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D768-6290-4C8E-911A-4268D7F1DFA5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C295-81F5-44AB-8DB5-8D3A0618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5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D768-6290-4C8E-911A-4268D7F1DFA5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C295-81F5-44AB-8DB5-8D3A0618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0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D768-6290-4C8E-911A-4268D7F1DFA5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C295-81F5-44AB-8DB5-8D3A0618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7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D768-6290-4C8E-911A-4268D7F1DFA5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C295-81F5-44AB-8DB5-8D3A0618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3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D768-6290-4C8E-911A-4268D7F1DFA5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C295-81F5-44AB-8DB5-8D3A0618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6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D768-6290-4C8E-911A-4268D7F1DFA5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C295-81F5-44AB-8DB5-8D3A0618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9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D768-6290-4C8E-911A-4268D7F1DFA5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C295-81F5-44AB-8DB5-8D3A0618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7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D768-6290-4C8E-911A-4268D7F1DFA5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C295-81F5-44AB-8DB5-8D3A0618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5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D768-6290-4C8E-911A-4268D7F1DFA5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C295-81F5-44AB-8DB5-8D3A0618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8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D768-6290-4C8E-911A-4268D7F1DFA5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C295-81F5-44AB-8DB5-8D3A0618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3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D768-6290-4C8E-911A-4268D7F1DFA5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C295-81F5-44AB-8DB5-8D3A0618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7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CD768-6290-4C8E-911A-4268D7F1DFA5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7C295-81F5-44AB-8DB5-8D3A0618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8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Pengolahan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Thomson 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9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Pembelokan</a:t>
            </a:r>
            <a:r>
              <a:rPr lang="en-US" dirty="0" smtClean="0"/>
              <a:t> Medan </a:t>
            </a:r>
            <a:r>
              <a:rPr lang="en-US" dirty="0" err="1" smtClean="0"/>
              <a:t>Listrik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Pengamatan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539" y="1825625"/>
            <a:ext cx="4947047" cy="331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6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Pembelokan</a:t>
            </a:r>
            <a:r>
              <a:rPr lang="en-US" dirty="0" smtClean="0"/>
              <a:t> Medan </a:t>
            </a:r>
            <a:r>
              <a:rPr lang="en-US" dirty="0" err="1" smtClean="0"/>
              <a:t>Listrik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yang </a:t>
            </a:r>
            <a:r>
              <a:rPr lang="en-US" dirty="0" err="1" smtClean="0"/>
              <a:t>dicari</a:t>
            </a:r>
            <a:endParaRPr lang="en-US" dirty="0" smtClean="0"/>
          </a:p>
          <a:p>
            <a:pPr lvl="1"/>
            <a:r>
              <a:rPr lang="en-US" dirty="0" err="1" smtClean="0"/>
              <a:t>Bandingkan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 </a:t>
            </a:r>
            <a:r>
              <a:rPr lang="en-US" dirty="0" err="1" smtClean="0"/>
              <a:t>eksperimen</a:t>
            </a:r>
            <a:r>
              <a:rPr lang="en-US" dirty="0" smtClean="0"/>
              <a:t>, </a:t>
            </a:r>
            <a:r>
              <a:rPr lang="en-US" dirty="0" err="1" smtClean="0"/>
              <a:t>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 </a:t>
            </a:r>
            <a:r>
              <a:rPr lang="en-US" dirty="0" err="1" smtClean="0"/>
              <a:t>teori</a:t>
            </a:r>
            <a:endParaRPr lang="en-US" dirty="0" smtClean="0"/>
          </a:p>
          <a:p>
            <a:pPr lvl="1"/>
            <a:r>
              <a:rPr lang="en-US" dirty="0" err="1" smtClean="0"/>
              <a:t>Nilai</a:t>
            </a:r>
            <a:r>
              <a:rPr lang="en-US" dirty="0" smtClean="0"/>
              <a:t> d = 5.5 cm (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plat </a:t>
            </a:r>
            <a:r>
              <a:rPr lang="en-US" dirty="0" err="1" smtClean="0"/>
              <a:t>kapasitor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Ua</a:t>
            </a: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</a:t>
            </a:r>
            <a:r>
              <a:rPr lang="en-US" dirty="0" err="1" smtClean="0"/>
              <a:t>catode</a:t>
            </a:r>
            <a:r>
              <a:rPr lang="en-US" dirty="0" smtClean="0"/>
              <a:t> ray</a:t>
            </a:r>
          </a:p>
          <a:p>
            <a:pPr lvl="1"/>
            <a:r>
              <a:rPr lang="en-US" dirty="0" smtClean="0"/>
              <a:t>Up </a:t>
            </a:r>
            <a:r>
              <a:rPr lang="en-US" dirty="0" err="1" smtClean="0"/>
              <a:t>tegangan</a:t>
            </a:r>
            <a:r>
              <a:rPr lang="en-US" dirty="0" smtClean="0"/>
              <a:t> </a:t>
            </a:r>
            <a:r>
              <a:rPr lang="en-US" dirty="0" err="1" smtClean="0"/>
              <a:t>medan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Plot </a:t>
            </a:r>
            <a:r>
              <a:rPr lang="en-US" dirty="0" err="1" smtClean="0"/>
              <a:t>grafik</a:t>
            </a:r>
            <a:r>
              <a:rPr lang="en-US" dirty="0" smtClean="0"/>
              <a:t> y </a:t>
            </a:r>
            <a:r>
              <a:rPr lang="en-US" dirty="0" err="1" smtClean="0"/>
              <a:t>teori</a:t>
            </a:r>
            <a:r>
              <a:rPr lang="en-US" dirty="0" smtClean="0"/>
              <a:t> vs y </a:t>
            </a:r>
            <a:r>
              <a:rPr lang="en-US" dirty="0" err="1" smtClean="0"/>
              <a:t>eksperimen</a:t>
            </a:r>
            <a:r>
              <a:rPr lang="en-US" dirty="0" smtClean="0"/>
              <a:t>, per Up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969" y="4060793"/>
            <a:ext cx="4342062" cy="100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6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Pembelokan</a:t>
            </a:r>
            <a:r>
              <a:rPr lang="en-US" dirty="0" smtClean="0"/>
              <a:t> Medan Magnet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 </a:t>
            </a:r>
            <a:r>
              <a:rPr lang="en-US" dirty="0" err="1" smtClean="0"/>
              <a:t>Pengamatan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0" y="2057400"/>
            <a:ext cx="4076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1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Pembelokan</a:t>
            </a:r>
            <a:r>
              <a:rPr lang="en-US" dirty="0" smtClean="0"/>
              <a:t> Medan Magnet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Pengolahan</a:t>
            </a:r>
            <a:r>
              <a:rPr lang="en-US" dirty="0" smtClean="0"/>
              <a:t> Data</a:t>
            </a:r>
          </a:p>
          <a:p>
            <a:pPr marL="0" indent="0">
              <a:buNone/>
            </a:pPr>
            <a:r>
              <a:rPr lang="en-US" dirty="0" smtClean="0"/>
              <a:t>Masing2 I </a:t>
            </a:r>
            <a:r>
              <a:rPr lang="en-US" dirty="0" err="1" smtClean="0"/>
              <a:t>dibuat</a:t>
            </a:r>
            <a:r>
              <a:rPr lang="en-US" dirty="0"/>
              <a:t> </a:t>
            </a:r>
            <a:r>
              <a:rPr lang="en-US" dirty="0" smtClean="0"/>
              <a:t>1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1 </a:t>
            </a:r>
            <a:r>
              <a:rPr lang="en-US" dirty="0" err="1" smtClean="0"/>
              <a:t>grafik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 = 500</a:t>
            </a:r>
          </a:p>
          <a:p>
            <a:pPr marL="0" indent="0">
              <a:buNone/>
            </a:pPr>
            <a:r>
              <a:rPr lang="en-US" dirty="0" smtClean="0"/>
              <a:t>R = 12 cm</a:t>
            </a:r>
          </a:p>
          <a:p>
            <a:pPr marL="0" indent="0">
              <a:buNone/>
            </a:pPr>
            <a:r>
              <a:rPr lang="en-US" dirty="0" err="1" smtClean="0"/>
              <a:t>Grafik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e/m </a:t>
            </a:r>
            <a:r>
              <a:rPr lang="en-US" dirty="0" err="1" smtClean="0"/>
              <a:t>eksperimen</a:t>
            </a:r>
            <a:r>
              <a:rPr lang="en-US" dirty="0" smtClean="0"/>
              <a:t> vs e/m literature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smtClean="0"/>
              <a:t>y, literature vs </a:t>
            </a:r>
            <a:r>
              <a:rPr lang="en-US" dirty="0" err="1" smtClean="0"/>
              <a:t>eksperimen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304" y="2700281"/>
            <a:ext cx="5702836" cy="1922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794" y="4847568"/>
            <a:ext cx="3688299" cy="663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687" y="4714492"/>
            <a:ext cx="2503797" cy="8930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2722" y="1640897"/>
            <a:ext cx="2378656" cy="102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7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864" y="365125"/>
            <a:ext cx="40100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0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Elekstron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Pengamatan</a:t>
            </a:r>
            <a:r>
              <a:rPr lang="en-US" dirty="0" smtClean="0"/>
              <a:t>			</a:t>
            </a:r>
            <a:r>
              <a:rPr lang="en-US" dirty="0" err="1" smtClean="0"/>
              <a:t>Pengolahan</a:t>
            </a:r>
            <a:r>
              <a:rPr lang="en-US" dirty="0" smtClean="0"/>
              <a:t>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gafik</a:t>
            </a:r>
            <a:r>
              <a:rPr lang="en-US" dirty="0"/>
              <a:t> </a:t>
            </a:r>
            <a:r>
              <a:rPr lang="en-US" dirty="0" smtClean="0"/>
              <a:t>e/m (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wajib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Bandingkan</a:t>
            </a:r>
            <a:r>
              <a:rPr lang="en-US" dirty="0" smtClean="0"/>
              <a:t> e/m </a:t>
            </a:r>
            <a:r>
              <a:rPr lang="en-US" dirty="0" err="1" smtClean="0"/>
              <a:t>eksperimen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04" y="2645339"/>
            <a:ext cx="2373683" cy="21617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589" y="2744961"/>
            <a:ext cx="5087026" cy="1664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061" y="4680798"/>
            <a:ext cx="169545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1850" y="4542240"/>
            <a:ext cx="2266950" cy="619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5813" y="4680798"/>
            <a:ext cx="19050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7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96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Pengolahan Data</vt:lpstr>
      <vt:lpstr>Pembelokan Medan Listrik</vt:lpstr>
      <vt:lpstr>Pembelokan Medan Listrik</vt:lpstr>
      <vt:lpstr>Pembelokan Medan Magnet</vt:lpstr>
      <vt:lpstr>Pembelokan Medan Magnet</vt:lpstr>
      <vt:lpstr>PowerPoint Presentation</vt:lpstr>
      <vt:lpstr>Elekstron Spesifik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Pengolahan Data</dc:title>
  <dc:creator>Windows User</dc:creator>
  <cp:lastModifiedBy>Windows User</cp:lastModifiedBy>
  <cp:revision>16</cp:revision>
  <dcterms:created xsi:type="dcterms:W3CDTF">2021-03-19T04:10:49Z</dcterms:created>
  <dcterms:modified xsi:type="dcterms:W3CDTF">2021-04-16T07:53:35Z</dcterms:modified>
</cp:coreProperties>
</file>