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0105688" cy="11310938"/>
  <p:notesSz cx="6858000" cy="9144000"/>
  <p:defaultTextStyle>
    <a:defPPr>
      <a:defRPr lang="en-US"/>
    </a:defPPr>
    <a:lvl1pPr marL="0" algn="l" defTabSz="1005291" rtl="0" eaLnBrk="1" latinLnBrk="0" hangingPunct="1">
      <a:defRPr sz="3958" kern="1200">
        <a:solidFill>
          <a:schemeClr val="tx1"/>
        </a:solidFill>
        <a:latin typeface="+mn-lt"/>
        <a:ea typeface="+mn-ea"/>
        <a:cs typeface="+mn-cs"/>
      </a:defRPr>
    </a:lvl1pPr>
    <a:lvl2pPr marL="1005291" algn="l" defTabSz="1005291" rtl="0" eaLnBrk="1" latinLnBrk="0" hangingPunct="1">
      <a:defRPr sz="3958" kern="1200">
        <a:solidFill>
          <a:schemeClr val="tx1"/>
        </a:solidFill>
        <a:latin typeface="+mn-lt"/>
        <a:ea typeface="+mn-ea"/>
        <a:cs typeface="+mn-cs"/>
      </a:defRPr>
    </a:lvl2pPr>
    <a:lvl3pPr marL="2010583" algn="l" defTabSz="1005291" rtl="0" eaLnBrk="1" latinLnBrk="0" hangingPunct="1">
      <a:defRPr sz="3958" kern="1200">
        <a:solidFill>
          <a:schemeClr val="tx1"/>
        </a:solidFill>
        <a:latin typeface="+mn-lt"/>
        <a:ea typeface="+mn-ea"/>
        <a:cs typeface="+mn-cs"/>
      </a:defRPr>
    </a:lvl3pPr>
    <a:lvl4pPr marL="3015874" algn="l" defTabSz="1005291" rtl="0" eaLnBrk="1" latinLnBrk="0" hangingPunct="1">
      <a:defRPr sz="3958" kern="1200">
        <a:solidFill>
          <a:schemeClr val="tx1"/>
        </a:solidFill>
        <a:latin typeface="+mn-lt"/>
        <a:ea typeface="+mn-ea"/>
        <a:cs typeface="+mn-cs"/>
      </a:defRPr>
    </a:lvl4pPr>
    <a:lvl5pPr marL="4021165" algn="l" defTabSz="1005291" rtl="0" eaLnBrk="1" latinLnBrk="0" hangingPunct="1">
      <a:defRPr sz="3958" kern="1200">
        <a:solidFill>
          <a:schemeClr val="tx1"/>
        </a:solidFill>
        <a:latin typeface="+mn-lt"/>
        <a:ea typeface="+mn-ea"/>
        <a:cs typeface="+mn-cs"/>
      </a:defRPr>
    </a:lvl5pPr>
    <a:lvl6pPr marL="5026457" algn="l" defTabSz="1005291" rtl="0" eaLnBrk="1" latinLnBrk="0" hangingPunct="1">
      <a:defRPr sz="3958" kern="1200">
        <a:solidFill>
          <a:schemeClr val="tx1"/>
        </a:solidFill>
        <a:latin typeface="+mn-lt"/>
        <a:ea typeface="+mn-ea"/>
        <a:cs typeface="+mn-cs"/>
      </a:defRPr>
    </a:lvl6pPr>
    <a:lvl7pPr marL="6031748" algn="l" defTabSz="1005291" rtl="0" eaLnBrk="1" latinLnBrk="0" hangingPunct="1">
      <a:defRPr sz="3958" kern="1200">
        <a:solidFill>
          <a:schemeClr val="tx1"/>
        </a:solidFill>
        <a:latin typeface="+mn-lt"/>
        <a:ea typeface="+mn-ea"/>
        <a:cs typeface="+mn-cs"/>
      </a:defRPr>
    </a:lvl7pPr>
    <a:lvl8pPr marL="7037040" algn="l" defTabSz="1005291" rtl="0" eaLnBrk="1" latinLnBrk="0" hangingPunct="1">
      <a:defRPr sz="3958" kern="1200">
        <a:solidFill>
          <a:schemeClr val="tx1"/>
        </a:solidFill>
        <a:latin typeface="+mn-lt"/>
        <a:ea typeface="+mn-ea"/>
        <a:cs typeface="+mn-cs"/>
      </a:defRPr>
    </a:lvl8pPr>
    <a:lvl9pPr marL="8042331" algn="l" defTabSz="1005291" rtl="0" eaLnBrk="1" latinLnBrk="0" hangingPunct="1">
      <a:defRPr sz="39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3" userDrawn="1">
          <p15:clr>
            <a:srgbClr val="A4A3A4"/>
          </p15:clr>
        </p15:guide>
        <p15:guide id="2" pos="63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47" d="100"/>
          <a:sy n="47" d="100"/>
        </p:scale>
        <p:origin x="120" y="216"/>
      </p:cViewPr>
      <p:guideLst>
        <p:guide orient="horz" pos="3563"/>
        <p:guide pos="63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134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10583" rtl="0" eaLnBrk="1" latinLnBrk="0" hangingPunct="1">
      <a:defRPr sz="2639" kern="1200">
        <a:solidFill>
          <a:schemeClr val="tx1"/>
        </a:solidFill>
        <a:latin typeface="+mn-lt"/>
        <a:ea typeface="+mn-ea"/>
        <a:cs typeface="+mn-cs"/>
      </a:defRPr>
    </a:lvl1pPr>
    <a:lvl2pPr marL="1005291" algn="l" defTabSz="2010583" rtl="0" eaLnBrk="1" latinLnBrk="0" hangingPunct="1">
      <a:defRPr sz="2639" kern="1200">
        <a:solidFill>
          <a:schemeClr val="tx1"/>
        </a:solidFill>
        <a:latin typeface="+mn-lt"/>
        <a:ea typeface="+mn-ea"/>
        <a:cs typeface="+mn-cs"/>
      </a:defRPr>
    </a:lvl2pPr>
    <a:lvl3pPr marL="2010583" algn="l" defTabSz="2010583" rtl="0" eaLnBrk="1" latinLnBrk="0" hangingPunct="1">
      <a:defRPr sz="2639" kern="1200">
        <a:solidFill>
          <a:schemeClr val="tx1"/>
        </a:solidFill>
        <a:latin typeface="+mn-lt"/>
        <a:ea typeface="+mn-ea"/>
        <a:cs typeface="+mn-cs"/>
      </a:defRPr>
    </a:lvl3pPr>
    <a:lvl4pPr marL="3015874" algn="l" defTabSz="2010583" rtl="0" eaLnBrk="1" latinLnBrk="0" hangingPunct="1">
      <a:defRPr sz="2639" kern="1200">
        <a:solidFill>
          <a:schemeClr val="tx1"/>
        </a:solidFill>
        <a:latin typeface="+mn-lt"/>
        <a:ea typeface="+mn-ea"/>
        <a:cs typeface="+mn-cs"/>
      </a:defRPr>
    </a:lvl4pPr>
    <a:lvl5pPr marL="4021165" algn="l" defTabSz="2010583" rtl="0" eaLnBrk="1" latinLnBrk="0" hangingPunct="1">
      <a:defRPr sz="2639" kern="1200">
        <a:solidFill>
          <a:schemeClr val="tx1"/>
        </a:solidFill>
        <a:latin typeface="+mn-lt"/>
        <a:ea typeface="+mn-ea"/>
        <a:cs typeface="+mn-cs"/>
      </a:defRPr>
    </a:lvl5pPr>
    <a:lvl6pPr marL="5026457" algn="l" defTabSz="2010583" rtl="0" eaLnBrk="1" latinLnBrk="0" hangingPunct="1">
      <a:defRPr sz="2639" kern="1200">
        <a:solidFill>
          <a:schemeClr val="tx1"/>
        </a:solidFill>
        <a:latin typeface="+mn-lt"/>
        <a:ea typeface="+mn-ea"/>
        <a:cs typeface="+mn-cs"/>
      </a:defRPr>
    </a:lvl6pPr>
    <a:lvl7pPr marL="6031748" algn="l" defTabSz="2010583" rtl="0" eaLnBrk="1" latinLnBrk="0" hangingPunct="1">
      <a:defRPr sz="2639" kern="1200">
        <a:solidFill>
          <a:schemeClr val="tx1"/>
        </a:solidFill>
        <a:latin typeface="+mn-lt"/>
        <a:ea typeface="+mn-ea"/>
        <a:cs typeface="+mn-cs"/>
      </a:defRPr>
    </a:lvl7pPr>
    <a:lvl8pPr marL="7037040" algn="l" defTabSz="2010583" rtl="0" eaLnBrk="1" latinLnBrk="0" hangingPunct="1">
      <a:defRPr sz="2639" kern="1200">
        <a:solidFill>
          <a:schemeClr val="tx1"/>
        </a:solidFill>
        <a:latin typeface="+mn-lt"/>
        <a:ea typeface="+mn-ea"/>
        <a:cs typeface="+mn-cs"/>
      </a:defRPr>
    </a:lvl8pPr>
    <a:lvl9pPr marL="8042331" algn="l" defTabSz="2010583" rtl="0" eaLnBrk="1" latinLnBrk="0" hangingPunct="1">
      <a:defRPr sz="26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9/27/2024</a:t>
            </a:fld>
            <a:endParaRPr lang="en-US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7A470A19-3545-4ED1-00DE-9B892892BB63}"/>
              </a:ext>
            </a:extLst>
          </p:cNvPr>
          <p:cNvGrpSpPr/>
          <p:nvPr userDrawn="1"/>
        </p:nvGrpSpPr>
        <p:grpSpPr>
          <a:xfrm>
            <a:off x="0" y="2202038"/>
            <a:ext cx="20106277" cy="9108298"/>
            <a:chOff x="0" y="2198885"/>
            <a:chExt cx="20104689" cy="9108298"/>
          </a:xfrm>
        </p:grpSpPr>
        <p:pic>
          <p:nvPicPr>
            <p:cNvPr id="8" name="object 3">
              <a:extLst>
                <a:ext uri="{FF2B5EF4-FFF2-40B4-BE49-F238E27FC236}">
                  <a16:creationId xmlns:a16="http://schemas.microsoft.com/office/drawing/2014/main" id="{0B7E82AE-A121-91F4-F2BF-272295AD0CA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98885"/>
              <a:ext cx="20104100" cy="9108298"/>
            </a:xfrm>
            <a:prstGeom prst="rect">
              <a:avLst/>
            </a:prstGeom>
          </p:spPr>
        </p:pic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C19EB423-3484-A9C7-9E1F-3AC39A4713C2}"/>
                </a:ext>
              </a:extLst>
            </p:cNvPr>
            <p:cNvSpPr/>
            <p:nvPr/>
          </p:nvSpPr>
          <p:spPr>
            <a:xfrm>
              <a:off x="12701458" y="4767750"/>
              <a:ext cx="3433445" cy="3433445"/>
            </a:xfrm>
            <a:custGeom>
              <a:avLst/>
              <a:gdLst/>
              <a:ahLst/>
              <a:cxnLst/>
              <a:rect l="l" t="t" r="r" b="b"/>
              <a:pathLst>
                <a:path w="3433444" h="3433445">
                  <a:moveTo>
                    <a:pt x="1716921" y="0"/>
                  </a:moveTo>
                  <a:lnTo>
                    <a:pt x="1669095" y="666"/>
                  </a:lnTo>
                  <a:lnTo>
                    <a:pt x="1621307" y="2657"/>
                  </a:lnTo>
                  <a:lnTo>
                    <a:pt x="1573588" y="5970"/>
                  </a:lnTo>
                  <a:lnTo>
                    <a:pt x="1525968" y="10604"/>
                  </a:lnTo>
                  <a:lnTo>
                    <a:pt x="1478477" y="16559"/>
                  </a:lnTo>
                  <a:lnTo>
                    <a:pt x="1431144" y="23833"/>
                  </a:lnTo>
                  <a:lnTo>
                    <a:pt x="1384000" y="32424"/>
                  </a:lnTo>
                  <a:lnTo>
                    <a:pt x="1337074" y="42332"/>
                  </a:lnTo>
                  <a:lnTo>
                    <a:pt x="1290396" y="53556"/>
                  </a:lnTo>
                  <a:lnTo>
                    <a:pt x="1243997" y="66094"/>
                  </a:lnTo>
                  <a:lnTo>
                    <a:pt x="1197905" y="79945"/>
                  </a:lnTo>
                  <a:lnTo>
                    <a:pt x="1152152" y="95108"/>
                  </a:lnTo>
                  <a:lnTo>
                    <a:pt x="1106766" y="111581"/>
                  </a:lnTo>
                  <a:lnTo>
                    <a:pt x="1061779" y="129364"/>
                  </a:lnTo>
                  <a:lnTo>
                    <a:pt x="1017219" y="148456"/>
                  </a:lnTo>
                  <a:lnTo>
                    <a:pt x="973116" y="168854"/>
                  </a:lnTo>
                  <a:lnTo>
                    <a:pt x="929501" y="190558"/>
                  </a:lnTo>
                  <a:lnTo>
                    <a:pt x="886404" y="213567"/>
                  </a:lnTo>
                  <a:lnTo>
                    <a:pt x="843854" y="237880"/>
                  </a:lnTo>
                  <a:lnTo>
                    <a:pt x="801881" y="263494"/>
                  </a:lnTo>
                  <a:lnTo>
                    <a:pt x="760515" y="290410"/>
                  </a:lnTo>
                  <a:lnTo>
                    <a:pt x="719786" y="318626"/>
                  </a:lnTo>
                  <a:lnTo>
                    <a:pt x="679724" y="348140"/>
                  </a:lnTo>
                  <a:lnTo>
                    <a:pt x="640359" y="378952"/>
                  </a:lnTo>
                  <a:lnTo>
                    <a:pt x="601721" y="411061"/>
                  </a:lnTo>
                  <a:lnTo>
                    <a:pt x="563839" y="444464"/>
                  </a:lnTo>
                  <a:lnTo>
                    <a:pt x="526744" y="479161"/>
                  </a:lnTo>
                  <a:lnTo>
                    <a:pt x="490465" y="515151"/>
                  </a:lnTo>
                  <a:lnTo>
                    <a:pt x="455033" y="552433"/>
                  </a:lnTo>
                  <a:lnTo>
                    <a:pt x="422935" y="588189"/>
                  </a:lnTo>
                  <a:lnTo>
                    <a:pt x="392020" y="624591"/>
                  </a:lnTo>
                  <a:lnTo>
                    <a:pt x="362285" y="661616"/>
                  </a:lnTo>
                  <a:lnTo>
                    <a:pt x="333731" y="699239"/>
                  </a:lnTo>
                  <a:lnTo>
                    <a:pt x="306357" y="737435"/>
                  </a:lnTo>
                  <a:lnTo>
                    <a:pt x="280160" y="776181"/>
                  </a:lnTo>
                  <a:lnTo>
                    <a:pt x="255142" y="815452"/>
                  </a:lnTo>
                  <a:lnTo>
                    <a:pt x="231299" y="855224"/>
                  </a:lnTo>
                  <a:lnTo>
                    <a:pt x="208632" y="895472"/>
                  </a:lnTo>
                  <a:lnTo>
                    <a:pt x="187140" y="936172"/>
                  </a:lnTo>
                  <a:lnTo>
                    <a:pt x="166821" y="977300"/>
                  </a:lnTo>
                  <a:lnTo>
                    <a:pt x="147674" y="1018832"/>
                  </a:lnTo>
                  <a:lnTo>
                    <a:pt x="129700" y="1060743"/>
                  </a:lnTo>
                  <a:lnTo>
                    <a:pt x="112895" y="1103008"/>
                  </a:lnTo>
                  <a:lnTo>
                    <a:pt x="97261" y="1145604"/>
                  </a:lnTo>
                  <a:lnTo>
                    <a:pt x="82795" y="1188507"/>
                  </a:lnTo>
                  <a:lnTo>
                    <a:pt x="69496" y="1231691"/>
                  </a:lnTo>
                  <a:lnTo>
                    <a:pt x="57365" y="1275133"/>
                  </a:lnTo>
                  <a:lnTo>
                    <a:pt x="46398" y="1318808"/>
                  </a:lnTo>
                  <a:lnTo>
                    <a:pt x="36597" y="1362692"/>
                  </a:lnTo>
                  <a:lnTo>
                    <a:pt x="27960" y="1406761"/>
                  </a:lnTo>
                  <a:lnTo>
                    <a:pt x="20485" y="1450990"/>
                  </a:lnTo>
                  <a:lnTo>
                    <a:pt x="14172" y="1495355"/>
                  </a:lnTo>
                  <a:lnTo>
                    <a:pt x="9020" y="1539832"/>
                  </a:lnTo>
                  <a:lnTo>
                    <a:pt x="5027" y="1584396"/>
                  </a:lnTo>
                  <a:lnTo>
                    <a:pt x="2194" y="1629023"/>
                  </a:lnTo>
                  <a:lnTo>
                    <a:pt x="518" y="1673689"/>
                  </a:lnTo>
                  <a:lnTo>
                    <a:pt x="0" y="1718369"/>
                  </a:lnTo>
                  <a:lnTo>
                    <a:pt x="637" y="1763040"/>
                  </a:lnTo>
                  <a:lnTo>
                    <a:pt x="2429" y="1807676"/>
                  </a:lnTo>
                  <a:lnTo>
                    <a:pt x="5375" y="1852254"/>
                  </a:lnTo>
                  <a:lnTo>
                    <a:pt x="9474" y="1896749"/>
                  </a:lnTo>
                  <a:lnTo>
                    <a:pt x="14726" y="1941137"/>
                  </a:lnTo>
                  <a:lnTo>
                    <a:pt x="21128" y="1985394"/>
                  </a:lnTo>
                  <a:lnTo>
                    <a:pt x="28680" y="2029494"/>
                  </a:lnTo>
                  <a:lnTo>
                    <a:pt x="37382" y="2073415"/>
                  </a:lnTo>
                  <a:lnTo>
                    <a:pt x="47231" y="2117131"/>
                  </a:lnTo>
                  <a:lnTo>
                    <a:pt x="58228" y="2160619"/>
                  </a:lnTo>
                  <a:lnTo>
                    <a:pt x="70371" y="2203853"/>
                  </a:lnTo>
                  <a:lnTo>
                    <a:pt x="83659" y="2246810"/>
                  </a:lnTo>
                  <a:lnTo>
                    <a:pt x="98091" y="2289466"/>
                  </a:lnTo>
                  <a:lnTo>
                    <a:pt x="113667" y="2331795"/>
                  </a:lnTo>
                  <a:lnTo>
                    <a:pt x="130385" y="2373774"/>
                  </a:lnTo>
                  <a:lnTo>
                    <a:pt x="148244" y="2415379"/>
                  </a:lnTo>
                  <a:lnTo>
                    <a:pt x="167244" y="2456585"/>
                  </a:lnTo>
                  <a:lnTo>
                    <a:pt x="187382" y="2497367"/>
                  </a:lnTo>
                  <a:lnTo>
                    <a:pt x="208660" y="2537702"/>
                  </a:lnTo>
                  <a:lnTo>
                    <a:pt x="231074" y="2577565"/>
                  </a:lnTo>
                  <a:lnTo>
                    <a:pt x="254625" y="2616932"/>
                  </a:lnTo>
                  <a:lnTo>
                    <a:pt x="279311" y="2655778"/>
                  </a:lnTo>
                  <a:lnTo>
                    <a:pt x="305132" y="2694080"/>
                  </a:lnTo>
                  <a:lnTo>
                    <a:pt x="332087" y="2731812"/>
                  </a:lnTo>
                  <a:lnTo>
                    <a:pt x="360174" y="2768951"/>
                  </a:lnTo>
                  <a:lnTo>
                    <a:pt x="389392" y="2805472"/>
                  </a:lnTo>
                  <a:lnTo>
                    <a:pt x="419741" y="2841352"/>
                  </a:lnTo>
                  <a:lnTo>
                    <a:pt x="451219" y="2876564"/>
                  </a:lnTo>
                  <a:lnTo>
                    <a:pt x="483827" y="2911086"/>
                  </a:lnTo>
                  <a:lnTo>
                    <a:pt x="517561" y="2944893"/>
                  </a:lnTo>
                  <a:lnTo>
                    <a:pt x="552423" y="2977961"/>
                  </a:lnTo>
                  <a:lnTo>
                    <a:pt x="590889" y="3012420"/>
                  </a:lnTo>
                  <a:lnTo>
                    <a:pt x="630099" y="3045512"/>
                  </a:lnTo>
                  <a:lnTo>
                    <a:pt x="670024" y="3077239"/>
                  </a:lnTo>
                  <a:lnTo>
                    <a:pt x="710632" y="3107602"/>
                  </a:lnTo>
                  <a:lnTo>
                    <a:pt x="751894" y="3136602"/>
                  </a:lnTo>
                  <a:lnTo>
                    <a:pt x="793779" y="3164240"/>
                  </a:lnTo>
                  <a:lnTo>
                    <a:pt x="836258" y="3190518"/>
                  </a:lnTo>
                  <a:lnTo>
                    <a:pt x="879300" y="3215437"/>
                  </a:lnTo>
                  <a:lnTo>
                    <a:pt x="922875" y="3238999"/>
                  </a:lnTo>
                  <a:lnTo>
                    <a:pt x="966954" y="3261203"/>
                  </a:lnTo>
                  <a:lnTo>
                    <a:pt x="1011506" y="3282053"/>
                  </a:lnTo>
                  <a:lnTo>
                    <a:pt x="1056500" y="3301548"/>
                  </a:lnTo>
                  <a:lnTo>
                    <a:pt x="1101907" y="3319690"/>
                  </a:lnTo>
                  <a:lnTo>
                    <a:pt x="1147697" y="3336481"/>
                  </a:lnTo>
                  <a:lnTo>
                    <a:pt x="1193840" y="3351921"/>
                  </a:lnTo>
                  <a:lnTo>
                    <a:pt x="1240305" y="3366013"/>
                  </a:lnTo>
                  <a:lnTo>
                    <a:pt x="1287062" y="3378756"/>
                  </a:lnTo>
                  <a:lnTo>
                    <a:pt x="1334081" y="3390153"/>
                  </a:lnTo>
                  <a:lnTo>
                    <a:pt x="1381333" y="3400204"/>
                  </a:lnTo>
                  <a:lnTo>
                    <a:pt x="1428787" y="3408911"/>
                  </a:lnTo>
                  <a:lnTo>
                    <a:pt x="1476412" y="3416275"/>
                  </a:lnTo>
                  <a:lnTo>
                    <a:pt x="1524179" y="3422297"/>
                  </a:lnTo>
                  <a:lnTo>
                    <a:pt x="1572058" y="3426979"/>
                  </a:lnTo>
                  <a:lnTo>
                    <a:pt x="1620018" y="3430322"/>
                  </a:lnTo>
                  <a:lnTo>
                    <a:pt x="1668030" y="3432326"/>
                  </a:lnTo>
                  <a:lnTo>
                    <a:pt x="1716063" y="3432994"/>
                  </a:lnTo>
                  <a:lnTo>
                    <a:pt x="1763889" y="3432332"/>
                  </a:lnTo>
                  <a:lnTo>
                    <a:pt x="1811677" y="3430345"/>
                  </a:lnTo>
                  <a:lnTo>
                    <a:pt x="1859396" y="3427035"/>
                  </a:lnTo>
                  <a:lnTo>
                    <a:pt x="1907016" y="3422403"/>
                  </a:lnTo>
                  <a:lnTo>
                    <a:pt x="1954507" y="3416450"/>
                  </a:lnTo>
                  <a:lnTo>
                    <a:pt x="2001840" y="3409178"/>
                  </a:lnTo>
                  <a:lnTo>
                    <a:pt x="2048984" y="3400587"/>
                  </a:lnTo>
                  <a:lnTo>
                    <a:pt x="2095910" y="3390680"/>
                  </a:lnTo>
                  <a:lnTo>
                    <a:pt x="2142588" y="3379456"/>
                  </a:lnTo>
                  <a:lnTo>
                    <a:pt x="2188987" y="3366918"/>
                  </a:lnTo>
                  <a:lnTo>
                    <a:pt x="2235079" y="3353067"/>
                  </a:lnTo>
                  <a:lnTo>
                    <a:pt x="2280832" y="3337904"/>
                  </a:lnTo>
                  <a:lnTo>
                    <a:pt x="2326218" y="3321430"/>
                  </a:lnTo>
                  <a:lnTo>
                    <a:pt x="2371205" y="3303646"/>
                  </a:lnTo>
                  <a:lnTo>
                    <a:pt x="2415766" y="3284553"/>
                  </a:lnTo>
                  <a:lnTo>
                    <a:pt x="2459868" y="3264154"/>
                  </a:lnTo>
                  <a:lnTo>
                    <a:pt x="2503483" y="3242448"/>
                  </a:lnTo>
                  <a:lnTo>
                    <a:pt x="2546580" y="3219438"/>
                  </a:lnTo>
                  <a:lnTo>
                    <a:pt x="2589131" y="3195124"/>
                  </a:lnTo>
                  <a:lnTo>
                    <a:pt x="2631104" y="3169508"/>
                  </a:lnTo>
                  <a:lnTo>
                    <a:pt x="2672469" y="3142591"/>
                  </a:lnTo>
                  <a:lnTo>
                    <a:pt x="2713198" y="3114374"/>
                  </a:lnTo>
                  <a:lnTo>
                    <a:pt x="2753260" y="3084858"/>
                  </a:lnTo>
                  <a:lnTo>
                    <a:pt x="2792625" y="3054045"/>
                  </a:lnTo>
                  <a:lnTo>
                    <a:pt x="2831263" y="3021936"/>
                  </a:lnTo>
                  <a:lnTo>
                    <a:pt x="2869145" y="2988531"/>
                  </a:lnTo>
                  <a:lnTo>
                    <a:pt x="2906240" y="2953833"/>
                  </a:lnTo>
                  <a:lnTo>
                    <a:pt x="2942519" y="2917843"/>
                  </a:lnTo>
                  <a:lnTo>
                    <a:pt x="2977951" y="2880561"/>
                  </a:lnTo>
                  <a:lnTo>
                    <a:pt x="3010049" y="2844805"/>
                  </a:lnTo>
                  <a:lnTo>
                    <a:pt x="3040965" y="2808402"/>
                  </a:lnTo>
                  <a:lnTo>
                    <a:pt x="3070699" y="2771376"/>
                  </a:lnTo>
                  <a:lnTo>
                    <a:pt x="3099253" y="2733753"/>
                  </a:lnTo>
                  <a:lnTo>
                    <a:pt x="3126628" y="2695556"/>
                  </a:lnTo>
                  <a:lnTo>
                    <a:pt x="3152824" y="2656810"/>
                  </a:lnTo>
                  <a:lnTo>
                    <a:pt x="3177843" y="2617539"/>
                  </a:lnTo>
                  <a:lnTo>
                    <a:pt x="3201685" y="2577767"/>
                  </a:lnTo>
                  <a:lnTo>
                    <a:pt x="3224352" y="2537518"/>
                  </a:lnTo>
                  <a:lnTo>
                    <a:pt x="3245844" y="2496818"/>
                  </a:lnTo>
                  <a:lnTo>
                    <a:pt x="3266163" y="2455690"/>
                  </a:lnTo>
                  <a:lnTo>
                    <a:pt x="3285310" y="2414158"/>
                  </a:lnTo>
                  <a:lnTo>
                    <a:pt x="3303284" y="2372247"/>
                  </a:lnTo>
                  <a:lnTo>
                    <a:pt x="3320089" y="2329981"/>
                  </a:lnTo>
                  <a:lnTo>
                    <a:pt x="3335723" y="2287385"/>
                  </a:lnTo>
                  <a:lnTo>
                    <a:pt x="3350189" y="2244483"/>
                  </a:lnTo>
                  <a:lnTo>
                    <a:pt x="3363488" y="2201299"/>
                  </a:lnTo>
                  <a:lnTo>
                    <a:pt x="3375619" y="2157857"/>
                  </a:lnTo>
                  <a:lnTo>
                    <a:pt x="3386585" y="2114182"/>
                  </a:lnTo>
                  <a:lnTo>
                    <a:pt x="3396387" y="2070298"/>
                  </a:lnTo>
                  <a:lnTo>
                    <a:pt x="3405024" y="2026229"/>
                  </a:lnTo>
                  <a:lnTo>
                    <a:pt x="3412499" y="1982000"/>
                  </a:lnTo>
                  <a:lnTo>
                    <a:pt x="3418812" y="1937635"/>
                  </a:lnTo>
                  <a:lnTo>
                    <a:pt x="3423964" y="1893159"/>
                  </a:lnTo>
                  <a:lnTo>
                    <a:pt x="3427956" y="1848595"/>
                  </a:lnTo>
                  <a:lnTo>
                    <a:pt x="3430789" y="1803967"/>
                  </a:lnTo>
                  <a:lnTo>
                    <a:pt x="3432465" y="1759302"/>
                  </a:lnTo>
                  <a:lnTo>
                    <a:pt x="3432984" y="1714622"/>
                  </a:lnTo>
                  <a:lnTo>
                    <a:pt x="3432346" y="1669951"/>
                  </a:lnTo>
                  <a:lnTo>
                    <a:pt x="3430554" y="1625315"/>
                  </a:lnTo>
                  <a:lnTo>
                    <a:pt x="3427607" y="1580738"/>
                  </a:lnTo>
                  <a:lnTo>
                    <a:pt x="3423508" y="1536243"/>
                  </a:lnTo>
                  <a:lnTo>
                    <a:pt x="3418257" y="1491855"/>
                  </a:lnTo>
                  <a:lnTo>
                    <a:pt x="3411854" y="1447599"/>
                  </a:lnTo>
                  <a:lnTo>
                    <a:pt x="3404302" y="1403499"/>
                  </a:lnTo>
                  <a:lnTo>
                    <a:pt x="3395600" y="1359578"/>
                  </a:lnTo>
                  <a:lnTo>
                    <a:pt x="3385750" y="1315863"/>
                  </a:lnTo>
                  <a:lnTo>
                    <a:pt x="3374753" y="1272376"/>
                  </a:lnTo>
                  <a:lnTo>
                    <a:pt x="3362610" y="1229141"/>
                  </a:lnTo>
                  <a:lnTo>
                    <a:pt x="3349322" y="1186185"/>
                  </a:lnTo>
                  <a:lnTo>
                    <a:pt x="3334889" y="1143530"/>
                  </a:lnTo>
                  <a:lnTo>
                    <a:pt x="3319313" y="1101201"/>
                  </a:lnTo>
                  <a:lnTo>
                    <a:pt x="3302595" y="1059222"/>
                  </a:lnTo>
                  <a:lnTo>
                    <a:pt x="3284736" y="1017618"/>
                  </a:lnTo>
                  <a:lnTo>
                    <a:pt x="3265736" y="976412"/>
                  </a:lnTo>
                  <a:lnTo>
                    <a:pt x="3245597" y="935631"/>
                  </a:lnTo>
                  <a:lnTo>
                    <a:pt x="3224319" y="895296"/>
                  </a:lnTo>
                  <a:lnTo>
                    <a:pt x="3201904" y="855434"/>
                  </a:lnTo>
                  <a:lnTo>
                    <a:pt x="3178353" y="816067"/>
                  </a:lnTo>
                  <a:lnTo>
                    <a:pt x="3153666" y="777221"/>
                  </a:lnTo>
                  <a:lnTo>
                    <a:pt x="3127845" y="738920"/>
                  </a:lnTo>
                  <a:lnTo>
                    <a:pt x="3100890" y="701188"/>
                  </a:lnTo>
                  <a:lnTo>
                    <a:pt x="3072803" y="664050"/>
                  </a:lnTo>
                  <a:lnTo>
                    <a:pt x="3043584" y="627529"/>
                  </a:lnTo>
                  <a:lnTo>
                    <a:pt x="3013235" y="591651"/>
                  </a:lnTo>
                  <a:lnTo>
                    <a:pt x="2981756" y="556438"/>
                  </a:lnTo>
                  <a:lnTo>
                    <a:pt x="2949148" y="521917"/>
                  </a:lnTo>
                  <a:lnTo>
                    <a:pt x="2915413" y="488110"/>
                  </a:lnTo>
                  <a:lnTo>
                    <a:pt x="2880551" y="455043"/>
                  </a:lnTo>
                  <a:lnTo>
                    <a:pt x="2842086" y="420583"/>
                  </a:lnTo>
                  <a:lnTo>
                    <a:pt x="2802877" y="387490"/>
                  </a:lnTo>
                  <a:lnTo>
                    <a:pt x="2762953" y="355761"/>
                  </a:lnTo>
                  <a:lnTo>
                    <a:pt x="2722346" y="325397"/>
                  </a:lnTo>
                  <a:lnTo>
                    <a:pt x="2681085" y="296395"/>
                  </a:lnTo>
                  <a:lnTo>
                    <a:pt x="2639200" y="268755"/>
                  </a:lnTo>
                  <a:lnTo>
                    <a:pt x="2596722" y="242475"/>
                  </a:lnTo>
                  <a:lnTo>
                    <a:pt x="2553681" y="217554"/>
                  </a:lnTo>
                  <a:lnTo>
                    <a:pt x="2510106" y="193991"/>
                  </a:lnTo>
                  <a:lnTo>
                    <a:pt x="2466028" y="171784"/>
                  </a:lnTo>
                  <a:lnTo>
                    <a:pt x="2421477" y="150934"/>
                  </a:lnTo>
                  <a:lnTo>
                    <a:pt x="2376482" y="131437"/>
                  </a:lnTo>
                  <a:lnTo>
                    <a:pt x="2331075" y="113293"/>
                  </a:lnTo>
                  <a:lnTo>
                    <a:pt x="2285286" y="96501"/>
                  </a:lnTo>
                  <a:lnTo>
                    <a:pt x="2239144" y="81060"/>
                  </a:lnTo>
                  <a:lnTo>
                    <a:pt x="2192679" y="66968"/>
                  </a:lnTo>
                  <a:lnTo>
                    <a:pt x="2145922" y="54225"/>
                  </a:lnTo>
                  <a:lnTo>
                    <a:pt x="2098902" y="42828"/>
                  </a:lnTo>
                  <a:lnTo>
                    <a:pt x="2051651" y="32777"/>
                  </a:lnTo>
                  <a:lnTo>
                    <a:pt x="2004197" y="24070"/>
                  </a:lnTo>
                  <a:lnTo>
                    <a:pt x="1956572" y="16707"/>
                  </a:lnTo>
                  <a:lnTo>
                    <a:pt x="1908805" y="10686"/>
                  </a:lnTo>
                  <a:lnTo>
                    <a:pt x="1860926" y="6006"/>
                  </a:lnTo>
                  <a:lnTo>
                    <a:pt x="1812966" y="2666"/>
                  </a:lnTo>
                  <a:lnTo>
                    <a:pt x="1764954" y="664"/>
                  </a:lnTo>
                  <a:lnTo>
                    <a:pt x="1716921" y="0"/>
                  </a:lnTo>
                  <a:close/>
                </a:path>
              </a:pathLst>
            </a:custGeom>
            <a:solidFill>
              <a:srgbClr val="0099D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8DE69028-B7A1-4775-AD2F-4C43BAAFBC2E}"/>
                </a:ext>
              </a:extLst>
            </p:cNvPr>
            <p:cNvSpPr/>
            <p:nvPr/>
          </p:nvSpPr>
          <p:spPr>
            <a:xfrm>
              <a:off x="17336089" y="5481320"/>
              <a:ext cx="2768600" cy="4610100"/>
            </a:xfrm>
            <a:custGeom>
              <a:avLst/>
              <a:gdLst/>
              <a:ahLst/>
              <a:cxnLst/>
              <a:rect l="l" t="t" r="r" b="b"/>
              <a:pathLst>
                <a:path w="2768600" h="4610100">
                  <a:moveTo>
                    <a:pt x="2378531" y="4597400"/>
                  </a:moveTo>
                  <a:lnTo>
                    <a:pt x="2369759" y="4610100"/>
                  </a:lnTo>
                </a:path>
                <a:path w="2768600" h="4610100">
                  <a:moveTo>
                    <a:pt x="2161079" y="4597400"/>
                  </a:moveTo>
                  <a:lnTo>
                    <a:pt x="2152307" y="4610100"/>
                  </a:lnTo>
                </a:path>
                <a:path w="2768600" h="4610100">
                  <a:moveTo>
                    <a:pt x="2768010" y="885109"/>
                  </a:moveTo>
                  <a:lnTo>
                    <a:pt x="2616203" y="1104900"/>
                  </a:lnTo>
                </a:path>
                <a:path w="2768600" h="4610100">
                  <a:moveTo>
                    <a:pt x="1313008" y="2991689"/>
                  </a:moveTo>
                  <a:lnTo>
                    <a:pt x="665517" y="3929140"/>
                  </a:lnTo>
                </a:path>
                <a:path w="2768600" h="4610100">
                  <a:moveTo>
                    <a:pt x="2768010" y="570276"/>
                  </a:moveTo>
                  <a:lnTo>
                    <a:pt x="2398748" y="1104900"/>
                  </a:lnTo>
                </a:path>
                <a:path w="2768600" h="4610100">
                  <a:moveTo>
                    <a:pt x="1216779" y="2816170"/>
                  </a:moveTo>
                  <a:lnTo>
                    <a:pt x="539005" y="3797461"/>
                  </a:lnTo>
                </a:path>
                <a:path w="2768600" h="4610100">
                  <a:moveTo>
                    <a:pt x="2768010" y="255423"/>
                  </a:moveTo>
                  <a:lnTo>
                    <a:pt x="2174453" y="1114787"/>
                  </a:lnTo>
                </a:path>
                <a:path w="2768600" h="4610100">
                  <a:moveTo>
                    <a:pt x="1141330" y="2610562"/>
                  </a:moveTo>
                  <a:lnTo>
                    <a:pt x="427803" y="3643620"/>
                  </a:lnTo>
                </a:path>
                <a:path w="2768600" h="4610100">
                  <a:moveTo>
                    <a:pt x="2703260" y="34337"/>
                  </a:moveTo>
                  <a:lnTo>
                    <a:pt x="1923928" y="1162665"/>
                  </a:lnTo>
                </a:path>
                <a:path w="2768600" h="4610100">
                  <a:moveTo>
                    <a:pt x="1104131" y="2349580"/>
                  </a:moveTo>
                  <a:lnTo>
                    <a:pt x="320271" y="3484463"/>
                  </a:lnTo>
                </a:path>
                <a:path w="2768600" h="4610100">
                  <a:moveTo>
                    <a:pt x="2491972" y="25400"/>
                  </a:moveTo>
                  <a:lnTo>
                    <a:pt x="1584268" y="1339588"/>
                  </a:lnTo>
                </a:path>
                <a:path w="2768600" h="4610100">
                  <a:moveTo>
                    <a:pt x="1153091" y="1963853"/>
                  </a:moveTo>
                  <a:lnTo>
                    <a:pt x="225187" y="3307287"/>
                  </a:lnTo>
                </a:path>
                <a:path w="2768600" h="4610100">
                  <a:moveTo>
                    <a:pt x="2274515" y="25400"/>
                  </a:moveTo>
                  <a:lnTo>
                    <a:pt x="142786" y="3111757"/>
                  </a:lnTo>
                </a:path>
                <a:path w="2768600" h="4610100">
                  <a:moveTo>
                    <a:pt x="2057061" y="25400"/>
                  </a:moveTo>
                  <a:lnTo>
                    <a:pt x="75300" y="2894622"/>
                  </a:lnTo>
                </a:path>
                <a:path w="2768600" h="4610100">
                  <a:moveTo>
                    <a:pt x="1822056" y="50800"/>
                  </a:moveTo>
                  <a:lnTo>
                    <a:pt x="24501" y="2653328"/>
                  </a:lnTo>
                </a:path>
                <a:path w="2768600" h="4610100">
                  <a:moveTo>
                    <a:pt x="1554875" y="122787"/>
                  </a:moveTo>
                  <a:lnTo>
                    <a:pt x="0" y="2373958"/>
                  </a:lnTo>
                </a:path>
                <a:path w="2768600" h="4610100">
                  <a:moveTo>
                    <a:pt x="1240543" y="263042"/>
                  </a:moveTo>
                  <a:lnTo>
                    <a:pt x="14637" y="2037932"/>
                  </a:lnTo>
                </a:path>
                <a:path w="2768600" h="4610100">
                  <a:moveTo>
                    <a:pt x="848891" y="515247"/>
                  </a:moveTo>
                  <a:lnTo>
                    <a:pt x="121627" y="1568189"/>
                  </a:lnTo>
                </a:path>
                <a:path w="2768600" h="4610100">
                  <a:moveTo>
                    <a:pt x="1430151" y="3136922"/>
                  </a:moveTo>
                  <a:lnTo>
                    <a:pt x="795676" y="4055524"/>
                  </a:lnTo>
                </a:path>
                <a:path w="2768600" h="4610100">
                  <a:moveTo>
                    <a:pt x="2768010" y="4348351"/>
                  </a:moveTo>
                  <a:lnTo>
                    <a:pt x="2595994" y="4597400"/>
                  </a:lnTo>
                </a:path>
                <a:path w="2768600" h="4610100">
                  <a:moveTo>
                    <a:pt x="2768010" y="4033503"/>
                  </a:moveTo>
                  <a:lnTo>
                    <a:pt x="2378531" y="4597400"/>
                  </a:lnTo>
                </a:path>
                <a:path w="2768600" h="4610100">
                  <a:moveTo>
                    <a:pt x="2768010" y="3718673"/>
                  </a:moveTo>
                  <a:lnTo>
                    <a:pt x="2161079" y="4597400"/>
                  </a:lnTo>
                </a:path>
                <a:path w="2768600" h="4610100">
                  <a:moveTo>
                    <a:pt x="2689225" y="3517900"/>
                  </a:moveTo>
                  <a:lnTo>
                    <a:pt x="1948632" y="4590141"/>
                  </a:lnTo>
                </a:path>
                <a:path w="2768600" h="4610100">
                  <a:moveTo>
                    <a:pt x="2471763" y="3517900"/>
                  </a:moveTo>
                  <a:lnTo>
                    <a:pt x="1759061" y="4549763"/>
                  </a:lnTo>
                </a:path>
                <a:path w="2768600" h="4610100">
                  <a:moveTo>
                    <a:pt x="2262503" y="3506030"/>
                  </a:moveTo>
                  <a:lnTo>
                    <a:pt x="1577482" y="4497812"/>
                  </a:lnTo>
                </a:path>
                <a:path w="2768600" h="4610100">
                  <a:moveTo>
                    <a:pt x="2057084" y="3488597"/>
                  </a:moveTo>
                  <a:lnTo>
                    <a:pt x="1404128" y="4433957"/>
                  </a:lnTo>
                </a:path>
                <a:path w="2768600" h="4610100">
                  <a:moveTo>
                    <a:pt x="1877927" y="3433151"/>
                  </a:moveTo>
                  <a:lnTo>
                    <a:pt x="1239431" y="4357578"/>
                  </a:lnTo>
                </a:path>
                <a:path w="2768600" h="4610100">
                  <a:moveTo>
                    <a:pt x="1713066" y="3356998"/>
                  </a:moveTo>
                  <a:lnTo>
                    <a:pt x="1083252" y="4268852"/>
                  </a:lnTo>
                </a:path>
                <a:path w="2768600" h="4610100">
                  <a:moveTo>
                    <a:pt x="1564855" y="3256739"/>
                  </a:moveTo>
                  <a:lnTo>
                    <a:pt x="934730" y="4169043"/>
                  </a:lnTo>
                </a:path>
                <a:path w="2768600" h="4610100">
                  <a:moveTo>
                    <a:pt x="2754401" y="3423537"/>
                  </a:moveTo>
                  <a:lnTo>
                    <a:pt x="2689225" y="3517900"/>
                  </a:lnTo>
                </a:path>
                <a:path w="2768600" h="4610100">
                  <a:moveTo>
                    <a:pt x="2483141" y="3501427"/>
                  </a:moveTo>
                  <a:lnTo>
                    <a:pt x="2471763" y="3517900"/>
                  </a:lnTo>
                </a:path>
                <a:path w="2768600" h="4610100">
                  <a:moveTo>
                    <a:pt x="2616203" y="1104900"/>
                  </a:moveTo>
                  <a:lnTo>
                    <a:pt x="2594501" y="1136320"/>
                  </a:lnTo>
                </a:path>
                <a:path w="2768600" h="4610100">
                  <a:moveTo>
                    <a:pt x="2500744" y="12700"/>
                  </a:moveTo>
                  <a:lnTo>
                    <a:pt x="2491972" y="25400"/>
                  </a:lnTo>
                </a:path>
                <a:path w="2768600" h="4610100">
                  <a:moveTo>
                    <a:pt x="2283287" y="12700"/>
                  </a:moveTo>
                  <a:lnTo>
                    <a:pt x="2274515" y="25400"/>
                  </a:lnTo>
                </a:path>
                <a:path w="2768600" h="4610100">
                  <a:moveTo>
                    <a:pt x="2065833" y="12700"/>
                  </a:moveTo>
                  <a:lnTo>
                    <a:pt x="2057061" y="25400"/>
                  </a:lnTo>
                </a:path>
                <a:path w="2768600" h="4610100">
                  <a:moveTo>
                    <a:pt x="2502904" y="9573"/>
                  </a:moveTo>
                  <a:lnTo>
                    <a:pt x="2500744" y="12700"/>
                  </a:lnTo>
                </a:path>
                <a:path w="2768600" h="4610100">
                  <a:moveTo>
                    <a:pt x="2292058" y="0"/>
                  </a:moveTo>
                  <a:lnTo>
                    <a:pt x="2283287" y="12700"/>
                  </a:lnTo>
                </a:path>
              </a:pathLst>
            </a:custGeom>
            <a:ln w="153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44">
            <a:extLst>
              <a:ext uri="{FF2B5EF4-FFF2-40B4-BE49-F238E27FC236}">
                <a16:creationId xmlns:a16="http://schemas.microsoft.com/office/drawing/2014/main" id="{40661387-AC7B-9FBD-C486-E0AD9A5C2625}"/>
              </a:ext>
            </a:extLst>
          </p:cNvPr>
          <p:cNvGrpSpPr/>
          <p:nvPr userDrawn="1"/>
        </p:nvGrpSpPr>
        <p:grpSpPr>
          <a:xfrm>
            <a:off x="10052841" y="5072305"/>
            <a:ext cx="6733992" cy="5726263"/>
            <a:chOff x="10052047" y="5069152"/>
            <a:chExt cx="6733460" cy="5726263"/>
          </a:xfrm>
        </p:grpSpPr>
        <p:pic>
          <p:nvPicPr>
            <p:cNvPr id="13" name="object 45">
              <a:extLst>
                <a:ext uri="{FF2B5EF4-FFF2-40B4-BE49-F238E27FC236}">
                  <a16:creationId xmlns:a16="http://schemas.microsoft.com/office/drawing/2014/main" id="{B936B5CF-7D3D-2EA0-506D-BA8D8A01947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09604" y="5069152"/>
              <a:ext cx="135116" cy="135116"/>
            </a:xfrm>
            <a:prstGeom prst="rect">
              <a:avLst/>
            </a:prstGeom>
          </p:spPr>
        </p:pic>
        <p:pic>
          <p:nvPicPr>
            <p:cNvPr id="14" name="object 46">
              <a:extLst>
                <a:ext uri="{FF2B5EF4-FFF2-40B4-BE49-F238E27FC236}">
                  <a16:creationId xmlns:a16="http://schemas.microsoft.com/office/drawing/2014/main" id="{25B0E2D1-15F6-964D-AC7F-4319790F6FE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09604" y="5406424"/>
              <a:ext cx="135116" cy="135116"/>
            </a:xfrm>
            <a:prstGeom prst="rect">
              <a:avLst/>
            </a:prstGeom>
          </p:spPr>
        </p:pic>
        <p:pic>
          <p:nvPicPr>
            <p:cNvPr id="15" name="object 47">
              <a:extLst>
                <a:ext uri="{FF2B5EF4-FFF2-40B4-BE49-F238E27FC236}">
                  <a16:creationId xmlns:a16="http://schemas.microsoft.com/office/drawing/2014/main" id="{9BD82F52-4726-AC1B-473A-63BEC64B539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09604" y="5743695"/>
              <a:ext cx="135116" cy="135116"/>
            </a:xfrm>
            <a:prstGeom prst="rect">
              <a:avLst/>
            </a:prstGeom>
          </p:spPr>
        </p:pic>
        <p:pic>
          <p:nvPicPr>
            <p:cNvPr id="16" name="object 48">
              <a:extLst>
                <a:ext uri="{FF2B5EF4-FFF2-40B4-BE49-F238E27FC236}">
                  <a16:creationId xmlns:a16="http://schemas.microsoft.com/office/drawing/2014/main" id="{78D1659A-0731-F10D-6E7E-534E72E40DA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2995" y="5069152"/>
              <a:ext cx="135116" cy="135116"/>
            </a:xfrm>
            <a:prstGeom prst="rect">
              <a:avLst/>
            </a:prstGeom>
          </p:spPr>
        </p:pic>
        <p:pic>
          <p:nvPicPr>
            <p:cNvPr id="17" name="object 49">
              <a:extLst>
                <a:ext uri="{FF2B5EF4-FFF2-40B4-BE49-F238E27FC236}">
                  <a16:creationId xmlns:a16="http://schemas.microsoft.com/office/drawing/2014/main" id="{7090B790-37EA-C1C0-7747-8939F2A1DF0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2995" y="5406424"/>
              <a:ext cx="135116" cy="135116"/>
            </a:xfrm>
            <a:prstGeom prst="rect">
              <a:avLst/>
            </a:prstGeom>
          </p:spPr>
        </p:pic>
        <p:pic>
          <p:nvPicPr>
            <p:cNvPr id="18" name="object 50">
              <a:extLst>
                <a:ext uri="{FF2B5EF4-FFF2-40B4-BE49-F238E27FC236}">
                  <a16:creationId xmlns:a16="http://schemas.microsoft.com/office/drawing/2014/main" id="{9F97D03E-9C3F-FC24-D335-6976C2028AC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2995" y="5743695"/>
              <a:ext cx="135116" cy="135116"/>
            </a:xfrm>
            <a:prstGeom prst="rect">
              <a:avLst/>
            </a:prstGeom>
          </p:spPr>
        </p:pic>
        <p:pic>
          <p:nvPicPr>
            <p:cNvPr id="19" name="object 51">
              <a:extLst>
                <a:ext uri="{FF2B5EF4-FFF2-40B4-BE49-F238E27FC236}">
                  <a16:creationId xmlns:a16="http://schemas.microsoft.com/office/drawing/2014/main" id="{683EB902-0DA9-A8BB-B4A9-1A045B80A64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56379" y="5069152"/>
              <a:ext cx="135116" cy="135116"/>
            </a:xfrm>
            <a:prstGeom prst="rect">
              <a:avLst/>
            </a:prstGeom>
          </p:spPr>
        </p:pic>
        <p:pic>
          <p:nvPicPr>
            <p:cNvPr id="20" name="object 52">
              <a:extLst>
                <a:ext uri="{FF2B5EF4-FFF2-40B4-BE49-F238E27FC236}">
                  <a16:creationId xmlns:a16="http://schemas.microsoft.com/office/drawing/2014/main" id="{04F4076F-7D11-289F-DB1B-8993F62FB2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56379" y="5406424"/>
              <a:ext cx="135116" cy="135116"/>
            </a:xfrm>
            <a:prstGeom prst="rect">
              <a:avLst/>
            </a:prstGeom>
          </p:spPr>
        </p:pic>
        <p:pic>
          <p:nvPicPr>
            <p:cNvPr id="21" name="object 53">
              <a:extLst>
                <a:ext uri="{FF2B5EF4-FFF2-40B4-BE49-F238E27FC236}">
                  <a16:creationId xmlns:a16="http://schemas.microsoft.com/office/drawing/2014/main" id="{E2FC352D-1A40-A9F8-9B22-C07C8DBBA17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56379" y="5743695"/>
              <a:ext cx="135116" cy="135116"/>
            </a:xfrm>
            <a:prstGeom prst="rect">
              <a:avLst/>
            </a:prstGeom>
          </p:spPr>
        </p:pic>
        <p:pic>
          <p:nvPicPr>
            <p:cNvPr id="22" name="object 54">
              <a:extLst>
                <a:ext uri="{FF2B5EF4-FFF2-40B4-BE49-F238E27FC236}">
                  <a16:creationId xmlns:a16="http://schemas.microsoft.com/office/drawing/2014/main" id="{45B3FD8F-CA26-184E-CA96-1968D16388A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7477" y="5069152"/>
              <a:ext cx="135116" cy="135116"/>
            </a:xfrm>
            <a:prstGeom prst="rect">
              <a:avLst/>
            </a:prstGeom>
          </p:spPr>
        </p:pic>
        <p:pic>
          <p:nvPicPr>
            <p:cNvPr id="23" name="object 55">
              <a:extLst>
                <a:ext uri="{FF2B5EF4-FFF2-40B4-BE49-F238E27FC236}">
                  <a16:creationId xmlns:a16="http://schemas.microsoft.com/office/drawing/2014/main" id="{ECD6E623-42DE-C54B-7173-DB90A4A364E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7477" y="5406424"/>
              <a:ext cx="135116" cy="135116"/>
            </a:xfrm>
            <a:prstGeom prst="rect">
              <a:avLst/>
            </a:prstGeom>
          </p:spPr>
        </p:pic>
        <p:pic>
          <p:nvPicPr>
            <p:cNvPr id="24" name="object 56">
              <a:extLst>
                <a:ext uri="{FF2B5EF4-FFF2-40B4-BE49-F238E27FC236}">
                  <a16:creationId xmlns:a16="http://schemas.microsoft.com/office/drawing/2014/main" id="{C3D6ECF3-39D8-E7A5-2136-622078931BA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7477" y="5743695"/>
              <a:ext cx="135116" cy="135116"/>
            </a:xfrm>
            <a:prstGeom prst="rect">
              <a:avLst/>
            </a:prstGeom>
          </p:spPr>
        </p:pic>
        <p:pic>
          <p:nvPicPr>
            <p:cNvPr id="25" name="object 57">
              <a:extLst>
                <a:ext uri="{FF2B5EF4-FFF2-40B4-BE49-F238E27FC236}">
                  <a16:creationId xmlns:a16="http://schemas.microsoft.com/office/drawing/2014/main" id="{22B15B02-2AA1-9353-339D-DC471264C70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00866" y="5069152"/>
              <a:ext cx="135116" cy="135116"/>
            </a:xfrm>
            <a:prstGeom prst="rect">
              <a:avLst/>
            </a:prstGeom>
          </p:spPr>
        </p:pic>
        <p:pic>
          <p:nvPicPr>
            <p:cNvPr id="26" name="object 58">
              <a:extLst>
                <a:ext uri="{FF2B5EF4-FFF2-40B4-BE49-F238E27FC236}">
                  <a16:creationId xmlns:a16="http://schemas.microsoft.com/office/drawing/2014/main" id="{98B40614-F46D-FAF2-C7F3-2543370EDA1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00866" y="5406424"/>
              <a:ext cx="135116" cy="135116"/>
            </a:xfrm>
            <a:prstGeom prst="rect">
              <a:avLst/>
            </a:prstGeom>
          </p:spPr>
        </p:pic>
        <p:pic>
          <p:nvPicPr>
            <p:cNvPr id="27" name="object 59">
              <a:extLst>
                <a:ext uri="{FF2B5EF4-FFF2-40B4-BE49-F238E27FC236}">
                  <a16:creationId xmlns:a16="http://schemas.microsoft.com/office/drawing/2014/main" id="{65745129-DC56-7BDF-C7AD-C704C020FD7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00866" y="5743695"/>
              <a:ext cx="135116" cy="135116"/>
            </a:xfrm>
            <a:prstGeom prst="rect">
              <a:avLst/>
            </a:prstGeom>
          </p:spPr>
        </p:pic>
        <p:pic>
          <p:nvPicPr>
            <p:cNvPr id="28" name="object 60">
              <a:extLst>
                <a:ext uri="{FF2B5EF4-FFF2-40B4-BE49-F238E27FC236}">
                  <a16:creationId xmlns:a16="http://schemas.microsoft.com/office/drawing/2014/main" id="{252BA9ED-FAF6-85C6-ED4E-A133255B870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24256" y="5069152"/>
              <a:ext cx="135116" cy="135116"/>
            </a:xfrm>
            <a:prstGeom prst="rect">
              <a:avLst/>
            </a:prstGeom>
          </p:spPr>
        </p:pic>
        <p:pic>
          <p:nvPicPr>
            <p:cNvPr id="29" name="object 61">
              <a:extLst>
                <a:ext uri="{FF2B5EF4-FFF2-40B4-BE49-F238E27FC236}">
                  <a16:creationId xmlns:a16="http://schemas.microsoft.com/office/drawing/2014/main" id="{9F4C9D04-E61E-0EC6-E9B6-10D3572DEE8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24256" y="5406424"/>
              <a:ext cx="135116" cy="135116"/>
            </a:xfrm>
            <a:prstGeom prst="rect">
              <a:avLst/>
            </a:prstGeom>
          </p:spPr>
        </p:pic>
        <p:pic>
          <p:nvPicPr>
            <p:cNvPr id="30" name="object 62">
              <a:extLst>
                <a:ext uri="{FF2B5EF4-FFF2-40B4-BE49-F238E27FC236}">
                  <a16:creationId xmlns:a16="http://schemas.microsoft.com/office/drawing/2014/main" id="{40E77901-598B-CCAB-D41A-6F0829D305B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24256" y="5743695"/>
              <a:ext cx="135116" cy="135116"/>
            </a:xfrm>
            <a:prstGeom prst="rect">
              <a:avLst/>
            </a:prstGeom>
          </p:spPr>
        </p:pic>
        <p:pic>
          <p:nvPicPr>
            <p:cNvPr id="31" name="object 63">
              <a:extLst>
                <a:ext uri="{FF2B5EF4-FFF2-40B4-BE49-F238E27FC236}">
                  <a16:creationId xmlns:a16="http://schemas.microsoft.com/office/drawing/2014/main" id="{28D772A8-3AEC-DEB2-9104-4BCCDBA9A3B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59925" y="5069152"/>
              <a:ext cx="135116" cy="135116"/>
            </a:xfrm>
            <a:prstGeom prst="rect">
              <a:avLst/>
            </a:prstGeom>
          </p:spPr>
        </p:pic>
        <p:pic>
          <p:nvPicPr>
            <p:cNvPr id="32" name="object 64">
              <a:extLst>
                <a:ext uri="{FF2B5EF4-FFF2-40B4-BE49-F238E27FC236}">
                  <a16:creationId xmlns:a16="http://schemas.microsoft.com/office/drawing/2014/main" id="{55B8AC79-5D90-E3B9-4994-ABB905B94A4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59925" y="5406424"/>
              <a:ext cx="135116" cy="135116"/>
            </a:xfrm>
            <a:prstGeom prst="rect">
              <a:avLst/>
            </a:prstGeom>
          </p:spPr>
        </p:pic>
        <p:pic>
          <p:nvPicPr>
            <p:cNvPr id="33" name="object 65">
              <a:extLst>
                <a:ext uri="{FF2B5EF4-FFF2-40B4-BE49-F238E27FC236}">
                  <a16:creationId xmlns:a16="http://schemas.microsoft.com/office/drawing/2014/main" id="{F545B54F-7150-4323-E70D-6C8A5ED4E36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59925" y="5743695"/>
              <a:ext cx="135116" cy="135116"/>
            </a:xfrm>
            <a:prstGeom prst="rect">
              <a:avLst/>
            </a:prstGeom>
          </p:spPr>
        </p:pic>
        <p:pic>
          <p:nvPicPr>
            <p:cNvPr id="34" name="object 66">
              <a:extLst>
                <a:ext uri="{FF2B5EF4-FFF2-40B4-BE49-F238E27FC236}">
                  <a16:creationId xmlns:a16="http://schemas.microsoft.com/office/drawing/2014/main" id="{5FF9C230-0594-6633-547B-3BBE074FAAF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34885" y="5069152"/>
              <a:ext cx="135116" cy="135116"/>
            </a:xfrm>
            <a:prstGeom prst="rect">
              <a:avLst/>
            </a:prstGeom>
          </p:spPr>
        </p:pic>
        <p:pic>
          <p:nvPicPr>
            <p:cNvPr id="35" name="object 67">
              <a:extLst>
                <a:ext uri="{FF2B5EF4-FFF2-40B4-BE49-F238E27FC236}">
                  <a16:creationId xmlns:a16="http://schemas.microsoft.com/office/drawing/2014/main" id="{6C96ED7A-A087-6BD7-8D42-BDFB76CE5EE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34885" y="5406424"/>
              <a:ext cx="135116" cy="135116"/>
            </a:xfrm>
            <a:prstGeom prst="rect">
              <a:avLst/>
            </a:prstGeom>
          </p:spPr>
        </p:pic>
        <p:pic>
          <p:nvPicPr>
            <p:cNvPr id="36" name="object 68">
              <a:extLst>
                <a:ext uri="{FF2B5EF4-FFF2-40B4-BE49-F238E27FC236}">
                  <a16:creationId xmlns:a16="http://schemas.microsoft.com/office/drawing/2014/main" id="{BA03DE7D-6C7E-DD12-7B27-FF8E6B4DF88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34885" y="5743695"/>
              <a:ext cx="135116" cy="135116"/>
            </a:xfrm>
            <a:prstGeom prst="rect">
              <a:avLst/>
            </a:prstGeom>
          </p:spPr>
        </p:pic>
        <p:pic>
          <p:nvPicPr>
            <p:cNvPr id="37" name="object 69">
              <a:extLst>
                <a:ext uri="{FF2B5EF4-FFF2-40B4-BE49-F238E27FC236}">
                  <a16:creationId xmlns:a16="http://schemas.microsoft.com/office/drawing/2014/main" id="{9222D0CB-8B6F-7B23-0980-C9B7AAFA46E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8276" y="5069152"/>
              <a:ext cx="135116" cy="135116"/>
            </a:xfrm>
            <a:prstGeom prst="rect">
              <a:avLst/>
            </a:prstGeom>
          </p:spPr>
        </p:pic>
        <p:pic>
          <p:nvPicPr>
            <p:cNvPr id="38" name="object 70">
              <a:extLst>
                <a:ext uri="{FF2B5EF4-FFF2-40B4-BE49-F238E27FC236}">
                  <a16:creationId xmlns:a16="http://schemas.microsoft.com/office/drawing/2014/main" id="{91BA8465-BD3E-E441-812E-46878E3F976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8276" y="5406424"/>
              <a:ext cx="135116" cy="135116"/>
            </a:xfrm>
            <a:prstGeom prst="rect">
              <a:avLst/>
            </a:prstGeom>
          </p:spPr>
        </p:pic>
        <p:pic>
          <p:nvPicPr>
            <p:cNvPr id="39" name="object 71">
              <a:extLst>
                <a:ext uri="{FF2B5EF4-FFF2-40B4-BE49-F238E27FC236}">
                  <a16:creationId xmlns:a16="http://schemas.microsoft.com/office/drawing/2014/main" id="{620F0AC0-A2D4-F827-92D8-F6F3EC72354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8276" y="5743695"/>
              <a:ext cx="135116" cy="135116"/>
            </a:xfrm>
            <a:prstGeom prst="rect">
              <a:avLst/>
            </a:prstGeom>
          </p:spPr>
        </p:pic>
        <p:pic>
          <p:nvPicPr>
            <p:cNvPr id="40" name="object 72">
              <a:extLst>
                <a:ext uri="{FF2B5EF4-FFF2-40B4-BE49-F238E27FC236}">
                  <a16:creationId xmlns:a16="http://schemas.microsoft.com/office/drawing/2014/main" id="{9C78FDD7-C98E-E3D9-6958-61D2E8DBD2F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81661" y="5069152"/>
              <a:ext cx="135116" cy="135116"/>
            </a:xfrm>
            <a:prstGeom prst="rect">
              <a:avLst/>
            </a:prstGeom>
          </p:spPr>
        </p:pic>
        <p:pic>
          <p:nvPicPr>
            <p:cNvPr id="41" name="object 73">
              <a:extLst>
                <a:ext uri="{FF2B5EF4-FFF2-40B4-BE49-F238E27FC236}">
                  <a16:creationId xmlns:a16="http://schemas.microsoft.com/office/drawing/2014/main" id="{69EEAC16-314D-6F6A-5BDF-4539569679A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81661" y="5406424"/>
              <a:ext cx="135116" cy="135116"/>
            </a:xfrm>
            <a:prstGeom prst="rect">
              <a:avLst/>
            </a:prstGeom>
          </p:spPr>
        </p:pic>
        <p:pic>
          <p:nvPicPr>
            <p:cNvPr id="42" name="object 74">
              <a:extLst>
                <a:ext uri="{FF2B5EF4-FFF2-40B4-BE49-F238E27FC236}">
                  <a16:creationId xmlns:a16="http://schemas.microsoft.com/office/drawing/2014/main" id="{E08B4F21-16E2-C95B-19B6-E044169B8A2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81661" y="5743695"/>
              <a:ext cx="135116" cy="135116"/>
            </a:xfrm>
            <a:prstGeom prst="rect">
              <a:avLst/>
            </a:prstGeom>
          </p:spPr>
        </p:pic>
        <p:pic>
          <p:nvPicPr>
            <p:cNvPr id="43" name="object 75">
              <a:extLst>
                <a:ext uri="{FF2B5EF4-FFF2-40B4-BE49-F238E27FC236}">
                  <a16:creationId xmlns:a16="http://schemas.microsoft.com/office/drawing/2014/main" id="{53522C1C-31FB-89DB-0A35-49A3255C481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0391" y="5069152"/>
              <a:ext cx="135116" cy="135116"/>
            </a:xfrm>
            <a:prstGeom prst="rect">
              <a:avLst/>
            </a:prstGeom>
          </p:spPr>
        </p:pic>
        <p:pic>
          <p:nvPicPr>
            <p:cNvPr id="44" name="object 76">
              <a:extLst>
                <a:ext uri="{FF2B5EF4-FFF2-40B4-BE49-F238E27FC236}">
                  <a16:creationId xmlns:a16="http://schemas.microsoft.com/office/drawing/2014/main" id="{CE35890D-D2B0-2A68-7BFD-AEED25CFFB8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0391" y="5406424"/>
              <a:ext cx="135116" cy="135116"/>
            </a:xfrm>
            <a:prstGeom prst="rect">
              <a:avLst/>
            </a:prstGeom>
          </p:spPr>
        </p:pic>
        <p:pic>
          <p:nvPicPr>
            <p:cNvPr id="45" name="object 77">
              <a:extLst>
                <a:ext uri="{FF2B5EF4-FFF2-40B4-BE49-F238E27FC236}">
                  <a16:creationId xmlns:a16="http://schemas.microsoft.com/office/drawing/2014/main" id="{F74E7E53-BDC6-F322-13BE-4AA6333A213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0391" y="5743695"/>
              <a:ext cx="135116" cy="135116"/>
            </a:xfrm>
            <a:prstGeom prst="rect">
              <a:avLst/>
            </a:prstGeom>
          </p:spPr>
        </p:pic>
        <p:pic>
          <p:nvPicPr>
            <p:cNvPr id="46" name="object 78">
              <a:extLst>
                <a:ext uri="{FF2B5EF4-FFF2-40B4-BE49-F238E27FC236}">
                  <a16:creationId xmlns:a16="http://schemas.microsoft.com/office/drawing/2014/main" id="{F5C8D0A9-F272-8AE8-3838-171B4FC242B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73783" y="5069152"/>
              <a:ext cx="135116" cy="135116"/>
            </a:xfrm>
            <a:prstGeom prst="rect">
              <a:avLst/>
            </a:prstGeom>
          </p:spPr>
        </p:pic>
        <p:pic>
          <p:nvPicPr>
            <p:cNvPr id="47" name="object 79">
              <a:extLst>
                <a:ext uri="{FF2B5EF4-FFF2-40B4-BE49-F238E27FC236}">
                  <a16:creationId xmlns:a16="http://schemas.microsoft.com/office/drawing/2014/main" id="{D2D333C7-B536-A42B-93F3-ADE5A95307D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73783" y="5406424"/>
              <a:ext cx="135116" cy="135116"/>
            </a:xfrm>
            <a:prstGeom prst="rect">
              <a:avLst/>
            </a:prstGeom>
          </p:spPr>
        </p:pic>
        <p:pic>
          <p:nvPicPr>
            <p:cNvPr id="48" name="object 80">
              <a:extLst>
                <a:ext uri="{FF2B5EF4-FFF2-40B4-BE49-F238E27FC236}">
                  <a16:creationId xmlns:a16="http://schemas.microsoft.com/office/drawing/2014/main" id="{C591BC0F-54DC-6C81-9493-CAD48072ECD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73783" y="5743695"/>
              <a:ext cx="135116" cy="135116"/>
            </a:xfrm>
            <a:prstGeom prst="rect">
              <a:avLst/>
            </a:prstGeom>
          </p:spPr>
        </p:pic>
        <p:pic>
          <p:nvPicPr>
            <p:cNvPr id="49" name="object 81">
              <a:extLst>
                <a:ext uri="{FF2B5EF4-FFF2-40B4-BE49-F238E27FC236}">
                  <a16:creationId xmlns:a16="http://schemas.microsoft.com/office/drawing/2014/main" id="{F6A4C85B-D05F-7E4C-2BD7-619EDB2C7AB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97168" y="5069152"/>
              <a:ext cx="135116" cy="135116"/>
            </a:xfrm>
            <a:prstGeom prst="rect">
              <a:avLst/>
            </a:prstGeom>
          </p:spPr>
        </p:pic>
        <p:pic>
          <p:nvPicPr>
            <p:cNvPr id="50" name="object 82">
              <a:extLst>
                <a:ext uri="{FF2B5EF4-FFF2-40B4-BE49-F238E27FC236}">
                  <a16:creationId xmlns:a16="http://schemas.microsoft.com/office/drawing/2014/main" id="{AF177754-4DBB-5E1E-DA41-1B2836AC6D5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97168" y="5406424"/>
              <a:ext cx="135116" cy="135116"/>
            </a:xfrm>
            <a:prstGeom prst="rect">
              <a:avLst/>
            </a:prstGeom>
          </p:spPr>
        </p:pic>
        <p:pic>
          <p:nvPicPr>
            <p:cNvPr id="51" name="object 83">
              <a:extLst>
                <a:ext uri="{FF2B5EF4-FFF2-40B4-BE49-F238E27FC236}">
                  <a16:creationId xmlns:a16="http://schemas.microsoft.com/office/drawing/2014/main" id="{E3D329BC-C0D3-C82E-2E31-B8022BAF400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97168" y="5743695"/>
              <a:ext cx="135116" cy="135116"/>
            </a:xfrm>
            <a:prstGeom prst="rect">
              <a:avLst/>
            </a:prstGeom>
          </p:spPr>
        </p:pic>
        <p:sp>
          <p:nvSpPr>
            <p:cNvPr id="52" name="object 85">
              <a:extLst>
                <a:ext uri="{FF2B5EF4-FFF2-40B4-BE49-F238E27FC236}">
                  <a16:creationId xmlns:a16="http://schemas.microsoft.com/office/drawing/2014/main" id="{926FDB12-ED26-10C1-E525-615185D3FFF4}"/>
                </a:ext>
              </a:extLst>
            </p:cNvPr>
            <p:cNvSpPr/>
            <p:nvPr/>
          </p:nvSpPr>
          <p:spPr>
            <a:xfrm>
              <a:off x="10052047" y="6236750"/>
              <a:ext cx="4558030" cy="4558665"/>
            </a:xfrm>
            <a:custGeom>
              <a:avLst/>
              <a:gdLst/>
              <a:ahLst/>
              <a:cxnLst/>
              <a:rect l="l" t="t" r="r" b="b"/>
              <a:pathLst>
                <a:path w="4558030" h="4558665">
                  <a:moveTo>
                    <a:pt x="2279587" y="0"/>
                  </a:moveTo>
                  <a:lnTo>
                    <a:pt x="2231123" y="516"/>
                  </a:lnTo>
                  <a:lnTo>
                    <a:pt x="2182683" y="2056"/>
                  </a:lnTo>
                  <a:lnTo>
                    <a:pt x="2134286" y="4619"/>
                  </a:lnTo>
                  <a:lnTo>
                    <a:pt x="2085949" y="8205"/>
                  </a:lnTo>
                  <a:lnTo>
                    <a:pt x="2037689" y="12813"/>
                  </a:lnTo>
                  <a:lnTo>
                    <a:pt x="1989525" y="18442"/>
                  </a:lnTo>
                  <a:lnTo>
                    <a:pt x="1941473" y="25091"/>
                  </a:lnTo>
                  <a:lnTo>
                    <a:pt x="1893553" y="32760"/>
                  </a:lnTo>
                  <a:lnTo>
                    <a:pt x="1845780" y="41448"/>
                  </a:lnTo>
                  <a:lnTo>
                    <a:pt x="1798173" y="51154"/>
                  </a:lnTo>
                  <a:lnTo>
                    <a:pt x="1750749" y="61877"/>
                  </a:lnTo>
                  <a:lnTo>
                    <a:pt x="1703527" y="73618"/>
                  </a:lnTo>
                  <a:lnTo>
                    <a:pt x="1656524" y="86374"/>
                  </a:lnTo>
                  <a:lnTo>
                    <a:pt x="1609757" y="100147"/>
                  </a:lnTo>
                  <a:lnTo>
                    <a:pt x="1563244" y="114933"/>
                  </a:lnTo>
                  <a:lnTo>
                    <a:pt x="1517002" y="130734"/>
                  </a:lnTo>
                  <a:lnTo>
                    <a:pt x="1471051" y="147548"/>
                  </a:lnTo>
                  <a:lnTo>
                    <a:pt x="1425406" y="165375"/>
                  </a:lnTo>
                  <a:lnTo>
                    <a:pt x="1380085" y="184214"/>
                  </a:lnTo>
                  <a:lnTo>
                    <a:pt x="1335108" y="204064"/>
                  </a:lnTo>
                  <a:lnTo>
                    <a:pt x="1290490" y="224924"/>
                  </a:lnTo>
                  <a:lnTo>
                    <a:pt x="1246249" y="246794"/>
                  </a:lnTo>
                  <a:lnTo>
                    <a:pt x="1202404" y="269674"/>
                  </a:lnTo>
                  <a:lnTo>
                    <a:pt x="1158972" y="293561"/>
                  </a:lnTo>
                  <a:lnTo>
                    <a:pt x="1115971" y="318457"/>
                  </a:lnTo>
                  <a:lnTo>
                    <a:pt x="1073417" y="344359"/>
                  </a:lnTo>
                  <a:lnTo>
                    <a:pt x="1031330" y="371268"/>
                  </a:lnTo>
                  <a:lnTo>
                    <a:pt x="989726" y="399182"/>
                  </a:lnTo>
                  <a:lnTo>
                    <a:pt x="948623" y="428101"/>
                  </a:lnTo>
                  <a:lnTo>
                    <a:pt x="908039" y="458024"/>
                  </a:lnTo>
                  <a:lnTo>
                    <a:pt x="867991" y="488951"/>
                  </a:lnTo>
                  <a:lnTo>
                    <a:pt x="828498" y="520880"/>
                  </a:lnTo>
                  <a:lnTo>
                    <a:pt x="789576" y="553811"/>
                  </a:lnTo>
                  <a:lnTo>
                    <a:pt x="751244" y="587744"/>
                  </a:lnTo>
                  <a:lnTo>
                    <a:pt x="713519" y="622678"/>
                  </a:lnTo>
                  <a:lnTo>
                    <a:pt x="676418" y="658611"/>
                  </a:lnTo>
                  <a:lnTo>
                    <a:pt x="639960" y="695543"/>
                  </a:lnTo>
                  <a:lnTo>
                    <a:pt x="604161" y="733475"/>
                  </a:lnTo>
                  <a:lnTo>
                    <a:pt x="571781" y="769304"/>
                  </a:lnTo>
                  <a:lnTo>
                    <a:pt x="540298" y="805629"/>
                  </a:lnTo>
                  <a:lnTo>
                    <a:pt x="509713" y="842436"/>
                  </a:lnTo>
                  <a:lnTo>
                    <a:pt x="480026" y="879710"/>
                  </a:lnTo>
                  <a:lnTo>
                    <a:pt x="451235" y="917439"/>
                  </a:lnTo>
                  <a:lnTo>
                    <a:pt x="423340" y="955607"/>
                  </a:lnTo>
                  <a:lnTo>
                    <a:pt x="396341" y="994201"/>
                  </a:lnTo>
                  <a:lnTo>
                    <a:pt x="370236" y="1033207"/>
                  </a:lnTo>
                  <a:lnTo>
                    <a:pt x="345026" y="1072611"/>
                  </a:lnTo>
                  <a:lnTo>
                    <a:pt x="320710" y="1112399"/>
                  </a:lnTo>
                  <a:lnTo>
                    <a:pt x="297287" y="1152556"/>
                  </a:lnTo>
                  <a:lnTo>
                    <a:pt x="274757" y="1193070"/>
                  </a:lnTo>
                  <a:lnTo>
                    <a:pt x="253119" y="1233926"/>
                  </a:lnTo>
                  <a:lnTo>
                    <a:pt x="232373" y="1275110"/>
                  </a:lnTo>
                  <a:lnTo>
                    <a:pt x="212518" y="1316608"/>
                  </a:lnTo>
                  <a:lnTo>
                    <a:pt x="193553" y="1358406"/>
                  </a:lnTo>
                  <a:lnTo>
                    <a:pt x="175478" y="1400490"/>
                  </a:lnTo>
                  <a:lnTo>
                    <a:pt x="158293" y="1442846"/>
                  </a:lnTo>
                  <a:lnTo>
                    <a:pt x="141996" y="1485461"/>
                  </a:lnTo>
                  <a:lnTo>
                    <a:pt x="126587" y="1528320"/>
                  </a:lnTo>
                  <a:lnTo>
                    <a:pt x="112067" y="1571409"/>
                  </a:lnTo>
                  <a:lnTo>
                    <a:pt x="98433" y="1614714"/>
                  </a:lnTo>
                  <a:lnTo>
                    <a:pt x="85686" y="1658222"/>
                  </a:lnTo>
                  <a:lnTo>
                    <a:pt x="73825" y="1701918"/>
                  </a:lnTo>
                  <a:lnTo>
                    <a:pt x="62849" y="1745788"/>
                  </a:lnTo>
                  <a:lnTo>
                    <a:pt x="52758" y="1789819"/>
                  </a:lnTo>
                  <a:lnTo>
                    <a:pt x="43551" y="1833996"/>
                  </a:lnTo>
                  <a:lnTo>
                    <a:pt x="35229" y="1878305"/>
                  </a:lnTo>
                  <a:lnTo>
                    <a:pt x="27789" y="1922733"/>
                  </a:lnTo>
                  <a:lnTo>
                    <a:pt x="21232" y="1967266"/>
                  </a:lnTo>
                  <a:lnTo>
                    <a:pt x="15557" y="2011889"/>
                  </a:lnTo>
                  <a:lnTo>
                    <a:pt x="10764" y="2056589"/>
                  </a:lnTo>
                  <a:lnTo>
                    <a:pt x="6851" y="2101351"/>
                  </a:lnTo>
                  <a:lnTo>
                    <a:pt x="3819" y="2146162"/>
                  </a:lnTo>
                  <a:lnTo>
                    <a:pt x="1667" y="2191007"/>
                  </a:lnTo>
                  <a:lnTo>
                    <a:pt x="394" y="2235873"/>
                  </a:lnTo>
                  <a:lnTo>
                    <a:pt x="0" y="2280746"/>
                  </a:lnTo>
                  <a:lnTo>
                    <a:pt x="483" y="2325612"/>
                  </a:lnTo>
                  <a:lnTo>
                    <a:pt x="1845" y="2370456"/>
                  </a:lnTo>
                  <a:lnTo>
                    <a:pt x="4083" y="2415265"/>
                  </a:lnTo>
                  <a:lnTo>
                    <a:pt x="7198" y="2460025"/>
                  </a:lnTo>
                  <a:lnTo>
                    <a:pt x="11189" y="2504722"/>
                  </a:lnTo>
                  <a:lnTo>
                    <a:pt x="16055" y="2549342"/>
                  </a:lnTo>
                  <a:lnTo>
                    <a:pt x="21796" y="2593870"/>
                  </a:lnTo>
                  <a:lnTo>
                    <a:pt x="28411" y="2638294"/>
                  </a:lnTo>
                  <a:lnTo>
                    <a:pt x="35899" y="2682598"/>
                  </a:lnTo>
                  <a:lnTo>
                    <a:pt x="44261" y="2726770"/>
                  </a:lnTo>
                  <a:lnTo>
                    <a:pt x="53495" y="2770794"/>
                  </a:lnTo>
                  <a:lnTo>
                    <a:pt x="63602" y="2814658"/>
                  </a:lnTo>
                  <a:lnTo>
                    <a:pt x="74579" y="2858346"/>
                  </a:lnTo>
                  <a:lnTo>
                    <a:pt x="86428" y="2901846"/>
                  </a:lnTo>
                  <a:lnTo>
                    <a:pt x="99147" y="2945143"/>
                  </a:lnTo>
                  <a:lnTo>
                    <a:pt x="112735" y="2988223"/>
                  </a:lnTo>
                  <a:lnTo>
                    <a:pt x="127193" y="3031072"/>
                  </a:lnTo>
                  <a:lnTo>
                    <a:pt x="142519" y="3073676"/>
                  </a:lnTo>
                  <a:lnTo>
                    <a:pt x="158714" y="3116022"/>
                  </a:lnTo>
                  <a:lnTo>
                    <a:pt x="175775" y="3158095"/>
                  </a:lnTo>
                  <a:lnTo>
                    <a:pt x="193704" y="3199881"/>
                  </a:lnTo>
                  <a:lnTo>
                    <a:pt x="212499" y="3241366"/>
                  </a:lnTo>
                  <a:lnTo>
                    <a:pt x="232160" y="3282537"/>
                  </a:lnTo>
                  <a:lnTo>
                    <a:pt x="252686" y="3323379"/>
                  </a:lnTo>
                  <a:lnTo>
                    <a:pt x="274077" y="3363879"/>
                  </a:lnTo>
                  <a:lnTo>
                    <a:pt x="296332" y="3404022"/>
                  </a:lnTo>
                  <a:lnTo>
                    <a:pt x="319450" y="3443794"/>
                  </a:lnTo>
                  <a:lnTo>
                    <a:pt x="343432" y="3483182"/>
                  </a:lnTo>
                  <a:lnTo>
                    <a:pt x="368275" y="3522172"/>
                  </a:lnTo>
                  <a:lnTo>
                    <a:pt x="393981" y="3560749"/>
                  </a:lnTo>
                  <a:lnTo>
                    <a:pt x="420548" y="3598900"/>
                  </a:lnTo>
                  <a:lnTo>
                    <a:pt x="447976" y="3636610"/>
                  </a:lnTo>
                  <a:lnTo>
                    <a:pt x="476264" y="3673866"/>
                  </a:lnTo>
                  <a:lnTo>
                    <a:pt x="505411" y="3710653"/>
                  </a:lnTo>
                  <a:lnTo>
                    <a:pt x="535418" y="3746959"/>
                  </a:lnTo>
                  <a:lnTo>
                    <a:pt x="566283" y="3782768"/>
                  </a:lnTo>
                  <a:lnTo>
                    <a:pt x="598006" y="3818066"/>
                  </a:lnTo>
                  <a:lnTo>
                    <a:pt x="630586" y="3852841"/>
                  </a:lnTo>
                  <a:lnTo>
                    <a:pt x="664024" y="3887077"/>
                  </a:lnTo>
                  <a:lnTo>
                    <a:pt x="698317" y="3920761"/>
                  </a:lnTo>
                  <a:lnTo>
                    <a:pt x="733466" y="3953879"/>
                  </a:lnTo>
                  <a:lnTo>
                    <a:pt x="772431" y="3989029"/>
                  </a:lnTo>
                  <a:lnTo>
                    <a:pt x="811979" y="4023118"/>
                  </a:lnTo>
                  <a:lnTo>
                    <a:pt x="852092" y="4056147"/>
                  </a:lnTo>
                  <a:lnTo>
                    <a:pt x="892753" y="4088115"/>
                  </a:lnTo>
                  <a:lnTo>
                    <a:pt x="933943" y="4119025"/>
                  </a:lnTo>
                  <a:lnTo>
                    <a:pt x="975645" y="4148876"/>
                  </a:lnTo>
                  <a:lnTo>
                    <a:pt x="1017841" y="4177670"/>
                  </a:lnTo>
                  <a:lnTo>
                    <a:pt x="1060512" y="4205407"/>
                  </a:lnTo>
                  <a:lnTo>
                    <a:pt x="1103642" y="4232088"/>
                  </a:lnTo>
                  <a:lnTo>
                    <a:pt x="1147212" y="4257713"/>
                  </a:lnTo>
                  <a:lnTo>
                    <a:pt x="1191204" y="4282284"/>
                  </a:lnTo>
                  <a:lnTo>
                    <a:pt x="1235600" y="4305801"/>
                  </a:lnTo>
                  <a:lnTo>
                    <a:pt x="1280383" y="4328265"/>
                  </a:lnTo>
                  <a:lnTo>
                    <a:pt x="1325535" y="4349676"/>
                  </a:lnTo>
                  <a:lnTo>
                    <a:pt x="1371037" y="4370036"/>
                  </a:lnTo>
                  <a:lnTo>
                    <a:pt x="1416872" y="4389345"/>
                  </a:lnTo>
                  <a:lnTo>
                    <a:pt x="1463023" y="4407604"/>
                  </a:lnTo>
                  <a:lnTo>
                    <a:pt x="1509470" y="4424813"/>
                  </a:lnTo>
                  <a:lnTo>
                    <a:pt x="1556197" y="4440973"/>
                  </a:lnTo>
                  <a:lnTo>
                    <a:pt x="1603185" y="4456086"/>
                  </a:lnTo>
                  <a:lnTo>
                    <a:pt x="1650416" y="4470151"/>
                  </a:lnTo>
                  <a:lnTo>
                    <a:pt x="1697873" y="4483170"/>
                  </a:lnTo>
                  <a:lnTo>
                    <a:pt x="1745538" y="4495143"/>
                  </a:lnTo>
                  <a:lnTo>
                    <a:pt x="1793392" y="4506071"/>
                  </a:lnTo>
                  <a:lnTo>
                    <a:pt x="1841419" y="4515955"/>
                  </a:lnTo>
                  <a:lnTo>
                    <a:pt x="1889600" y="4524795"/>
                  </a:lnTo>
                  <a:lnTo>
                    <a:pt x="1937916" y="4532593"/>
                  </a:lnTo>
                  <a:lnTo>
                    <a:pt x="1986352" y="4539348"/>
                  </a:lnTo>
                  <a:lnTo>
                    <a:pt x="2034887" y="4545062"/>
                  </a:lnTo>
                  <a:lnTo>
                    <a:pt x="2083505" y="4549736"/>
                  </a:lnTo>
                  <a:lnTo>
                    <a:pt x="2132188" y="4553369"/>
                  </a:lnTo>
                  <a:lnTo>
                    <a:pt x="2180918" y="4555964"/>
                  </a:lnTo>
                  <a:lnTo>
                    <a:pt x="2229676" y="4557520"/>
                  </a:lnTo>
                  <a:lnTo>
                    <a:pt x="2278446" y="4558039"/>
                  </a:lnTo>
                  <a:lnTo>
                    <a:pt x="2326910" y="4557526"/>
                  </a:lnTo>
                  <a:lnTo>
                    <a:pt x="2375349" y="4555990"/>
                  </a:lnTo>
                  <a:lnTo>
                    <a:pt x="2423746" y="4553429"/>
                  </a:lnTo>
                  <a:lnTo>
                    <a:pt x="2472083" y="4549846"/>
                  </a:lnTo>
                  <a:lnTo>
                    <a:pt x="2520343" y="4545241"/>
                  </a:lnTo>
                  <a:lnTo>
                    <a:pt x="2568507" y="4539614"/>
                  </a:lnTo>
                  <a:lnTo>
                    <a:pt x="2616559" y="4532966"/>
                  </a:lnTo>
                  <a:lnTo>
                    <a:pt x="2664480" y="4525299"/>
                  </a:lnTo>
                  <a:lnTo>
                    <a:pt x="2712253" y="4516612"/>
                  </a:lnTo>
                  <a:lnTo>
                    <a:pt x="2759860" y="4506907"/>
                  </a:lnTo>
                  <a:lnTo>
                    <a:pt x="2807283" y="4496184"/>
                  </a:lnTo>
                  <a:lnTo>
                    <a:pt x="2854506" y="4484444"/>
                  </a:lnTo>
                  <a:lnTo>
                    <a:pt x="2901509" y="4471687"/>
                  </a:lnTo>
                  <a:lnTo>
                    <a:pt x="2948276" y="4457915"/>
                  </a:lnTo>
                  <a:lnTo>
                    <a:pt x="2994789" y="4443128"/>
                  </a:lnTo>
                  <a:lnTo>
                    <a:pt x="3041031" y="4427326"/>
                  </a:lnTo>
                  <a:lnTo>
                    <a:pt x="3086983" y="4410511"/>
                  </a:lnTo>
                  <a:lnTo>
                    <a:pt x="3132628" y="4392684"/>
                  </a:lnTo>
                  <a:lnTo>
                    <a:pt x="3177948" y="4373844"/>
                  </a:lnTo>
                  <a:lnTo>
                    <a:pt x="3222926" y="4353993"/>
                  </a:lnTo>
                  <a:lnTo>
                    <a:pt x="3267544" y="4333132"/>
                  </a:lnTo>
                  <a:lnTo>
                    <a:pt x="3311785" y="4311260"/>
                  </a:lnTo>
                  <a:lnTo>
                    <a:pt x="3355630" y="4288379"/>
                  </a:lnTo>
                  <a:lnTo>
                    <a:pt x="3399063" y="4264490"/>
                  </a:lnTo>
                  <a:lnTo>
                    <a:pt x="3442065" y="4239594"/>
                  </a:lnTo>
                  <a:lnTo>
                    <a:pt x="3484618" y="4213690"/>
                  </a:lnTo>
                  <a:lnTo>
                    <a:pt x="3526706" y="4186780"/>
                  </a:lnTo>
                  <a:lnTo>
                    <a:pt x="3568311" y="4158864"/>
                  </a:lnTo>
                  <a:lnTo>
                    <a:pt x="3609414" y="4129944"/>
                  </a:lnTo>
                  <a:lnTo>
                    <a:pt x="3649999" y="4100020"/>
                  </a:lnTo>
                  <a:lnTo>
                    <a:pt x="3690047" y="4069092"/>
                  </a:lnTo>
                  <a:lnTo>
                    <a:pt x="3729541" y="4037161"/>
                  </a:lnTo>
                  <a:lnTo>
                    <a:pt x="3768463" y="4004229"/>
                  </a:lnTo>
                  <a:lnTo>
                    <a:pt x="3806796" y="3970296"/>
                  </a:lnTo>
                  <a:lnTo>
                    <a:pt x="3844522" y="3935361"/>
                  </a:lnTo>
                  <a:lnTo>
                    <a:pt x="3881623" y="3899428"/>
                  </a:lnTo>
                  <a:lnTo>
                    <a:pt x="3918082" y="3862495"/>
                  </a:lnTo>
                  <a:lnTo>
                    <a:pt x="3953881" y="3824564"/>
                  </a:lnTo>
                  <a:lnTo>
                    <a:pt x="3986262" y="3788734"/>
                  </a:lnTo>
                  <a:lnTo>
                    <a:pt x="4017744" y="3752409"/>
                  </a:lnTo>
                  <a:lnTo>
                    <a:pt x="4048329" y="3715602"/>
                  </a:lnTo>
                  <a:lnTo>
                    <a:pt x="4078016" y="3678328"/>
                  </a:lnTo>
                  <a:lnTo>
                    <a:pt x="4106806" y="3640599"/>
                  </a:lnTo>
                  <a:lnTo>
                    <a:pt x="4134701" y="3602431"/>
                  </a:lnTo>
                  <a:lnTo>
                    <a:pt x="4161700" y="3563837"/>
                  </a:lnTo>
                  <a:lnTo>
                    <a:pt x="4187804" y="3524831"/>
                  </a:lnTo>
                  <a:lnTo>
                    <a:pt x="4213013" y="3485427"/>
                  </a:lnTo>
                  <a:lnTo>
                    <a:pt x="4237329" y="3445640"/>
                  </a:lnTo>
                  <a:lnTo>
                    <a:pt x="4260752" y="3405482"/>
                  </a:lnTo>
                  <a:lnTo>
                    <a:pt x="4283281" y="3364968"/>
                  </a:lnTo>
                  <a:lnTo>
                    <a:pt x="4304919" y="3324112"/>
                  </a:lnTo>
                  <a:lnTo>
                    <a:pt x="4325665" y="3282928"/>
                  </a:lnTo>
                  <a:lnTo>
                    <a:pt x="4345520" y="3241430"/>
                  </a:lnTo>
                  <a:lnTo>
                    <a:pt x="4364485" y="3199632"/>
                  </a:lnTo>
                  <a:lnTo>
                    <a:pt x="4382559" y="3157548"/>
                  </a:lnTo>
                  <a:lnTo>
                    <a:pt x="4399745" y="3115192"/>
                  </a:lnTo>
                  <a:lnTo>
                    <a:pt x="4416041" y="3072577"/>
                  </a:lnTo>
                  <a:lnTo>
                    <a:pt x="4431449" y="3029719"/>
                  </a:lnTo>
                  <a:lnTo>
                    <a:pt x="4445970" y="2986629"/>
                  </a:lnTo>
                  <a:lnTo>
                    <a:pt x="4459603" y="2943324"/>
                  </a:lnTo>
                  <a:lnTo>
                    <a:pt x="4472350" y="2899817"/>
                  </a:lnTo>
                  <a:lnTo>
                    <a:pt x="4484211" y="2856121"/>
                  </a:lnTo>
                  <a:lnTo>
                    <a:pt x="4495187" y="2812250"/>
                  </a:lnTo>
                  <a:lnTo>
                    <a:pt x="4505277" y="2768220"/>
                  </a:lnTo>
                  <a:lnTo>
                    <a:pt x="4514484" y="2724043"/>
                  </a:lnTo>
                  <a:lnTo>
                    <a:pt x="4522806" y="2679733"/>
                  </a:lnTo>
                  <a:lnTo>
                    <a:pt x="4530246" y="2635305"/>
                  </a:lnTo>
                  <a:lnTo>
                    <a:pt x="4536803" y="2590772"/>
                  </a:lnTo>
                  <a:lnTo>
                    <a:pt x="4542478" y="2546149"/>
                  </a:lnTo>
                  <a:lnTo>
                    <a:pt x="4547271" y="2501450"/>
                  </a:lnTo>
                  <a:lnTo>
                    <a:pt x="4551183" y="2456687"/>
                  </a:lnTo>
                  <a:lnTo>
                    <a:pt x="4554215" y="2411877"/>
                  </a:lnTo>
                  <a:lnTo>
                    <a:pt x="4556367" y="2367031"/>
                  </a:lnTo>
                  <a:lnTo>
                    <a:pt x="4557640" y="2322165"/>
                  </a:lnTo>
                  <a:lnTo>
                    <a:pt x="4558034" y="2277292"/>
                  </a:lnTo>
                  <a:lnTo>
                    <a:pt x="4557550" y="2232426"/>
                  </a:lnTo>
                  <a:lnTo>
                    <a:pt x="4556189" y="2187582"/>
                  </a:lnTo>
                  <a:lnTo>
                    <a:pt x="4553951" y="2142773"/>
                  </a:lnTo>
                  <a:lnTo>
                    <a:pt x="4550836" y="2098013"/>
                  </a:lnTo>
                  <a:lnTo>
                    <a:pt x="4546845" y="2053316"/>
                  </a:lnTo>
                  <a:lnTo>
                    <a:pt x="4541979" y="2008697"/>
                  </a:lnTo>
                  <a:lnTo>
                    <a:pt x="4536238" y="1964168"/>
                  </a:lnTo>
                  <a:lnTo>
                    <a:pt x="4529623" y="1919744"/>
                  </a:lnTo>
                  <a:lnTo>
                    <a:pt x="4522134" y="1875440"/>
                  </a:lnTo>
                  <a:lnTo>
                    <a:pt x="4513772" y="1831269"/>
                  </a:lnTo>
                  <a:lnTo>
                    <a:pt x="4504538" y="1787244"/>
                  </a:lnTo>
                  <a:lnTo>
                    <a:pt x="4494431" y="1743381"/>
                  </a:lnTo>
                  <a:lnTo>
                    <a:pt x="4483453" y="1699692"/>
                  </a:lnTo>
                  <a:lnTo>
                    <a:pt x="4471605" y="1656192"/>
                  </a:lnTo>
                  <a:lnTo>
                    <a:pt x="4458886" y="1612896"/>
                  </a:lnTo>
                  <a:lnTo>
                    <a:pt x="4445297" y="1569816"/>
                  </a:lnTo>
                  <a:lnTo>
                    <a:pt x="4430840" y="1526966"/>
                  </a:lnTo>
                  <a:lnTo>
                    <a:pt x="4415513" y="1484362"/>
                  </a:lnTo>
                  <a:lnTo>
                    <a:pt x="4399319" y="1442017"/>
                  </a:lnTo>
                  <a:lnTo>
                    <a:pt x="4382257" y="1399944"/>
                  </a:lnTo>
                  <a:lnTo>
                    <a:pt x="4364328" y="1358158"/>
                  </a:lnTo>
                  <a:lnTo>
                    <a:pt x="4345533" y="1316672"/>
                  </a:lnTo>
                  <a:lnTo>
                    <a:pt x="4325873" y="1275501"/>
                  </a:lnTo>
                  <a:lnTo>
                    <a:pt x="4305346" y="1234659"/>
                  </a:lnTo>
                  <a:lnTo>
                    <a:pt x="4283956" y="1194159"/>
                  </a:lnTo>
                  <a:lnTo>
                    <a:pt x="4261701" y="1154016"/>
                  </a:lnTo>
                  <a:lnTo>
                    <a:pt x="4238582" y="1114244"/>
                  </a:lnTo>
                  <a:lnTo>
                    <a:pt x="4214601" y="1074856"/>
                  </a:lnTo>
                  <a:lnTo>
                    <a:pt x="4189757" y="1035866"/>
                  </a:lnTo>
                  <a:lnTo>
                    <a:pt x="4164051" y="997289"/>
                  </a:lnTo>
                  <a:lnTo>
                    <a:pt x="4137484" y="959139"/>
                  </a:lnTo>
                  <a:lnTo>
                    <a:pt x="4110057" y="921428"/>
                  </a:lnTo>
                  <a:lnTo>
                    <a:pt x="4081769" y="884172"/>
                  </a:lnTo>
                  <a:lnTo>
                    <a:pt x="4052621" y="847385"/>
                  </a:lnTo>
                  <a:lnTo>
                    <a:pt x="4022614" y="811080"/>
                  </a:lnTo>
                  <a:lnTo>
                    <a:pt x="3991749" y="775271"/>
                  </a:lnTo>
                  <a:lnTo>
                    <a:pt x="3960026" y="739972"/>
                  </a:lnTo>
                  <a:lnTo>
                    <a:pt x="3927446" y="705198"/>
                  </a:lnTo>
                  <a:lnTo>
                    <a:pt x="3894009" y="670961"/>
                  </a:lnTo>
                  <a:lnTo>
                    <a:pt x="3859715" y="637277"/>
                  </a:lnTo>
                  <a:lnTo>
                    <a:pt x="3824566" y="604159"/>
                  </a:lnTo>
                  <a:lnTo>
                    <a:pt x="3785601" y="569009"/>
                  </a:lnTo>
                  <a:lnTo>
                    <a:pt x="3746053" y="534920"/>
                  </a:lnTo>
                  <a:lnTo>
                    <a:pt x="3705940" y="501891"/>
                  </a:lnTo>
                  <a:lnTo>
                    <a:pt x="3665280" y="469921"/>
                  </a:lnTo>
                  <a:lnTo>
                    <a:pt x="3624089" y="439011"/>
                  </a:lnTo>
                  <a:lnTo>
                    <a:pt x="3582387" y="409159"/>
                  </a:lnTo>
                  <a:lnTo>
                    <a:pt x="3540192" y="380364"/>
                  </a:lnTo>
                  <a:lnTo>
                    <a:pt x="3497520" y="352626"/>
                  </a:lnTo>
                  <a:lnTo>
                    <a:pt x="3454391" y="325944"/>
                  </a:lnTo>
                  <a:lnTo>
                    <a:pt x="3410821" y="300317"/>
                  </a:lnTo>
                  <a:lnTo>
                    <a:pt x="3366829" y="275745"/>
                  </a:lnTo>
                  <a:lnTo>
                    <a:pt x="3322432" y="252227"/>
                  </a:lnTo>
                  <a:lnTo>
                    <a:pt x="3277649" y="229762"/>
                  </a:lnTo>
                  <a:lnTo>
                    <a:pt x="3232498" y="208349"/>
                  </a:lnTo>
                  <a:lnTo>
                    <a:pt x="3186995" y="187989"/>
                  </a:lnTo>
                  <a:lnTo>
                    <a:pt x="3141160" y="168679"/>
                  </a:lnTo>
                  <a:lnTo>
                    <a:pt x="3095010" y="150419"/>
                  </a:lnTo>
                  <a:lnTo>
                    <a:pt x="3048562" y="133209"/>
                  </a:lnTo>
                  <a:lnTo>
                    <a:pt x="3001836" y="117048"/>
                  </a:lnTo>
                  <a:lnTo>
                    <a:pt x="2954848" y="101934"/>
                  </a:lnTo>
                  <a:lnTo>
                    <a:pt x="2907616" y="87869"/>
                  </a:lnTo>
                  <a:lnTo>
                    <a:pt x="2860159" y="74850"/>
                  </a:lnTo>
                  <a:lnTo>
                    <a:pt x="2812495" y="62877"/>
                  </a:lnTo>
                  <a:lnTo>
                    <a:pt x="2764640" y="51949"/>
                  </a:lnTo>
                  <a:lnTo>
                    <a:pt x="2716613" y="42065"/>
                  </a:lnTo>
                  <a:lnTo>
                    <a:pt x="2668433" y="33226"/>
                  </a:lnTo>
                  <a:lnTo>
                    <a:pt x="2620116" y="25429"/>
                  </a:lnTo>
                  <a:lnTo>
                    <a:pt x="2571681" y="18675"/>
                  </a:lnTo>
                  <a:lnTo>
                    <a:pt x="2523145" y="12963"/>
                  </a:lnTo>
                  <a:lnTo>
                    <a:pt x="2474527" y="8291"/>
                  </a:lnTo>
                  <a:lnTo>
                    <a:pt x="2425844" y="4660"/>
                  </a:lnTo>
                  <a:lnTo>
                    <a:pt x="2377115" y="2068"/>
                  </a:lnTo>
                  <a:lnTo>
                    <a:pt x="2328356" y="515"/>
                  </a:lnTo>
                  <a:lnTo>
                    <a:pt x="227958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Grafik 99" descr="Ein Bild, das Gebäude, draußen, Fenster, Fassade enthält.&#10;&#10;Automatisch generierte Beschreibung">
            <a:extLst>
              <a:ext uri="{FF2B5EF4-FFF2-40B4-BE49-F238E27FC236}">
                <a16:creationId xmlns:a16="http://schemas.microsoft.com/office/drawing/2014/main" id="{36AD012B-BC3B-D91E-D8D5-75631549D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1990" b="2643"/>
          <a:stretch/>
        </p:blipFill>
        <p:spPr>
          <a:xfrm>
            <a:off x="11942046" y="5888354"/>
            <a:ext cx="8169028" cy="5421982"/>
          </a:xfrm>
          <a:prstGeom prst="rect">
            <a:avLst/>
          </a:prstGeom>
        </p:spPr>
      </p:pic>
      <p:pic>
        <p:nvPicPr>
          <p:cNvPr id="53" name="Grafik 2">
            <a:extLst>
              <a:ext uri="{FF2B5EF4-FFF2-40B4-BE49-F238E27FC236}">
                <a16:creationId xmlns:a16="http://schemas.microsoft.com/office/drawing/2014/main" id="{FDAD7611-A707-91D6-73D3-A0740F7EFDC0}"/>
              </a:ext>
            </a:extLst>
          </p:cNvPr>
          <p:cNvPicPr/>
          <p:nvPr userDrawn="1"/>
        </p:nvPicPr>
        <p:blipFill>
          <a:blip r:embed="rId6"/>
          <a:stretch>
            <a:fillRect/>
          </a:stretch>
        </p:blipFill>
        <p:spPr>
          <a:xfrm>
            <a:off x="17751568" y="2765644"/>
            <a:ext cx="1781908" cy="1422400"/>
          </a:xfrm>
          <a:prstGeom prst="rect">
            <a:avLst/>
          </a:prstGeom>
        </p:spPr>
      </p:pic>
      <p:pic>
        <p:nvPicPr>
          <p:cNvPr id="54" name="Grafik 9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2CEB3F3B-A8AA-7A8E-5345-1ECFF0F3692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47128" y="533208"/>
            <a:ext cx="4634143" cy="1151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600" y="2556000"/>
            <a:ext cx="17089835" cy="2424521"/>
          </a:xfrm>
        </p:spPr>
        <p:txBody>
          <a:bodyPr>
            <a:normAutofit/>
          </a:bodyPr>
          <a:lstStyle>
            <a:lvl1pPr algn="l">
              <a:defRPr sz="5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7600" y="9540000"/>
            <a:ext cx="9658800" cy="12564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76624" y="452963"/>
            <a:ext cx="4523780" cy="96509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284" y="452963"/>
            <a:ext cx="13236245" cy="96509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400" y="1512000"/>
            <a:ext cx="13410000" cy="957600"/>
          </a:xfrm>
        </p:spPr>
        <p:txBody>
          <a:bodyPr>
            <a:normAutofit/>
          </a:bodyPr>
          <a:lstStyle>
            <a:lvl1pPr algn="l">
              <a:defRPr sz="5800" b="1">
                <a:solidFill>
                  <a:srgbClr val="003D7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00" y="4478400"/>
            <a:ext cx="11865600" cy="5709600"/>
          </a:xfrm>
        </p:spPr>
        <p:txBody>
          <a:bodyPr>
            <a:normAutofit/>
          </a:bodyPr>
          <a:lstStyle>
            <a:lvl1pPr>
              <a:defRPr sz="28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800">
                <a:latin typeface="+mn-lt"/>
              </a:defRPr>
            </a:lvl3pPr>
            <a:lvl4pPr>
              <a:defRPr sz="2800">
                <a:latin typeface="+mn-lt"/>
              </a:defRPr>
            </a:lvl4pPr>
            <a:lvl5pPr>
              <a:defRPr sz="2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fik 6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3082FF26-D04F-078F-9AB2-F2D99CB5AB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  <p:sp>
        <p:nvSpPr>
          <p:cNvPr id="8" name="object 66">
            <a:extLst>
              <a:ext uri="{FF2B5EF4-FFF2-40B4-BE49-F238E27FC236}">
                <a16:creationId xmlns:a16="http://schemas.microsoft.com/office/drawing/2014/main" id="{C9FB1D00-9D4A-CE8E-3078-4B2A42B2D5DB}"/>
              </a:ext>
            </a:extLst>
          </p:cNvPr>
          <p:cNvSpPr/>
          <p:nvPr userDrawn="1"/>
        </p:nvSpPr>
        <p:spPr>
          <a:xfrm>
            <a:off x="17939639" y="6754200"/>
            <a:ext cx="2166156" cy="3239770"/>
          </a:xfrm>
          <a:custGeom>
            <a:avLst/>
            <a:gdLst/>
            <a:ahLst/>
            <a:cxnLst/>
            <a:rect l="l" t="t" r="r" b="b"/>
            <a:pathLst>
              <a:path w="2165984" h="3239770">
                <a:moveTo>
                  <a:pt x="2165876" y="417500"/>
                </a:moveTo>
                <a:lnTo>
                  <a:pt x="515603" y="2806790"/>
                </a:lnTo>
              </a:path>
              <a:path w="2165984" h="3239770">
                <a:moveTo>
                  <a:pt x="2165876" y="184418"/>
                </a:moveTo>
                <a:lnTo>
                  <a:pt x="420778" y="2710997"/>
                </a:lnTo>
              </a:path>
              <a:path w="2165984" h="3239770">
                <a:moveTo>
                  <a:pt x="2085395" y="67842"/>
                </a:moveTo>
                <a:lnTo>
                  <a:pt x="332591" y="2605578"/>
                </a:lnTo>
              </a:path>
              <a:path w="2165984" h="3239770">
                <a:moveTo>
                  <a:pt x="1948313" y="33228"/>
                </a:moveTo>
                <a:lnTo>
                  <a:pt x="251552" y="2489824"/>
                </a:lnTo>
              </a:path>
              <a:path w="2165984" h="3239770">
                <a:moveTo>
                  <a:pt x="1803288" y="10096"/>
                </a:moveTo>
                <a:lnTo>
                  <a:pt x="178393" y="2362660"/>
                </a:lnTo>
              </a:path>
              <a:path w="2165984" h="3239770">
                <a:moveTo>
                  <a:pt x="1649270" y="0"/>
                </a:moveTo>
                <a:lnTo>
                  <a:pt x="114174" y="2222540"/>
                </a:lnTo>
              </a:path>
              <a:path w="2165984" h="3239770">
                <a:moveTo>
                  <a:pt x="1484745" y="5116"/>
                </a:moveTo>
                <a:lnTo>
                  <a:pt x="60892" y="2066591"/>
                </a:lnTo>
              </a:path>
              <a:path w="2165984" h="3239770">
                <a:moveTo>
                  <a:pt x="1306745" y="29728"/>
                </a:moveTo>
                <a:lnTo>
                  <a:pt x="21125" y="1891068"/>
                </a:lnTo>
              </a:path>
              <a:path w="2165984" h="3239770">
                <a:moveTo>
                  <a:pt x="1110364" y="80970"/>
                </a:moveTo>
                <a:lnTo>
                  <a:pt x="0" y="1688572"/>
                </a:lnTo>
              </a:path>
              <a:path w="2165984" h="3239770">
                <a:moveTo>
                  <a:pt x="884129" y="175424"/>
                </a:moveTo>
                <a:lnTo>
                  <a:pt x="8025" y="1443866"/>
                </a:lnTo>
              </a:path>
              <a:path w="2165984" h="3239770">
                <a:moveTo>
                  <a:pt x="590277" y="367779"/>
                </a:moveTo>
                <a:lnTo>
                  <a:pt x="82936" y="1102315"/>
                </a:lnTo>
              </a:path>
              <a:path w="2165984" h="3239770">
                <a:moveTo>
                  <a:pt x="2165876" y="650601"/>
                </a:moveTo>
                <a:lnTo>
                  <a:pt x="616772" y="2893423"/>
                </a:lnTo>
              </a:path>
              <a:path w="2165984" h="3239770">
                <a:moveTo>
                  <a:pt x="2165876" y="2981505"/>
                </a:moveTo>
                <a:lnTo>
                  <a:pt x="2021888" y="3189973"/>
                </a:lnTo>
              </a:path>
              <a:path w="2165984" h="3239770">
                <a:moveTo>
                  <a:pt x="2165876" y="2748405"/>
                </a:moveTo>
                <a:lnTo>
                  <a:pt x="1836047" y="3225937"/>
                </a:lnTo>
              </a:path>
              <a:path w="2165984" h="3239770">
                <a:moveTo>
                  <a:pt x="2165876" y="2515321"/>
                </a:moveTo>
                <a:lnTo>
                  <a:pt x="1665508" y="3239764"/>
                </a:lnTo>
              </a:path>
              <a:path w="2165984" h="3239770">
                <a:moveTo>
                  <a:pt x="2165876" y="2282223"/>
                </a:moveTo>
                <a:lnTo>
                  <a:pt x="1506745" y="3236526"/>
                </a:lnTo>
              </a:path>
              <a:path w="2165984" h="3239770">
                <a:moveTo>
                  <a:pt x="2165876" y="2049134"/>
                </a:moveTo>
                <a:lnTo>
                  <a:pt x="1357599" y="3219370"/>
                </a:lnTo>
              </a:path>
              <a:path w="2165984" h="3239770">
                <a:moveTo>
                  <a:pt x="2165876" y="1816052"/>
                </a:moveTo>
                <a:lnTo>
                  <a:pt x="1216851" y="3190064"/>
                </a:lnTo>
              </a:path>
              <a:path w="2165984" h="3239770">
                <a:moveTo>
                  <a:pt x="2165876" y="1582954"/>
                </a:moveTo>
                <a:lnTo>
                  <a:pt x="1083633" y="3149841"/>
                </a:lnTo>
              </a:path>
              <a:path w="2165984" h="3239770">
                <a:moveTo>
                  <a:pt x="2165876" y="1349871"/>
                </a:moveTo>
                <a:lnTo>
                  <a:pt x="957357" y="3099583"/>
                </a:lnTo>
              </a:path>
              <a:path w="2165984" h="3239770">
                <a:moveTo>
                  <a:pt x="2165876" y="1116767"/>
                </a:moveTo>
                <a:lnTo>
                  <a:pt x="837593" y="3039880"/>
                </a:lnTo>
              </a:path>
              <a:path w="2165984" h="3239770">
                <a:moveTo>
                  <a:pt x="2165876" y="883684"/>
                </a:moveTo>
                <a:lnTo>
                  <a:pt x="724106" y="2971107"/>
                </a:lnTo>
              </a:path>
            </a:pathLst>
          </a:custGeom>
          <a:ln w="10470">
            <a:solidFill>
              <a:srgbClr val="009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Gruppieren 12">
            <a:extLst>
              <a:ext uri="{FF2B5EF4-FFF2-40B4-BE49-F238E27FC236}">
                <a16:creationId xmlns:a16="http://schemas.microsoft.com/office/drawing/2014/main" id="{03A88360-17E1-112B-C42D-27A642AA0C1B}"/>
              </a:ext>
            </a:extLst>
          </p:cNvPr>
          <p:cNvGrpSpPr/>
          <p:nvPr userDrawn="1"/>
        </p:nvGrpSpPr>
        <p:grpSpPr>
          <a:xfrm>
            <a:off x="15707573" y="10554652"/>
            <a:ext cx="3467864" cy="387648"/>
            <a:chOff x="15707573" y="10554652"/>
            <a:chExt cx="3467864" cy="387648"/>
          </a:xfrm>
        </p:grpSpPr>
        <p:pic>
          <p:nvPicPr>
            <p:cNvPr id="10" name="object 40">
              <a:extLst>
                <a:ext uri="{FF2B5EF4-FFF2-40B4-BE49-F238E27FC236}">
                  <a16:creationId xmlns:a16="http://schemas.microsoft.com/office/drawing/2014/main" id="{DD27E5F6-1F2F-9126-BBE9-F39D0560987B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128316" y="10831424"/>
              <a:ext cx="110895" cy="110876"/>
            </a:xfrm>
            <a:prstGeom prst="rect">
              <a:avLst/>
            </a:prstGeom>
          </p:spPr>
        </p:pic>
        <p:pic>
          <p:nvPicPr>
            <p:cNvPr id="11" name="object 41">
              <a:extLst>
                <a:ext uri="{FF2B5EF4-FFF2-40B4-BE49-F238E27FC236}">
                  <a16:creationId xmlns:a16="http://schemas.microsoft.com/office/drawing/2014/main" id="{9E9CD84B-0167-66D6-2143-A5F15DD38C38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128316" y="10554652"/>
              <a:ext cx="110895" cy="110886"/>
            </a:xfrm>
            <a:prstGeom prst="rect">
              <a:avLst/>
            </a:prstGeom>
          </p:spPr>
        </p:pic>
        <p:pic>
          <p:nvPicPr>
            <p:cNvPr id="12" name="object 42">
              <a:extLst>
                <a:ext uri="{FF2B5EF4-FFF2-40B4-BE49-F238E27FC236}">
                  <a16:creationId xmlns:a16="http://schemas.microsoft.com/office/drawing/2014/main" id="{D5EA9412-E1CA-6FAC-6E1F-FC66AADC689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901307" y="10554652"/>
              <a:ext cx="110885" cy="110886"/>
            </a:xfrm>
            <a:prstGeom prst="rect">
              <a:avLst/>
            </a:prstGeom>
          </p:spPr>
        </p:pic>
        <p:pic>
          <p:nvPicPr>
            <p:cNvPr id="13" name="object 43">
              <a:extLst>
                <a:ext uri="{FF2B5EF4-FFF2-40B4-BE49-F238E27FC236}">
                  <a16:creationId xmlns:a16="http://schemas.microsoft.com/office/drawing/2014/main" id="{EA642E77-E6DA-D8DD-0953-0254142EFADC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901307" y="10831424"/>
              <a:ext cx="110885" cy="110876"/>
            </a:xfrm>
            <a:prstGeom prst="rect">
              <a:avLst/>
            </a:prstGeom>
          </p:spPr>
        </p:pic>
        <p:pic>
          <p:nvPicPr>
            <p:cNvPr id="14" name="object 44">
              <a:extLst>
                <a:ext uri="{FF2B5EF4-FFF2-40B4-BE49-F238E27FC236}">
                  <a16:creationId xmlns:a16="http://schemas.microsoft.com/office/drawing/2014/main" id="{B9DE5FA6-E61F-475A-6B6A-3ABA8854F6B3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674294" y="10554652"/>
              <a:ext cx="110895" cy="110886"/>
            </a:xfrm>
            <a:prstGeom prst="rect">
              <a:avLst/>
            </a:prstGeom>
          </p:spPr>
        </p:pic>
        <p:pic>
          <p:nvPicPr>
            <p:cNvPr id="15" name="object 45">
              <a:extLst>
                <a:ext uri="{FF2B5EF4-FFF2-40B4-BE49-F238E27FC236}">
                  <a16:creationId xmlns:a16="http://schemas.microsoft.com/office/drawing/2014/main" id="{919EC796-C92C-DE5A-4E64-359F89D9F632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674294" y="10831424"/>
              <a:ext cx="110895" cy="110876"/>
            </a:xfrm>
            <a:prstGeom prst="rect">
              <a:avLst/>
            </a:prstGeom>
          </p:spPr>
        </p:pic>
        <p:pic>
          <p:nvPicPr>
            <p:cNvPr id="16" name="object 46">
              <a:extLst>
                <a:ext uri="{FF2B5EF4-FFF2-40B4-BE49-F238E27FC236}">
                  <a16:creationId xmlns:a16="http://schemas.microsoft.com/office/drawing/2014/main" id="{AD1BDA22-8D8A-B28D-3932-030700DCA305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445404" y="10554652"/>
              <a:ext cx="110895" cy="110886"/>
            </a:xfrm>
            <a:prstGeom prst="rect">
              <a:avLst/>
            </a:prstGeom>
          </p:spPr>
        </p:pic>
        <p:pic>
          <p:nvPicPr>
            <p:cNvPr id="17" name="object 47">
              <a:extLst>
                <a:ext uri="{FF2B5EF4-FFF2-40B4-BE49-F238E27FC236}">
                  <a16:creationId xmlns:a16="http://schemas.microsoft.com/office/drawing/2014/main" id="{8DAD599A-8785-6646-4810-59E93F628F28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445404" y="10831424"/>
              <a:ext cx="110895" cy="110876"/>
            </a:xfrm>
            <a:prstGeom prst="rect">
              <a:avLst/>
            </a:prstGeom>
          </p:spPr>
        </p:pic>
        <p:pic>
          <p:nvPicPr>
            <p:cNvPr id="18" name="object 48">
              <a:extLst>
                <a:ext uri="{FF2B5EF4-FFF2-40B4-BE49-F238E27FC236}">
                  <a16:creationId xmlns:a16="http://schemas.microsoft.com/office/drawing/2014/main" id="{5AE7C133-C9A4-F01C-40B0-2FC66597CD77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218394" y="10554652"/>
              <a:ext cx="110895" cy="110886"/>
            </a:xfrm>
            <a:prstGeom prst="rect">
              <a:avLst/>
            </a:prstGeom>
          </p:spPr>
        </p:pic>
        <p:pic>
          <p:nvPicPr>
            <p:cNvPr id="19" name="object 49">
              <a:extLst>
                <a:ext uri="{FF2B5EF4-FFF2-40B4-BE49-F238E27FC236}">
                  <a16:creationId xmlns:a16="http://schemas.microsoft.com/office/drawing/2014/main" id="{056BE15F-70BA-BD73-8DB7-AD7F163A16CF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218394" y="10831424"/>
              <a:ext cx="110895" cy="110876"/>
            </a:xfrm>
            <a:prstGeom prst="rect">
              <a:avLst/>
            </a:prstGeom>
          </p:spPr>
        </p:pic>
        <p:pic>
          <p:nvPicPr>
            <p:cNvPr id="20" name="object 50">
              <a:extLst>
                <a:ext uri="{FF2B5EF4-FFF2-40B4-BE49-F238E27FC236}">
                  <a16:creationId xmlns:a16="http://schemas.microsoft.com/office/drawing/2014/main" id="{EF9F943F-DE18-F37D-A16F-19733A48B6CF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991384" y="10554652"/>
              <a:ext cx="110895" cy="110886"/>
            </a:xfrm>
            <a:prstGeom prst="rect">
              <a:avLst/>
            </a:prstGeom>
          </p:spPr>
        </p:pic>
        <p:pic>
          <p:nvPicPr>
            <p:cNvPr id="21" name="object 51">
              <a:extLst>
                <a:ext uri="{FF2B5EF4-FFF2-40B4-BE49-F238E27FC236}">
                  <a16:creationId xmlns:a16="http://schemas.microsoft.com/office/drawing/2014/main" id="{9A509A05-5E89-2476-0778-45952DD679FD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991384" y="10831424"/>
              <a:ext cx="110895" cy="110876"/>
            </a:xfrm>
            <a:prstGeom prst="rect">
              <a:avLst/>
            </a:prstGeom>
          </p:spPr>
        </p:pic>
        <p:pic>
          <p:nvPicPr>
            <p:cNvPr id="22" name="object 52">
              <a:extLst>
                <a:ext uri="{FF2B5EF4-FFF2-40B4-BE49-F238E27FC236}">
                  <a16:creationId xmlns:a16="http://schemas.microsoft.com/office/drawing/2014/main" id="{04D925C5-97BA-43B5-7766-C57E6488C955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5707573" y="10554652"/>
              <a:ext cx="110885" cy="110886"/>
            </a:xfrm>
            <a:prstGeom prst="rect">
              <a:avLst/>
            </a:prstGeom>
          </p:spPr>
        </p:pic>
        <p:pic>
          <p:nvPicPr>
            <p:cNvPr id="23" name="object 53">
              <a:extLst>
                <a:ext uri="{FF2B5EF4-FFF2-40B4-BE49-F238E27FC236}">
                  <a16:creationId xmlns:a16="http://schemas.microsoft.com/office/drawing/2014/main" id="{D6C8570D-FEFF-2987-0BA6-EB2E0CAEBD6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5707573" y="10831424"/>
              <a:ext cx="110885" cy="110876"/>
            </a:xfrm>
            <a:prstGeom prst="rect">
              <a:avLst/>
            </a:prstGeom>
          </p:spPr>
        </p:pic>
        <p:pic>
          <p:nvPicPr>
            <p:cNvPr id="24" name="object 54">
              <a:extLst>
                <a:ext uri="{FF2B5EF4-FFF2-40B4-BE49-F238E27FC236}">
                  <a16:creationId xmlns:a16="http://schemas.microsoft.com/office/drawing/2014/main" id="{38A47158-FAA7-F67D-B727-CB2804B0EF35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589762" y="10554652"/>
              <a:ext cx="110895" cy="110886"/>
            </a:xfrm>
            <a:prstGeom prst="rect">
              <a:avLst/>
            </a:prstGeom>
          </p:spPr>
        </p:pic>
        <p:pic>
          <p:nvPicPr>
            <p:cNvPr id="25" name="object 55">
              <a:extLst>
                <a:ext uri="{FF2B5EF4-FFF2-40B4-BE49-F238E27FC236}">
                  <a16:creationId xmlns:a16="http://schemas.microsoft.com/office/drawing/2014/main" id="{3A38E47D-19FA-EC1E-4053-9EC13F961C6B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362755" y="10554652"/>
              <a:ext cx="110895" cy="110886"/>
            </a:xfrm>
            <a:prstGeom prst="rect">
              <a:avLst/>
            </a:prstGeom>
          </p:spPr>
        </p:pic>
        <p:pic>
          <p:nvPicPr>
            <p:cNvPr id="26" name="object 56">
              <a:extLst>
                <a:ext uri="{FF2B5EF4-FFF2-40B4-BE49-F238E27FC236}">
                  <a16:creationId xmlns:a16="http://schemas.microsoft.com/office/drawing/2014/main" id="{46D012E1-6F15-A3E9-6024-85E11EBED900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589762" y="10831424"/>
              <a:ext cx="110895" cy="110876"/>
            </a:xfrm>
            <a:prstGeom prst="rect">
              <a:avLst/>
            </a:prstGeom>
          </p:spPr>
        </p:pic>
        <p:pic>
          <p:nvPicPr>
            <p:cNvPr id="27" name="object 57">
              <a:extLst>
                <a:ext uri="{FF2B5EF4-FFF2-40B4-BE49-F238E27FC236}">
                  <a16:creationId xmlns:a16="http://schemas.microsoft.com/office/drawing/2014/main" id="{94CAFB01-6AAA-5FC3-E579-3FA7322531D8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135743" y="10554652"/>
              <a:ext cx="110895" cy="110886"/>
            </a:xfrm>
            <a:prstGeom prst="rect">
              <a:avLst/>
            </a:prstGeom>
          </p:spPr>
        </p:pic>
        <p:pic>
          <p:nvPicPr>
            <p:cNvPr id="28" name="object 58">
              <a:extLst>
                <a:ext uri="{FF2B5EF4-FFF2-40B4-BE49-F238E27FC236}">
                  <a16:creationId xmlns:a16="http://schemas.microsoft.com/office/drawing/2014/main" id="{10631FBA-6458-4107-2CD4-A767561C0861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362755" y="10831424"/>
              <a:ext cx="110895" cy="110876"/>
            </a:xfrm>
            <a:prstGeom prst="rect">
              <a:avLst/>
            </a:prstGeom>
          </p:spPr>
        </p:pic>
        <p:pic>
          <p:nvPicPr>
            <p:cNvPr id="29" name="object 59">
              <a:extLst>
                <a:ext uri="{FF2B5EF4-FFF2-40B4-BE49-F238E27FC236}">
                  <a16:creationId xmlns:a16="http://schemas.microsoft.com/office/drawing/2014/main" id="{8F0A3995-DF23-A8F4-AC7B-1DC5527238DC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135743" y="10831424"/>
              <a:ext cx="110895" cy="110876"/>
            </a:xfrm>
            <a:prstGeom prst="rect">
              <a:avLst/>
            </a:prstGeom>
          </p:spPr>
        </p:pic>
        <p:pic>
          <p:nvPicPr>
            <p:cNvPr id="30" name="object 60">
              <a:extLst>
                <a:ext uri="{FF2B5EF4-FFF2-40B4-BE49-F238E27FC236}">
                  <a16:creationId xmlns:a16="http://schemas.microsoft.com/office/drawing/2014/main" id="{C4497E4D-C053-6750-FE74-6343AC0335A3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9064542" y="10554652"/>
              <a:ext cx="110895" cy="110886"/>
            </a:xfrm>
            <a:prstGeom prst="rect">
              <a:avLst/>
            </a:prstGeom>
          </p:spPr>
        </p:pic>
        <p:pic>
          <p:nvPicPr>
            <p:cNvPr id="31" name="object 61">
              <a:extLst>
                <a:ext uri="{FF2B5EF4-FFF2-40B4-BE49-F238E27FC236}">
                  <a16:creationId xmlns:a16="http://schemas.microsoft.com/office/drawing/2014/main" id="{3C5B417C-56F8-7EFC-E028-B3C94BDF480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9064542" y="10831424"/>
              <a:ext cx="110895" cy="110876"/>
            </a:xfrm>
            <a:prstGeom prst="rect">
              <a:avLst/>
            </a:prstGeom>
          </p:spPr>
        </p:pic>
        <p:pic>
          <p:nvPicPr>
            <p:cNvPr id="32" name="object 62">
              <a:extLst>
                <a:ext uri="{FF2B5EF4-FFF2-40B4-BE49-F238E27FC236}">
                  <a16:creationId xmlns:a16="http://schemas.microsoft.com/office/drawing/2014/main" id="{B771CC27-A9DF-1AD3-B934-57BAE2DF97D3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837533" y="10554652"/>
              <a:ext cx="110895" cy="110886"/>
            </a:xfrm>
            <a:prstGeom prst="rect">
              <a:avLst/>
            </a:prstGeom>
          </p:spPr>
        </p:pic>
        <p:pic>
          <p:nvPicPr>
            <p:cNvPr id="33" name="object 63">
              <a:extLst>
                <a:ext uri="{FF2B5EF4-FFF2-40B4-BE49-F238E27FC236}">
                  <a16:creationId xmlns:a16="http://schemas.microsoft.com/office/drawing/2014/main" id="{99BFDD06-0A27-D427-3A28-798913F26E13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837533" y="10831424"/>
              <a:ext cx="110895" cy="110876"/>
            </a:xfrm>
            <a:prstGeom prst="rect">
              <a:avLst/>
            </a:prstGeom>
          </p:spPr>
        </p:pic>
        <p:pic>
          <p:nvPicPr>
            <p:cNvPr id="34" name="object 64">
              <a:extLst>
                <a:ext uri="{FF2B5EF4-FFF2-40B4-BE49-F238E27FC236}">
                  <a16:creationId xmlns:a16="http://schemas.microsoft.com/office/drawing/2014/main" id="{FA795D0F-7A1D-3BC3-D1C2-04516525E564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610531" y="10554652"/>
              <a:ext cx="110885" cy="110886"/>
            </a:xfrm>
            <a:prstGeom prst="rect">
              <a:avLst/>
            </a:prstGeom>
          </p:spPr>
        </p:pic>
        <p:pic>
          <p:nvPicPr>
            <p:cNvPr id="35" name="object 65">
              <a:extLst>
                <a:ext uri="{FF2B5EF4-FFF2-40B4-BE49-F238E27FC236}">
                  <a16:creationId xmlns:a16="http://schemas.microsoft.com/office/drawing/2014/main" id="{9AD85B67-AECA-5C8A-93DA-A2FBFCFCE86D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610531" y="10831424"/>
              <a:ext cx="110885" cy="110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 object 16">
            <a:extLst>
              <a:ext uri="{FF2B5EF4-FFF2-40B4-BE49-F238E27FC236}">
                <a16:creationId xmlns:a16="http://schemas.microsoft.com/office/drawing/2014/main" id="{C76B91FE-ECB4-6BCF-A76E-B9D8ADCA75E4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198885"/>
            <a:ext cx="20105688" cy="9108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0" y="2556000"/>
            <a:ext cx="15080400" cy="1054800"/>
          </a:xfrm>
        </p:spPr>
        <p:txBody>
          <a:bodyPr anchor="t">
            <a:normAutofit/>
          </a:bodyPr>
          <a:lstStyle>
            <a:lvl1pPr algn="l">
              <a:defRPr sz="58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211" y="4794059"/>
            <a:ext cx="17089835" cy="2474266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fik 5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28FCB155-FE22-5903-40B5-C5EDD87544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128" y="533208"/>
            <a:ext cx="4634143" cy="1151060"/>
          </a:xfrm>
          <a:prstGeom prst="rect">
            <a:avLst/>
          </a:prstGeom>
        </p:spPr>
      </p:pic>
      <p:pic>
        <p:nvPicPr>
          <p:cNvPr id="9" name="Grafik 4">
            <a:extLst>
              <a:ext uri="{FF2B5EF4-FFF2-40B4-BE49-F238E27FC236}">
                <a16:creationId xmlns:a16="http://schemas.microsoft.com/office/drawing/2014/main" id="{C79146D8-F94F-8103-8598-345AEEC185EE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7751568" y="2765644"/>
            <a:ext cx="1781908" cy="1422400"/>
          </a:xfrm>
          <a:prstGeom prst="rect">
            <a:avLst/>
          </a:prstGeom>
        </p:spPr>
      </p:pic>
      <p:grpSp>
        <p:nvGrpSpPr>
          <p:cNvPr id="10" name="object 44">
            <a:extLst>
              <a:ext uri="{FF2B5EF4-FFF2-40B4-BE49-F238E27FC236}">
                <a16:creationId xmlns:a16="http://schemas.microsoft.com/office/drawing/2014/main" id="{E1A5DF7D-C863-10DC-7625-E9D710B13C32}"/>
              </a:ext>
            </a:extLst>
          </p:cNvPr>
          <p:cNvGrpSpPr/>
          <p:nvPr userDrawn="1"/>
        </p:nvGrpSpPr>
        <p:grpSpPr>
          <a:xfrm>
            <a:off x="15001351" y="8113465"/>
            <a:ext cx="4816855" cy="923290"/>
            <a:chOff x="15000165" y="8113465"/>
            <a:chExt cx="4816475" cy="923290"/>
          </a:xfrm>
        </p:grpSpPr>
        <p:pic>
          <p:nvPicPr>
            <p:cNvPr id="11" name="object 45">
              <a:extLst>
                <a:ext uri="{FF2B5EF4-FFF2-40B4-BE49-F238E27FC236}">
                  <a16:creationId xmlns:a16="http://schemas.microsoft.com/office/drawing/2014/main" id="{7DC855F3-A359-BA5C-680D-CABE8D1EC62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62114" y="8113465"/>
              <a:ext cx="154005" cy="154005"/>
            </a:xfrm>
            <a:prstGeom prst="rect">
              <a:avLst/>
            </a:prstGeom>
          </p:spPr>
        </p:pic>
        <p:pic>
          <p:nvPicPr>
            <p:cNvPr id="12" name="object 46">
              <a:extLst>
                <a:ext uri="{FF2B5EF4-FFF2-40B4-BE49-F238E27FC236}">
                  <a16:creationId xmlns:a16="http://schemas.microsoft.com/office/drawing/2014/main" id="{2D015F72-FF30-6C58-C9BC-8F82C6D5D5B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62114" y="8497876"/>
              <a:ext cx="154005" cy="154005"/>
            </a:xfrm>
            <a:prstGeom prst="rect">
              <a:avLst/>
            </a:prstGeom>
          </p:spPr>
        </p:pic>
        <p:pic>
          <p:nvPicPr>
            <p:cNvPr id="13" name="object 47">
              <a:extLst>
                <a:ext uri="{FF2B5EF4-FFF2-40B4-BE49-F238E27FC236}">
                  <a16:creationId xmlns:a16="http://schemas.microsoft.com/office/drawing/2014/main" id="{B564AC93-2F27-6D7D-7B9A-D1D435394F8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62114" y="8882286"/>
              <a:ext cx="154005" cy="154005"/>
            </a:xfrm>
            <a:prstGeom prst="rect">
              <a:avLst/>
            </a:prstGeom>
          </p:spPr>
        </p:pic>
        <p:pic>
          <p:nvPicPr>
            <p:cNvPr id="14" name="object 48">
              <a:extLst>
                <a:ext uri="{FF2B5EF4-FFF2-40B4-BE49-F238E27FC236}">
                  <a16:creationId xmlns:a16="http://schemas.microsoft.com/office/drawing/2014/main" id="{1A48BD72-DFFA-C882-1229-7DCA877F7C5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46843" y="8113465"/>
              <a:ext cx="154005" cy="154005"/>
            </a:xfrm>
            <a:prstGeom prst="rect">
              <a:avLst/>
            </a:prstGeom>
          </p:spPr>
        </p:pic>
        <p:pic>
          <p:nvPicPr>
            <p:cNvPr id="15" name="object 49">
              <a:extLst>
                <a:ext uri="{FF2B5EF4-FFF2-40B4-BE49-F238E27FC236}">
                  <a16:creationId xmlns:a16="http://schemas.microsoft.com/office/drawing/2014/main" id="{9EF39B04-C85F-9F90-9C87-BEB9D293AC2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46843" y="8497876"/>
              <a:ext cx="154005" cy="154005"/>
            </a:xfrm>
            <a:prstGeom prst="rect">
              <a:avLst/>
            </a:prstGeom>
          </p:spPr>
        </p:pic>
        <p:pic>
          <p:nvPicPr>
            <p:cNvPr id="16" name="object 50">
              <a:extLst>
                <a:ext uri="{FF2B5EF4-FFF2-40B4-BE49-F238E27FC236}">
                  <a16:creationId xmlns:a16="http://schemas.microsoft.com/office/drawing/2014/main" id="{75145EF9-8458-9F09-6885-430DF12F34E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46843" y="8882286"/>
              <a:ext cx="154005" cy="154005"/>
            </a:xfrm>
            <a:prstGeom prst="rect">
              <a:avLst/>
            </a:prstGeom>
          </p:spPr>
        </p:pic>
        <p:pic>
          <p:nvPicPr>
            <p:cNvPr id="17" name="object 51">
              <a:extLst>
                <a:ext uri="{FF2B5EF4-FFF2-40B4-BE49-F238E27FC236}">
                  <a16:creationId xmlns:a16="http://schemas.microsoft.com/office/drawing/2014/main" id="{E14F2202-BA68-63E7-F84C-32939FE8D9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31566" y="8113465"/>
              <a:ext cx="154005" cy="154005"/>
            </a:xfrm>
            <a:prstGeom prst="rect">
              <a:avLst/>
            </a:prstGeom>
          </p:spPr>
        </p:pic>
        <p:pic>
          <p:nvPicPr>
            <p:cNvPr id="18" name="object 52">
              <a:extLst>
                <a:ext uri="{FF2B5EF4-FFF2-40B4-BE49-F238E27FC236}">
                  <a16:creationId xmlns:a16="http://schemas.microsoft.com/office/drawing/2014/main" id="{D73E053D-F587-1580-4867-5736EC964E8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31566" y="8497876"/>
              <a:ext cx="154005" cy="154005"/>
            </a:xfrm>
            <a:prstGeom prst="rect">
              <a:avLst/>
            </a:prstGeom>
          </p:spPr>
        </p:pic>
        <p:pic>
          <p:nvPicPr>
            <p:cNvPr id="19" name="object 53">
              <a:extLst>
                <a:ext uri="{FF2B5EF4-FFF2-40B4-BE49-F238E27FC236}">
                  <a16:creationId xmlns:a16="http://schemas.microsoft.com/office/drawing/2014/main" id="{D8151CD1-725A-6EC1-2CB5-B85825FEBD8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31566" y="8882286"/>
              <a:ext cx="154005" cy="154005"/>
            </a:xfrm>
            <a:prstGeom prst="rect">
              <a:avLst/>
            </a:prstGeom>
          </p:spPr>
        </p:pic>
        <p:pic>
          <p:nvPicPr>
            <p:cNvPr id="20" name="object 54">
              <a:extLst>
                <a:ext uri="{FF2B5EF4-FFF2-40B4-BE49-F238E27FC236}">
                  <a16:creationId xmlns:a16="http://schemas.microsoft.com/office/drawing/2014/main" id="{5F950C46-708B-B820-E8FE-61625D01AC0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13684" y="8113465"/>
              <a:ext cx="154005" cy="154005"/>
            </a:xfrm>
            <a:prstGeom prst="rect">
              <a:avLst/>
            </a:prstGeom>
          </p:spPr>
        </p:pic>
        <p:pic>
          <p:nvPicPr>
            <p:cNvPr id="21" name="object 55">
              <a:extLst>
                <a:ext uri="{FF2B5EF4-FFF2-40B4-BE49-F238E27FC236}">
                  <a16:creationId xmlns:a16="http://schemas.microsoft.com/office/drawing/2014/main" id="{FA9A3F9C-EB40-81A8-B5D2-BD41C36B638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13684" y="8497876"/>
              <a:ext cx="154005" cy="154005"/>
            </a:xfrm>
            <a:prstGeom prst="rect">
              <a:avLst/>
            </a:prstGeom>
          </p:spPr>
        </p:pic>
        <p:pic>
          <p:nvPicPr>
            <p:cNvPr id="22" name="object 56">
              <a:extLst>
                <a:ext uri="{FF2B5EF4-FFF2-40B4-BE49-F238E27FC236}">
                  <a16:creationId xmlns:a16="http://schemas.microsoft.com/office/drawing/2014/main" id="{DBB14D06-271A-78BE-7FD7-0CEB96A61A3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13684" y="8882286"/>
              <a:ext cx="154005" cy="154005"/>
            </a:xfrm>
            <a:prstGeom prst="rect">
              <a:avLst/>
            </a:prstGeom>
          </p:spPr>
        </p:pic>
        <p:pic>
          <p:nvPicPr>
            <p:cNvPr id="23" name="object 57">
              <a:extLst>
                <a:ext uri="{FF2B5EF4-FFF2-40B4-BE49-F238E27FC236}">
                  <a16:creationId xmlns:a16="http://schemas.microsoft.com/office/drawing/2014/main" id="{00C79DCB-1A75-9B2F-8126-D4EB128F610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98411" y="8113465"/>
              <a:ext cx="154005" cy="154005"/>
            </a:xfrm>
            <a:prstGeom prst="rect">
              <a:avLst/>
            </a:prstGeom>
          </p:spPr>
        </p:pic>
        <p:pic>
          <p:nvPicPr>
            <p:cNvPr id="24" name="object 58">
              <a:extLst>
                <a:ext uri="{FF2B5EF4-FFF2-40B4-BE49-F238E27FC236}">
                  <a16:creationId xmlns:a16="http://schemas.microsoft.com/office/drawing/2014/main" id="{617ED5F7-318B-BD62-761A-3B0A0EB580D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98411" y="8497876"/>
              <a:ext cx="154005" cy="154005"/>
            </a:xfrm>
            <a:prstGeom prst="rect">
              <a:avLst/>
            </a:prstGeom>
          </p:spPr>
        </p:pic>
        <p:pic>
          <p:nvPicPr>
            <p:cNvPr id="25" name="object 59">
              <a:extLst>
                <a:ext uri="{FF2B5EF4-FFF2-40B4-BE49-F238E27FC236}">
                  <a16:creationId xmlns:a16="http://schemas.microsoft.com/office/drawing/2014/main" id="{46898AB2-B30A-4804-7B3A-9913D2324A4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83140" y="8113465"/>
              <a:ext cx="154005" cy="154005"/>
            </a:xfrm>
            <a:prstGeom prst="rect">
              <a:avLst/>
            </a:prstGeom>
          </p:spPr>
        </p:pic>
        <p:pic>
          <p:nvPicPr>
            <p:cNvPr id="26" name="object 60">
              <a:extLst>
                <a:ext uri="{FF2B5EF4-FFF2-40B4-BE49-F238E27FC236}">
                  <a16:creationId xmlns:a16="http://schemas.microsoft.com/office/drawing/2014/main" id="{FF5CC7E4-314E-8C62-CE62-8A9DAA6B2F0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98411" y="8882286"/>
              <a:ext cx="154005" cy="154005"/>
            </a:xfrm>
            <a:prstGeom prst="rect">
              <a:avLst/>
            </a:prstGeom>
          </p:spPr>
        </p:pic>
        <p:pic>
          <p:nvPicPr>
            <p:cNvPr id="27" name="object 61">
              <a:extLst>
                <a:ext uri="{FF2B5EF4-FFF2-40B4-BE49-F238E27FC236}">
                  <a16:creationId xmlns:a16="http://schemas.microsoft.com/office/drawing/2014/main" id="{362E9E85-81A3-A0AC-049F-1E98B33A200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83140" y="8497876"/>
              <a:ext cx="154005" cy="154005"/>
            </a:xfrm>
            <a:prstGeom prst="rect">
              <a:avLst/>
            </a:prstGeom>
          </p:spPr>
        </p:pic>
        <p:pic>
          <p:nvPicPr>
            <p:cNvPr id="28" name="object 62">
              <a:extLst>
                <a:ext uri="{FF2B5EF4-FFF2-40B4-BE49-F238E27FC236}">
                  <a16:creationId xmlns:a16="http://schemas.microsoft.com/office/drawing/2014/main" id="{7EAEB3BE-1B47-8286-665F-16902C630FE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00165" y="8113465"/>
              <a:ext cx="154005" cy="154005"/>
            </a:xfrm>
            <a:prstGeom prst="rect">
              <a:avLst/>
            </a:prstGeom>
          </p:spPr>
        </p:pic>
        <p:pic>
          <p:nvPicPr>
            <p:cNvPr id="29" name="object 63">
              <a:extLst>
                <a:ext uri="{FF2B5EF4-FFF2-40B4-BE49-F238E27FC236}">
                  <a16:creationId xmlns:a16="http://schemas.microsoft.com/office/drawing/2014/main" id="{5BFB4DE3-0A25-BB06-51FB-E758691D2C6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83140" y="8882286"/>
              <a:ext cx="154005" cy="154005"/>
            </a:xfrm>
            <a:prstGeom prst="rect">
              <a:avLst/>
            </a:prstGeom>
          </p:spPr>
        </p:pic>
        <p:pic>
          <p:nvPicPr>
            <p:cNvPr id="30" name="object 64">
              <a:extLst>
                <a:ext uri="{FF2B5EF4-FFF2-40B4-BE49-F238E27FC236}">
                  <a16:creationId xmlns:a16="http://schemas.microsoft.com/office/drawing/2014/main" id="{566E8F04-B5E7-B523-04E4-6144D6DE033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00165" y="8497876"/>
              <a:ext cx="154005" cy="154005"/>
            </a:xfrm>
            <a:prstGeom prst="rect">
              <a:avLst/>
            </a:prstGeom>
          </p:spPr>
        </p:pic>
        <p:pic>
          <p:nvPicPr>
            <p:cNvPr id="31" name="object 65">
              <a:extLst>
                <a:ext uri="{FF2B5EF4-FFF2-40B4-BE49-F238E27FC236}">
                  <a16:creationId xmlns:a16="http://schemas.microsoft.com/office/drawing/2014/main" id="{B7940D55-E68E-90FF-6A6C-0D10AEF5CA9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00165" y="8882286"/>
              <a:ext cx="154005" cy="154005"/>
            </a:xfrm>
            <a:prstGeom prst="rect">
              <a:avLst/>
            </a:prstGeom>
          </p:spPr>
        </p:pic>
        <p:pic>
          <p:nvPicPr>
            <p:cNvPr id="32" name="object 66">
              <a:extLst>
                <a:ext uri="{FF2B5EF4-FFF2-40B4-BE49-F238E27FC236}">
                  <a16:creationId xmlns:a16="http://schemas.microsoft.com/office/drawing/2014/main" id="{DD9C5E3C-E8EC-9FF4-B484-AF6E925A930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25368" y="8113465"/>
              <a:ext cx="154005" cy="154005"/>
            </a:xfrm>
            <a:prstGeom prst="rect">
              <a:avLst/>
            </a:prstGeom>
          </p:spPr>
        </p:pic>
        <p:pic>
          <p:nvPicPr>
            <p:cNvPr id="33" name="object 67">
              <a:extLst>
                <a:ext uri="{FF2B5EF4-FFF2-40B4-BE49-F238E27FC236}">
                  <a16:creationId xmlns:a16="http://schemas.microsoft.com/office/drawing/2014/main" id="{CADD392F-45C8-4BBC-7BFF-C137401E9E8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25368" y="8882286"/>
              <a:ext cx="154005" cy="154005"/>
            </a:xfrm>
            <a:prstGeom prst="rect">
              <a:avLst/>
            </a:prstGeom>
          </p:spPr>
        </p:pic>
        <p:pic>
          <p:nvPicPr>
            <p:cNvPr id="34" name="object 68">
              <a:extLst>
                <a:ext uri="{FF2B5EF4-FFF2-40B4-BE49-F238E27FC236}">
                  <a16:creationId xmlns:a16="http://schemas.microsoft.com/office/drawing/2014/main" id="{F78A2CF2-5A95-4F55-46E0-A929F839761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25368" y="8497876"/>
              <a:ext cx="154005" cy="154005"/>
            </a:xfrm>
            <a:prstGeom prst="rect">
              <a:avLst/>
            </a:prstGeom>
          </p:spPr>
        </p:pic>
        <p:pic>
          <p:nvPicPr>
            <p:cNvPr id="35" name="object 69">
              <a:extLst>
                <a:ext uri="{FF2B5EF4-FFF2-40B4-BE49-F238E27FC236}">
                  <a16:creationId xmlns:a16="http://schemas.microsoft.com/office/drawing/2014/main" id="{965BA516-A70E-0173-00B1-E8B50AC8DC6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10098" y="8113465"/>
              <a:ext cx="154005" cy="154005"/>
            </a:xfrm>
            <a:prstGeom prst="rect">
              <a:avLst/>
            </a:prstGeom>
          </p:spPr>
        </p:pic>
        <p:pic>
          <p:nvPicPr>
            <p:cNvPr id="36" name="object 70">
              <a:extLst>
                <a:ext uri="{FF2B5EF4-FFF2-40B4-BE49-F238E27FC236}">
                  <a16:creationId xmlns:a16="http://schemas.microsoft.com/office/drawing/2014/main" id="{208C9179-C27C-84CD-ED91-7DD72566687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10098" y="8497876"/>
              <a:ext cx="154005" cy="154005"/>
            </a:xfrm>
            <a:prstGeom prst="rect">
              <a:avLst/>
            </a:prstGeom>
          </p:spPr>
        </p:pic>
        <p:pic>
          <p:nvPicPr>
            <p:cNvPr id="37" name="object 71">
              <a:extLst>
                <a:ext uri="{FF2B5EF4-FFF2-40B4-BE49-F238E27FC236}">
                  <a16:creationId xmlns:a16="http://schemas.microsoft.com/office/drawing/2014/main" id="{05E2EF1B-4D87-EFCE-759D-3DE14F98E0D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10098" y="8882286"/>
              <a:ext cx="154005" cy="154005"/>
            </a:xfrm>
            <a:prstGeom prst="rect">
              <a:avLst/>
            </a:prstGeom>
          </p:spPr>
        </p:pic>
        <p:pic>
          <p:nvPicPr>
            <p:cNvPr id="38" name="object 72">
              <a:extLst>
                <a:ext uri="{FF2B5EF4-FFF2-40B4-BE49-F238E27FC236}">
                  <a16:creationId xmlns:a16="http://schemas.microsoft.com/office/drawing/2014/main" id="{9E45C923-9A78-C323-CE1A-B70D3CC7BDA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94822" y="8113465"/>
              <a:ext cx="154005" cy="154005"/>
            </a:xfrm>
            <a:prstGeom prst="rect">
              <a:avLst/>
            </a:prstGeom>
          </p:spPr>
        </p:pic>
        <p:pic>
          <p:nvPicPr>
            <p:cNvPr id="39" name="object 73">
              <a:extLst>
                <a:ext uri="{FF2B5EF4-FFF2-40B4-BE49-F238E27FC236}">
                  <a16:creationId xmlns:a16="http://schemas.microsoft.com/office/drawing/2014/main" id="{2FC97853-8648-8419-43CE-A5371372CA2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94822" y="8497876"/>
              <a:ext cx="154005" cy="154005"/>
            </a:xfrm>
            <a:prstGeom prst="rect">
              <a:avLst/>
            </a:prstGeom>
          </p:spPr>
        </p:pic>
        <p:pic>
          <p:nvPicPr>
            <p:cNvPr id="40" name="object 74">
              <a:extLst>
                <a:ext uri="{FF2B5EF4-FFF2-40B4-BE49-F238E27FC236}">
                  <a16:creationId xmlns:a16="http://schemas.microsoft.com/office/drawing/2014/main" id="{4EB50486-E972-4210-EC05-22B349C04F7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94822" y="8882286"/>
              <a:ext cx="154005" cy="154005"/>
            </a:xfrm>
            <a:prstGeom prst="rect">
              <a:avLst/>
            </a:prstGeom>
          </p:spPr>
        </p:pic>
        <p:pic>
          <p:nvPicPr>
            <p:cNvPr id="41" name="object 75">
              <a:extLst>
                <a:ext uri="{FF2B5EF4-FFF2-40B4-BE49-F238E27FC236}">
                  <a16:creationId xmlns:a16="http://schemas.microsoft.com/office/drawing/2014/main" id="{78227E54-EFBE-B1B9-1B45-BA14FF5BA61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62348" y="8113465"/>
              <a:ext cx="154005" cy="154005"/>
            </a:xfrm>
            <a:prstGeom prst="rect">
              <a:avLst/>
            </a:prstGeom>
          </p:spPr>
        </p:pic>
        <p:pic>
          <p:nvPicPr>
            <p:cNvPr id="42" name="object 76">
              <a:extLst>
                <a:ext uri="{FF2B5EF4-FFF2-40B4-BE49-F238E27FC236}">
                  <a16:creationId xmlns:a16="http://schemas.microsoft.com/office/drawing/2014/main" id="{805AF361-04D6-50FB-20A3-B88F95F884C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62348" y="8497876"/>
              <a:ext cx="154005" cy="154005"/>
            </a:xfrm>
            <a:prstGeom prst="rect">
              <a:avLst/>
            </a:prstGeom>
          </p:spPr>
        </p:pic>
        <p:pic>
          <p:nvPicPr>
            <p:cNvPr id="43" name="object 77">
              <a:extLst>
                <a:ext uri="{FF2B5EF4-FFF2-40B4-BE49-F238E27FC236}">
                  <a16:creationId xmlns:a16="http://schemas.microsoft.com/office/drawing/2014/main" id="{66BFADF7-8913-23E6-B505-B41F494CB04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62348" y="8882286"/>
              <a:ext cx="154005" cy="154005"/>
            </a:xfrm>
            <a:prstGeom prst="rect">
              <a:avLst/>
            </a:prstGeom>
          </p:spPr>
        </p:pic>
        <p:pic>
          <p:nvPicPr>
            <p:cNvPr id="44" name="object 78">
              <a:extLst>
                <a:ext uri="{FF2B5EF4-FFF2-40B4-BE49-F238E27FC236}">
                  <a16:creationId xmlns:a16="http://schemas.microsoft.com/office/drawing/2014/main" id="{62B224A8-97EA-C468-D3B9-569F3287568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347078" y="8113465"/>
              <a:ext cx="154005" cy="154005"/>
            </a:xfrm>
            <a:prstGeom prst="rect">
              <a:avLst/>
            </a:prstGeom>
          </p:spPr>
        </p:pic>
        <p:pic>
          <p:nvPicPr>
            <p:cNvPr id="45" name="object 79">
              <a:extLst>
                <a:ext uri="{FF2B5EF4-FFF2-40B4-BE49-F238E27FC236}">
                  <a16:creationId xmlns:a16="http://schemas.microsoft.com/office/drawing/2014/main" id="{A6ECBB53-0761-8454-4867-D2882A9736B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347078" y="8497876"/>
              <a:ext cx="154005" cy="154005"/>
            </a:xfrm>
            <a:prstGeom prst="rect">
              <a:avLst/>
            </a:prstGeom>
          </p:spPr>
        </p:pic>
        <p:pic>
          <p:nvPicPr>
            <p:cNvPr id="46" name="object 80">
              <a:extLst>
                <a:ext uri="{FF2B5EF4-FFF2-40B4-BE49-F238E27FC236}">
                  <a16:creationId xmlns:a16="http://schemas.microsoft.com/office/drawing/2014/main" id="{8370FC6B-BD95-C37C-35B1-E02425763A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347078" y="8882286"/>
              <a:ext cx="154005" cy="154005"/>
            </a:xfrm>
            <a:prstGeom prst="rect">
              <a:avLst/>
            </a:prstGeom>
          </p:spPr>
        </p:pic>
        <p:pic>
          <p:nvPicPr>
            <p:cNvPr id="47" name="object 81">
              <a:extLst>
                <a:ext uri="{FF2B5EF4-FFF2-40B4-BE49-F238E27FC236}">
                  <a16:creationId xmlns:a16="http://schemas.microsoft.com/office/drawing/2014/main" id="{1A07ECC9-31EB-B8F3-D210-17320A6EE9B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31801" y="8113465"/>
              <a:ext cx="154005" cy="154005"/>
            </a:xfrm>
            <a:prstGeom prst="rect">
              <a:avLst/>
            </a:prstGeom>
          </p:spPr>
        </p:pic>
        <p:pic>
          <p:nvPicPr>
            <p:cNvPr id="48" name="object 82">
              <a:extLst>
                <a:ext uri="{FF2B5EF4-FFF2-40B4-BE49-F238E27FC236}">
                  <a16:creationId xmlns:a16="http://schemas.microsoft.com/office/drawing/2014/main" id="{B7836E37-9CFA-226F-557F-1939D640C72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31801" y="8497876"/>
              <a:ext cx="154005" cy="154005"/>
            </a:xfrm>
            <a:prstGeom prst="rect">
              <a:avLst/>
            </a:prstGeom>
          </p:spPr>
        </p:pic>
        <p:pic>
          <p:nvPicPr>
            <p:cNvPr id="49" name="object 83">
              <a:extLst>
                <a:ext uri="{FF2B5EF4-FFF2-40B4-BE49-F238E27FC236}">
                  <a16:creationId xmlns:a16="http://schemas.microsoft.com/office/drawing/2014/main" id="{DE40E88F-35CD-5D7E-0BEB-2F5896DC480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31801" y="8882286"/>
              <a:ext cx="154005" cy="154005"/>
            </a:xfrm>
            <a:prstGeom prst="rect">
              <a:avLst/>
            </a:prstGeom>
          </p:spPr>
        </p:pic>
      </p:grpSp>
      <p:grpSp>
        <p:nvGrpSpPr>
          <p:cNvPr id="50" name="object 2">
            <a:extLst>
              <a:ext uri="{FF2B5EF4-FFF2-40B4-BE49-F238E27FC236}">
                <a16:creationId xmlns:a16="http://schemas.microsoft.com/office/drawing/2014/main" id="{BF86AC34-2EB1-1A93-70E2-B718F06989D6}"/>
              </a:ext>
            </a:extLst>
          </p:cNvPr>
          <p:cNvGrpSpPr/>
          <p:nvPr userDrawn="1"/>
        </p:nvGrpSpPr>
        <p:grpSpPr>
          <a:xfrm>
            <a:off x="0" y="3281549"/>
            <a:ext cx="9833244" cy="8041915"/>
            <a:chOff x="0" y="3266916"/>
            <a:chExt cx="9832467" cy="8041915"/>
          </a:xfrm>
        </p:grpSpPr>
        <p:sp>
          <p:nvSpPr>
            <p:cNvPr id="51" name="object 3">
              <a:extLst>
                <a:ext uri="{FF2B5EF4-FFF2-40B4-BE49-F238E27FC236}">
                  <a16:creationId xmlns:a16="http://schemas.microsoft.com/office/drawing/2014/main" id="{2AC71E3D-A65E-B1BB-F29C-ECE720F87FE6}"/>
                </a:ext>
              </a:extLst>
            </p:cNvPr>
            <p:cNvSpPr/>
            <p:nvPr/>
          </p:nvSpPr>
          <p:spPr>
            <a:xfrm>
              <a:off x="0" y="5600816"/>
              <a:ext cx="6299835" cy="5708015"/>
            </a:xfrm>
            <a:custGeom>
              <a:avLst/>
              <a:gdLst/>
              <a:ahLst/>
              <a:cxnLst/>
              <a:rect l="l" t="t" r="r" b="b"/>
              <a:pathLst>
                <a:path w="6299835" h="5708015">
                  <a:moveTo>
                    <a:pt x="2679352" y="0"/>
                  </a:moveTo>
                  <a:lnTo>
                    <a:pt x="2631383" y="319"/>
                  </a:lnTo>
                  <a:lnTo>
                    <a:pt x="2583426" y="1270"/>
                  </a:lnTo>
                  <a:lnTo>
                    <a:pt x="2535486" y="2852"/>
                  </a:lnTo>
                  <a:lnTo>
                    <a:pt x="2487570" y="5065"/>
                  </a:lnTo>
                  <a:lnTo>
                    <a:pt x="2439686" y="7909"/>
                  </a:lnTo>
                  <a:lnTo>
                    <a:pt x="2391840" y="11383"/>
                  </a:lnTo>
                  <a:lnTo>
                    <a:pt x="2344040" y="15487"/>
                  </a:lnTo>
                  <a:lnTo>
                    <a:pt x="2296290" y="20222"/>
                  </a:lnTo>
                  <a:lnTo>
                    <a:pt x="2248600" y="25585"/>
                  </a:lnTo>
                  <a:lnTo>
                    <a:pt x="2200975" y="31578"/>
                  </a:lnTo>
                  <a:lnTo>
                    <a:pt x="2153422" y="38201"/>
                  </a:lnTo>
                  <a:lnTo>
                    <a:pt x="2105947" y="45451"/>
                  </a:lnTo>
                  <a:lnTo>
                    <a:pt x="2058559" y="53331"/>
                  </a:lnTo>
                  <a:lnTo>
                    <a:pt x="2011263" y="61838"/>
                  </a:lnTo>
                  <a:lnTo>
                    <a:pt x="1964066" y="70974"/>
                  </a:lnTo>
                  <a:lnTo>
                    <a:pt x="1916975" y="80737"/>
                  </a:lnTo>
                  <a:lnTo>
                    <a:pt x="1869996" y="91128"/>
                  </a:lnTo>
                  <a:lnTo>
                    <a:pt x="1823138" y="102146"/>
                  </a:lnTo>
                  <a:lnTo>
                    <a:pt x="1776405" y="113790"/>
                  </a:lnTo>
                  <a:lnTo>
                    <a:pt x="1729806" y="126061"/>
                  </a:lnTo>
                  <a:lnTo>
                    <a:pt x="1683347" y="138959"/>
                  </a:lnTo>
                  <a:lnTo>
                    <a:pt x="1637034" y="152483"/>
                  </a:lnTo>
                  <a:lnTo>
                    <a:pt x="1590875" y="166632"/>
                  </a:lnTo>
                  <a:lnTo>
                    <a:pt x="1544876" y="181407"/>
                  </a:lnTo>
                  <a:lnTo>
                    <a:pt x="1499043" y="196807"/>
                  </a:lnTo>
                  <a:lnTo>
                    <a:pt x="1453385" y="212832"/>
                  </a:lnTo>
                  <a:lnTo>
                    <a:pt x="1407907" y="229482"/>
                  </a:lnTo>
                  <a:lnTo>
                    <a:pt x="1362617" y="246756"/>
                  </a:lnTo>
                  <a:lnTo>
                    <a:pt x="1317520" y="264654"/>
                  </a:lnTo>
                  <a:lnTo>
                    <a:pt x="1272625" y="283176"/>
                  </a:lnTo>
                  <a:lnTo>
                    <a:pt x="1227937" y="302322"/>
                  </a:lnTo>
                  <a:lnTo>
                    <a:pt x="1183464" y="322091"/>
                  </a:lnTo>
                  <a:lnTo>
                    <a:pt x="1139212" y="342483"/>
                  </a:lnTo>
                  <a:lnTo>
                    <a:pt x="1095187" y="363498"/>
                  </a:lnTo>
                  <a:lnTo>
                    <a:pt x="1051398" y="385135"/>
                  </a:lnTo>
                  <a:lnTo>
                    <a:pt x="1007850" y="407395"/>
                  </a:lnTo>
                  <a:lnTo>
                    <a:pt x="964551" y="430277"/>
                  </a:lnTo>
                  <a:lnTo>
                    <a:pt x="921506" y="453780"/>
                  </a:lnTo>
                  <a:lnTo>
                    <a:pt x="878724" y="477905"/>
                  </a:lnTo>
                  <a:lnTo>
                    <a:pt x="836210" y="502651"/>
                  </a:lnTo>
                  <a:lnTo>
                    <a:pt x="793971" y="528017"/>
                  </a:lnTo>
                  <a:lnTo>
                    <a:pt x="752015" y="554005"/>
                  </a:lnTo>
                  <a:lnTo>
                    <a:pt x="710348" y="580612"/>
                  </a:lnTo>
                  <a:lnTo>
                    <a:pt x="668977" y="607840"/>
                  </a:lnTo>
                  <a:lnTo>
                    <a:pt x="627908" y="635687"/>
                  </a:lnTo>
                  <a:lnTo>
                    <a:pt x="587148" y="664154"/>
                  </a:lnTo>
                  <a:lnTo>
                    <a:pt x="546705" y="693241"/>
                  </a:lnTo>
                  <a:lnTo>
                    <a:pt x="506585" y="722946"/>
                  </a:lnTo>
                  <a:lnTo>
                    <a:pt x="466794" y="753270"/>
                  </a:lnTo>
                  <a:lnTo>
                    <a:pt x="427339" y="784212"/>
                  </a:lnTo>
                  <a:lnTo>
                    <a:pt x="388228" y="815772"/>
                  </a:lnTo>
                  <a:lnTo>
                    <a:pt x="349467" y="847951"/>
                  </a:lnTo>
                  <a:lnTo>
                    <a:pt x="311063" y="880747"/>
                  </a:lnTo>
                  <a:lnTo>
                    <a:pt x="273022" y="914160"/>
                  </a:lnTo>
                  <a:lnTo>
                    <a:pt x="235352" y="948190"/>
                  </a:lnTo>
                  <a:lnTo>
                    <a:pt x="198058" y="982837"/>
                  </a:lnTo>
                  <a:lnTo>
                    <a:pt x="161149" y="1018101"/>
                  </a:lnTo>
                  <a:lnTo>
                    <a:pt x="124630" y="1053981"/>
                  </a:lnTo>
                  <a:lnTo>
                    <a:pt x="88509" y="1090476"/>
                  </a:lnTo>
                  <a:lnTo>
                    <a:pt x="52792" y="1127588"/>
                  </a:lnTo>
                  <a:lnTo>
                    <a:pt x="17486" y="1165315"/>
                  </a:lnTo>
                  <a:lnTo>
                    <a:pt x="0" y="1184515"/>
                  </a:lnTo>
                  <a:lnTo>
                    <a:pt x="0" y="5707739"/>
                  </a:lnTo>
                  <a:lnTo>
                    <a:pt x="5637830" y="5707739"/>
                  </a:lnTo>
                  <a:lnTo>
                    <a:pt x="5666179" y="5667083"/>
                  </a:lnTo>
                  <a:lnTo>
                    <a:pt x="5692506" y="5628209"/>
                  </a:lnTo>
                  <a:lnTo>
                    <a:pt x="5718269" y="5589081"/>
                  </a:lnTo>
                  <a:lnTo>
                    <a:pt x="5743471" y="5549704"/>
                  </a:lnTo>
                  <a:lnTo>
                    <a:pt x="5768111" y="5510084"/>
                  </a:lnTo>
                  <a:lnTo>
                    <a:pt x="5792188" y="5470226"/>
                  </a:lnTo>
                  <a:lnTo>
                    <a:pt x="5815705" y="5430137"/>
                  </a:lnTo>
                  <a:lnTo>
                    <a:pt x="5838660" y="5389821"/>
                  </a:lnTo>
                  <a:lnTo>
                    <a:pt x="5861054" y="5349284"/>
                  </a:lnTo>
                  <a:lnTo>
                    <a:pt x="5882887" y="5308531"/>
                  </a:lnTo>
                  <a:lnTo>
                    <a:pt x="5904159" y="5267569"/>
                  </a:lnTo>
                  <a:lnTo>
                    <a:pt x="5924871" y="5226402"/>
                  </a:lnTo>
                  <a:lnTo>
                    <a:pt x="5945023" y="5185037"/>
                  </a:lnTo>
                  <a:lnTo>
                    <a:pt x="5964615" y="5143478"/>
                  </a:lnTo>
                  <a:lnTo>
                    <a:pt x="5983647" y="5101731"/>
                  </a:lnTo>
                  <a:lnTo>
                    <a:pt x="6002119" y="5059802"/>
                  </a:lnTo>
                  <a:lnTo>
                    <a:pt x="6020032" y="5017696"/>
                  </a:lnTo>
                  <a:lnTo>
                    <a:pt x="6037386" y="4975419"/>
                  </a:lnTo>
                  <a:lnTo>
                    <a:pt x="6054181" y="4932977"/>
                  </a:lnTo>
                  <a:lnTo>
                    <a:pt x="6070418" y="4890374"/>
                  </a:lnTo>
                  <a:lnTo>
                    <a:pt x="6086096" y="4847616"/>
                  </a:lnTo>
                  <a:lnTo>
                    <a:pt x="6101216" y="4804709"/>
                  </a:lnTo>
                  <a:lnTo>
                    <a:pt x="6115778" y="4761659"/>
                  </a:lnTo>
                  <a:lnTo>
                    <a:pt x="6129782" y="4718471"/>
                  </a:lnTo>
                  <a:lnTo>
                    <a:pt x="6143229" y="4675150"/>
                  </a:lnTo>
                  <a:lnTo>
                    <a:pt x="6156118" y="4631702"/>
                  </a:lnTo>
                  <a:lnTo>
                    <a:pt x="6168450" y="4588132"/>
                  </a:lnTo>
                  <a:lnTo>
                    <a:pt x="6180225" y="4544447"/>
                  </a:lnTo>
                  <a:lnTo>
                    <a:pt x="6191444" y="4500651"/>
                  </a:lnTo>
                  <a:lnTo>
                    <a:pt x="6202106" y="4456750"/>
                  </a:lnTo>
                  <a:lnTo>
                    <a:pt x="6212212" y="4412749"/>
                  </a:lnTo>
                  <a:lnTo>
                    <a:pt x="6221762" y="4368655"/>
                  </a:lnTo>
                  <a:lnTo>
                    <a:pt x="6230756" y="4324473"/>
                  </a:lnTo>
                  <a:lnTo>
                    <a:pt x="6239195" y="4280207"/>
                  </a:lnTo>
                  <a:lnTo>
                    <a:pt x="6247079" y="4235864"/>
                  </a:lnTo>
                  <a:lnTo>
                    <a:pt x="6254407" y="4191450"/>
                  </a:lnTo>
                  <a:lnTo>
                    <a:pt x="6261180" y="4146969"/>
                  </a:lnTo>
                  <a:lnTo>
                    <a:pt x="6267399" y="4102428"/>
                  </a:lnTo>
                  <a:lnTo>
                    <a:pt x="6273063" y="4057831"/>
                  </a:lnTo>
                  <a:lnTo>
                    <a:pt x="6278173" y="4013184"/>
                  </a:lnTo>
                  <a:lnTo>
                    <a:pt x="6282729" y="3968494"/>
                  </a:lnTo>
                  <a:lnTo>
                    <a:pt x="6286732" y="3923765"/>
                  </a:lnTo>
                  <a:lnTo>
                    <a:pt x="6290180" y="3879002"/>
                  </a:lnTo>
                  <a:lnTo>
                    <a:pt x="6293076" y="3834212"/>
                  </a:lnTo>
                  <a:lnTo>
                    <a:pt x="6295418" y="3789400"/>
                  </a:lnTo>
                  <a:lnTo>
                    <a:pt x="6297207" y="3744572"/>
                  </a:lnTo>
                  <a:lnTo>
                    <a:pt x="6298444" y="3699732"/>
                  </a:lnTo>
                  <a:lnTo>
                    <a:pt x="6299129" y="3654887"/>
                  </a:lnTo>
                  <a:lnTo>
                    <a:pt x="6299261" y="3610042"/>
                  </a:lnTo>
                  <a:lnTo>
                    <a:pt x="6298841" y="3565203"/>
                  </a:lnTo>
                  <a:lnTo>
                    <a:pt x="6297869" y="3520374"/>
                  </a:lnTo>
                  <a:lnTo>
                    <a:pt x="6296346" y="3475563"/>
                  </a:lnTo>
                  <a:lnTo>
                    <a:pt x="6294271" y="3430773"/>
                  </a:lnTo>
                  <a:lnTo>
                    <a:pt x="6291645" y="3386011"/>
                  </a:lnTo>
                  <a:lnTo>
                    <a:pt x="6288469" y="3341282"/>
                  </a:lnTo>
                  <a:lnTo>
                    <a:pt x="6284742" y="3296592"/>
                  </a:lnTo>
                  <a:lnTo>
                    <a:pt x="6280464" y="3251946"/>
                  </a:lnTo>
                  <a:lnTo>
                    <a:pt x="6275636" y="3207350"/>
                  </a:lnTo>
                  <a:lnTo>
                    <a:pt x="6270258" y="3162809"/>
                  </a:lnTo>
                  <a:lnTo>
                    <a:pt x="6264330" y="3118329"/>
                  </a:lnTo>
                  <a:lnTo>
                    <a:pt x="6257853" y="3073916"/>
                  </a:lnTo>
                  <a:lnTo>
                    <a:pt x="6250827" y="3029574"/>
                  </a:lnTo>
                  <a:lnTo>
                    <a:pt x="6243251" y="2985310"/>
                  </a:lnTo>
                  <a:lnTo>
                    <a:pt x="6235126" y="2941128"/>
                  </a:lnTo>
                  <a:lnTo>
                    <a:pt x="6226453" y="2897035"/>
                  </a:lnTo>
                  <a:lnTo>
                    <a:pt x="6217231" y="2853036"/>
                  </a:lnTo>
                  <a:lnTo>
                    <a:pt x="6207461" y="2809136"/>
                  </a:lnTo>
                  <a:lnTo>
                    <a:pt x="6197143" y="2765342"/>
                  </a:lnTo>
                  <a:lnTo>
                    <a:pt x="6186278" y="2721658"/>
                  </a:lnTo>
                  <a:lnTo>
                    <a:pt x="6174864" y="2678090"/>
                  </a:lnTo>
                  <a:lnTo>
                    <a:pt x="6162904" y="2634643"/>
                  </a:lnTo>
                  <a:lnTo>
                    <a:pt x="6150396" y="2591324"/>
                  </a:lnTo>
                  <a:lnTo>
                    <a:pt x="6137341" y="2548137"/>
                  </a:lnTo>
                  <a:lnTo>
                    <a:pt x="6123740" y="2505089"/>
                  </a:lnTo>
                  <a:lnTo>
                    <a:pt x="6109592" y="2462184"/>
                  </a:lnTo>
                  <a:lnTo>
                    <a:pt x="6094898" y="2419429"/>
                  </a:lnTo>
                  <a:lnTo>
                    <a:pt x="6079658" y="2376828"/>
                  </a:lnTo>
                  <a:lnTo>
                    <a:pt x="6063872" y="2334387"/>
                  </a:lnTo>
                  <a:lnTo>
                    <a:pt x="6047541" y="2292112"/>
                  </a:lnTo>
                  <a:lnTo>
                    <a:pt x="6030664" y="2250009"/>
                  </a:lnTo>
                  <a:lnTo>
                    <a:pt x="6013242" y="2208082"/>
                  </a:lnTo>
                  <a:lnTo>
                    <a:pt x="5995275" y="2166338"/>
                  </a:lnTo>
                  <a:lnTo>
                    <a:pt x="5976764" y="2124781"/>
                  </a:lnTo>
                  <a:lnTo>
                    <a:pt x="5957708" y="2083418"/>
                  </a:lnTo>
                  <a:lnTo>
                    <a:pt x="5938108" y="2042254"/>
                  </a:lnTo>
                  <a:lnTo>
                    <a:pt x="5917964" y="2001294"/>
                  </a:lnTo>
                  <a:lnTo>
                    <a:pt x="5897276" y="1960545"/>
                  </a:lnTo>
                  <a:lnTo>
                    <a:pt x="5876044" y="1920011"/>
                  </a:lnTo>
                  <a:lnTo>
                    <a:pt x="5854270" y="1879697"/>
                  </a:lnTo>
                  <a:lnTo>
                    <a:pt x="5831952" y="1839611"/>
                  </a:lnTo>
                  <a:lnTo>
                    <a:pt x="5809091" y="1799756"/>
                  </a:lnTo>
                  <a:lnTo>
                    <a:pt x="5785687" y="1760139"/>
                  </a:lnTo>
                  <a:lnTo>
                    <a:pt x="5761741" y="1720766"/>
                  </a:lnTo>
                  <a:lnTo>
                    <a:pt x="5737253" y="1681641"/>
                  </a:lnTo>
                  <a:lnTo>
                    <a:pt x="5712222" y="1642770"/>
                  </a:lnTo>
                  <a:lnTo>
                    <a:pt x="5686650" y="1604159"/>
                  </a:lnTo>
                  <a:lnTo>
                    <a:pt x="5660537" y="1565813"/>
                  </a:lnTo>
                  <a:lnTo>
                    <a:pt x="5633882" y="1527737"/>
                  </a:lnTo>
                  <a:lnTo>
                    <a:pt x="5606686" y="1489938"/>
                  </a:lnTo>
                  <a:lnTo>
                    <a:pt x="5578948" y="1452421"/>
                  </a:lnTo>
                  <a:lnTo>
                    <a:pt x="5550671" y="1415192"/>
                  </a:lnTo>
                  <a:lnTo>
                    <a:pt x="5521853" y="1378255"/>
                  </a:lnTo>
                  <a:lnTo>
                    <a:pt x="5492494" y="1341616"/>
                  </a:lnTo>
                  <a:lnTo>
                    <a:pt x="5462596" y="1305281"/>
                  </a:lnTo>
                  <a:lnTo>
                    <a:pt x="5432157" y="1269256"/>
                  </a:lnTo>
                  <a:lnTo>
                    <a:pt x="5401179" y="1233546"/>
                  </a:lnTo>
                  <a:lnTo>
                    <a:pt x="5369662" y="1198156"/>
                  </a:lnTo>
                  <a:lnTo>
                    <a:pt x="5337606" y="1163093"/>
                  </a:lnTo>
                  <a:lnTo>
                    <a:pt x="5305011" y="1128360"/>
                  </a:lnTo>
                  <a:lnTo>
                    <a:pt x="5271877" y="1093965"/>
                  </a:lnTo>
                  <a:lnTo>
                    <a:pt x="5238204" y="1059913"/>
                  </a:lnTo>
                  <a:lnTo>
                    <a:pt x="5203994" y="1026208"/>
                  </a:lnTo>
                  <a:lnTo>
                    <a:pt x="5169245" y="992857"/>
                  </a:lnTo>
                  <a:lnTo>
                    <a:pt x="5133958" y="959866"/>
                  </a:lnTo>
                  <a:lnTo>
                    <a:pt x="5095091" y="924507"/>
                  </a:lnTo>
                  <a:lnTo>
                    <a:pt x="5055852" y="889817"/>
                  </a:lnTo>
                  <a:lnTo>
                    <a:pt x="5016248" y="855795"/>
                  </a:lnTo>
                  <a:lnTo>
                    <a:pt x="4976287" y="822441"/>
                  </a:lnTo>
                  <a:lnTo>
                    <a:pt x="4935976" y="789754"/>
                  </a:lnTo>
                  <a:lnTo>
                    <a:pt x="4895322" y="757735"/>
                  </a:lnTo>
                  <a:lnTo>
                    <a:pt x="4854332" y="726383"/>
                  </a:lnTo>
                  <a:lnTo>
                    <a:pt x="4813012" y="695697"/>
                  </a:lnTo>
                  <a:lnTo>
                    <a:pt x="4771371" y="665679"/>
                  </a:lnTo>
                  <a:lnTo>
                    <a:pt x="4729415" y="636326"/>
                  </a:lnTo>
                  <a:lnTo>
                    <a:pt x="4687152" y="607639"/>
                  </a:lnTo>
                  <a:lnTo>
                    <a:pt x="4644587" y="579618"/>
                  </a:lnTo>
                  <a:lnTo>
                    <a:pt x="4601729" y="552262"/>
                  </a:lnTo>
                  <a:lnTo>
                    <a:pt x="4558585" y="525571"/>
                  </a:lnTo>
                  <a:lnTo>
                    <a:pt x="4515162" y="499545"/>
                  </a:lnTo>
                  <a:lnTo>
                    <a:pt x="4471466" y="474183"/>
                  </a:lnTo>
                  <a:lnTo>
                    <a:pt x="4427505" y="449485"/>
                  </a:lnTo>
                  <a:lnTo>
                    <a:pt x="4383286" y="425452"/>
                  </a:lnTo>
                  <a:lnTo>
                    <a:pt x="4338816" y="402082"/>
                  </a:lnTo>
                  <a:lnTo>
                    <a:pt x="4294102" y="379375"/>
                  </a:lnTo>
                  <a:lnTo>
                    <a:pt x="4249151" y="357331"/>
                  </a:lnTo>
                  <a:lnTo>
                    <a:pt x="4203971" y="335951"/>
                  </a:lnTo>
                  <a:lnTo>
                    <a:pt x="4158568" y="315232"/>
                  </a:lnTo>
                  <a:lnTo>
                    <a:pt x="4112950" y="295176"/>
                  </a:lnTo>
                  <a:lnTo>
                    <a:pt x="4067123" y="275782"/>
                  </a:lnTo>
                  <a:lnTo>
                    <a:pt x="4021094" y="257049"/>
                  </a:lnTo>
                  <a:lnTo>
                    <a:pt x="3974872" y="238978"/>
                  </a:lnTo>
                  <a:lnTo>
                    <a:pt x="3928462" y="221568"/>
                  </a:lnTo>
                  <a:lnTo>
                    <a:pt x="3881873" y="204818"/>
                  </a:lnTo>
                  <a:lnTo>
                    <a:pt x="3835110" y="188729"/>
                  </a:lnTo>
                  <a:lnTo>
                    <a:pt x="3788181" y="173300"/>
                  </a:lnTo>
                  <a:lnTo>
                    <a:pt x="3741094" y="158531"/>
                  </a:lnTo>
                  <a:lnTo>
                    <a:pt x="3693855" y="144422"/>
                  </a:lnTo>
                  <a:lnTo>
                    <a:pt x="3646471" y="130972"/>
                  </a:lnTo>
                  <a:lnTo>
                    <a:pt x="3598950" y="118181"/>
                  </a:lnTo>
                  <a:lnTo>
                    <a:pt x="3551299" y="106049"/>
                  </a:lnTo>
                  <a:lnTo>
                    <a:pt x="3503524" y="94576"/>
                  </a:lnTo>
                  <a:lnTo>
                    <a:pt x="3455633" y="83761"/>
                  </a:lnTo>
                  <a:lnTo>
                    <a:pt x="3407633" y="73603"/>
                  </a:lnTo>
                  <a:lnTo>
                    <a:pt x="3359530" y="64103"/>
                  </a:lnTo>
                  <a:lnTo>
                    <a:pt x="3311333" y="55261"/>
                  </a:lnTo>
                  <a:lnTo>
                    <a:pt x="3263048" y="47076"/>
                  </a:lnTo>
                  <a:lnTo>
                    <a:pt x="3214682" y="39547"/>
                  </a:lnTo>
                  <a:lnTo>
                    <a:pt x="3166242" y="32675"/>
                  </a:lnTo>
                  <a:lnTo>
                    <a:pt x="3117736" y="26459"/>
                  </a:lnTo>
                  <a:lnTo>
                    <a:pt x="3069170" y="20899"/>
                  </a:lnTo>
                  <a:lnTo>
                    <a:pt x="3020552" y="15995"/>
                  </a:lnTo>
                  <a:lnTo>
                    <a:pt x="2971888" y="11746"/>
                  </a:lnTo>
                  <a:lnTo>
                    <a:pt x="2923187" y="8152"/>
                  </a:lnTo>
                  <a:lnTo>
                    <a:pt x="2874454" y="5213"/>
                  </a:lnTo>
                  <a:lnTo>
                    <a:pt x="2825697" y="2929"/>
                  </a:lnTo>
                  <a:lnTo>
                    <a:pt x="2776923" y="1298"/>
                  </a:lnTo>
                  <a:lnTo>
                    <a:pt x="2728139" y="322"/>
                  </a:lnTo>
                  <a:lnTo>
                    <a:pt x="2679352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">
              <a:extLst>
                <a:ext uri="{FF2B5EF4-FFF2-40B4-BE49-F238E27FC236}">
                  <a16:creationId xmlns:a16="http://schemas.microsoft.com/office/drawing/2014/main" id="{A2261364-B4FA-DF1F-CA41-598081B1DCBE}"/>
                </a:ext>
              </a:extLst>
            </p:cNvPr>
            <p:cNvSpPr/>
            <p:nvPr/>
          </p:nvSpPr>
          <p:spPr>
            <a:xfrm>
              <a:off x="3266918" y="3266916"/>
              <a:ext cx="5454650" cy="5454650"/>
            </a:xfrm>
            <a:custGeom>
              <a:avLst/>
              <a:gdLst/>
              <a:ahLst/>
              <a:cxnLst/>
              <a:rect l="l" t="t" r="r" b="b"/>
              <a:pathLst>
                <a:path w="5454650" h="5454650">
                  <a:moveTo>
                    <a:pt x="2727788" y="0"/>
                  </a:moveTo>
                  <a:lnTo>
                    <a:pt x="2679880" y="422"/>
                  </a:lnTo>
                  <a:lnTo>
                    <a:pt x="2631989" y="1680"/>
                  </a:lnTo>
                  <a:lnTo>
                    <a:pt x="2584128" y="3775"/>
                  </a:lnTo>
                  <a:lnTo>
                    <a:pt x="2536308" y="6704"/>
                  </a:lnTo>
                  <a:lnTo>
                    <a:pt x="2488542" y="10469"/>
                  </a:lnTo>
                  <a:lnTo>
                    <a:pt x="2440840" y="15068"/>
                  </a:lnTo>
                  <a:lnTo>
                    <a:pt x="2393216" y="20500"/>
                  </a:lnTo>
                  <a:lnTo>
                    <a:pt x="2345681" y="26766"/>
                  </a:lnTo>
                  <a:lnTo>
                    <a:pt x="2298247" y="33865"/>
                  </a:lnTo>
                  <a:lnTo>
                    <a:pt x="2250926" y="41797"/>
                  </a:lnTo>
                  <a:lnTo>
                    <a:pt x="2203729" y="50560"/>
                  </a:lnTo>
                  <a:lnTo>
                    <a:pt x="2156669" y="60154"/>
                  </a:lnTo>
                  <a:lnTo>
                    <a:pt x="2109758" y="70580"/>
                  </a:lnTo>
                  <a:lnTo>
                    <a:pt x="2063007" y="81836"/>
                  </a:lnTo>
                  <a:lnTo>
                    <a:pt x="2016429" y="93923"/>
                  </a:lnTo>
                  <a:lnTo>
                    <a:pt x="1970035" y="106838"/>
                  </a:lnTo>
                  <a:lnTo>
                    <a:pt x="1923837" y="120583"/>
                  </a:lnTo>
                  <a:lnTo>
                    <a:pt x="1877847" y="135157"/>
                  </a:lnTo>
                  <a:lnTo>
                    <a:pt x="1832077" y="150558"/>
                  </a:lnTo>
                  <a:lnTo>
                    <a:pt x="1786539" y="166788"/>
                  </a:lnTo>
                  <a:lnTo>
                    <a:pt x="1741244" y="183844"/>
                  </a:lnTo>
                  <a:lnTo>
                    <a:pt x="1696206" y="201727"/>
                  </a:lnTo>
                  <a:lnTo>
                    <a:pt x="1651435" y="220437"/>
                  </a:lnTo>
                  <a:lnTo>
                    <a:pt x="1606944" y="239972"/>
                  </a:lnTo>
                  <a:lnTo>
                    <a:pt x="1562744" y="260332"/>
                  </a:lnTo>
                  <a:lnTo>
                    <a:pt x="1518847" y="281517"/>
                  </a:lnTo>
                  <a:lnTo>
                    <a:pt x="1475266" y="303526"/>
                  </a:lnTo>
                  <a:lnTo>
                    <a:pt x="1432011" y="326360"/>
                  </a:lnTo>
                  <a:lnTo>
                    <a:pt x="1389096" y="350016"/>
                  </a:lnTo>
                  <a:lnTo>
                    <a:pt x="1346532" y="374496"/>
                  </a:lnTo>
                  <a:lnTo>
                    <a:pt x="1304331" y="399798"/>
                  </a:lnTo>
                  <a:lnTo>
                    <a:pt x="1262504" y="425922"/>
                  </a:lnTo>
                  <a:lnTo>
                    <a:pt x="1221064" y="452867"/>
                  </a:lnTo>
                  <a:lnTo>
                    <a:pt x="1180023" y="480633"/>
                  </a:lnTo>
                  <a:lnTo>
                    <a:pt x="1139392" y="509220"/>
                  </a:lnTo>
                  <a:lnTo>
                    <a:pt x="1099183" y="538627"/>
                  </a:lnTo>
                  <a:lnTo>
                    <a:pt x="1059409" y="568853"/>
                  </a:lnTo>
                  <a:lnTo>
                    <a:pt x="1020081" y="599898"/>
                  </a:lnTo>
                  <a:lnTo>
                    <a:pt x="981211" y="631762"/>
                  </a:lnTo>
                  <a:lnTo>
                    <a:pt x="942811" y="664444"/>
                  </a:lnTo>
                  <a:lnTo>
                    <a:pt x="904893" y="697944"/>
                  </a:lnTo>
                  <a:lnTo>
                    <a:pt x="867469" y="732261"/>
                  </a:lnTo>
                  <a:lnTo>
                    <a:pt x="830551" y="767394"/>
                  </a:lnTo>
                  <a:lnTo>
                    <a:pt x="794150" y="803344"/>
                  </a:lnTo>
                  <a:lnTo>
                    <a:pt x="758279" y="840109"/>
                  </a:lnTo>
                  <a:lnTo>
                    <a:pt x="722949" y="877690"/>
                  </a:lnTo>
                  <a:lnTo>
                    <a:pt x="690378" y="913608"/>
                  </a:lnTo>
                  <a:lnTo>
                    <a:pt x="658564" y="949946"/>
                  </a:lnTo>
                  <a:lnTo>
                    <a:pt x="627505" y="986692"/>
                  </a:lnTo>
                  <a:lnTo>
                    <a:pt x="597202" y="1023839"/>
                  </a:lnTo>
                  <a:lnTo>
                    <a:pt x="567654" y="1061374"/>
                  </a:lnTo>
                  <a:lnTo>
                    <a:pt x="538861" y="1099290"/>
                  </a:lnTo>
                  <a:lnTo>
                    <a:pt x="510822" y="1137575"/>
                  </a:lnTo>
                  <a:lnTo>
                    <a:pt x="483537" y="1176220"/>
                  </a:lnTo>
                  <a:lnTo>
                    <a:pt x="457005" y="1215216"/>
                  </a:lnTo>
                  <a:lnTo>
                    <a:pt x="431226" y="1254551"/>
                  </a:lnTo>
                  <a:lnTo>
                    <a:pt x="406200" y="1294217"/>
                  </a:lnTo>
                  <a:lnTo>
                    <a:pt x="381926" y="1334204"/>
                  </a:lnTo>
                  <a:lnTo>
                    <a:pt x="358405" y="1374501"/>
                  </a:lnTo>
                  <a:lnTo>
                    <a:pt x="335634" y="1415099"/>
                  </a:lnTo>
                  <a:lnTo>
                    <a:pt x="313615" y="1455988"/>
                  </a:lnTo>
                  <a:lnTo>
                    <a:pt x="292346" y="1497158"/>
                  </a:lnTo>
                  <a:lnTo>
                    <a:pt x="271828" y="1538599"/>
                  </a:lnTo>
                  <a:lnTo>
                    <a:pt x="252060" y="1580302"/>
                  </a:lnTo>
                  <a:lnTo>
                    <a:pt x="233041" y="1622256"/>
                  </a:lnTo>
                  <a:lnTo>
                    <a:pt x="214771" y="1664451"/>
                  </a:lnTo>
                  <a:lnTo>
                    <a:pt x="197250" y="1706879"/>
                  </a:lnTo>
                  <a:lnTo>
                    <a:pt x="180477" y="1749528"/>
                  </a:lnTo>
                  <a:lnTo>
                    <a:pt x="164452" y="1792389"/>
                  </a:lnTo>
                  <a:lnTo>
                    <a:pt x="149175" y="1835453"/>
                  </a:lnTo>
                  <a:lnTo>
                    <a:pt x="134645" y="1878708"/>
                  </a:lnTo>
                  <a:lnTo>
                    <a:pt x="120862" y="1922147"/>
                  </a:lnTo>
                  <a:lnTo>
                    <a:pt x="107824" y="1965757"/>
                  </a:lnTo>
                  <a:lnTo>
                    <a:pt x="95533" y="2009531"/>
                  </a:lnTo>
                  <a:lnTo>
                    <a:pt x="83988" y="2053457"/>
                  </a:lnTo>
                  <a:lnTo>
                    <a:pt x="73187" y="2097526"/>
                  </a:lnTo>
                  <a:lnTo>
                    <a:pt x="63131" y="2141729"/>
                  </a:lnTo>
                  <a:lnTo>
                    <a:pt x="53820" y="2186054"/>
                  </a:lnTo>
                  <a:lnTo>
                    <a:pt x="45253" y="2230493"/>
                  </a:lnTo>
                  <a:lnTo>
                    <a:pt x="37429" y="2275036"/>
                  </a:lnTo>
                  <a:lnTo>
                    <a:pt x="30348" y="2319672"/>
                  </a:lnTo>
                  <a:lnTo>
                    <a:pt x="24010" y="2364392"/>
                  </a:lnTo>
                  <a:lnTo>
                    <a:pt x="18415" y="2409186"/>
                  </a:lnTo>
                  <a:lnTo>
                    <a:pt x="13561" y="2454044"/>
                  </a:lnTo>
                  <a:lnTo>
                    <a:pt x="9449" y="2498956"/>
                  </a:lnTo>
                  <a:lnTo>
                    <a:pt x="6079" y="2543913"/>
                  </a:lnTo>
                  <a:lnTo>
                    <a:pt x="3449" y="2588904"/>
                  </a:lnTo>
                  <a:lnTo>
                    <a:pt x="1559" y="2633919"/>
                  </a:lnTo>
                  <a:lnTo>
                    <a:pt x="409" y="2678950"/>
                  </a:lnTo>
                  <a:lnTo>
                    <a:pt x="0" y="2723985"/>
                  </a:lnTo>
                  <a:lnTo>
                    <a:pt x="329" y="2769015"/>
                  </a:lnTo>
                  <a:lnTo>
                    <a:pt x="1397" y="2814031"/>
                  </a:lnTo>
                  <a:lnTo>
                    <a:pt x="3203" y="2859021"/>
                  </a:lnTo>
                  <a:lnTo>
                    <a:pt x="5748" y="2903977"/>
                  </a:lnTo>
                  <a:lnTo>
                    <a:pt x="9030" y="2948889"/>
                  </a:lnTo>
                  <a:lnTo>
                    <a:pt x="13049" y="2993746"/>
                  </a:lnTo>
                  <a:lnTo>
                    <a:pt x="17805" y="3038540"/>
                  </a:lnTo>
                  <a:lnTo>
                    <a:pt x="23298" y="3083259"/>
                  </a:lnTo>
                  <a:lnTo>
                    <a:pt x="29527" y="3127894"/>
                  </a:lnTo>
                  <a:lnTo>
                    <a:pt x="36491" y="3172436"/>
                  </a:lnTo>
                  <a:lnTo>
                    <a:pt x="44190" y="3216874"/>
                  </a:lnTo>
                  <a:lnTo>
                    <a:pt x="52625" y="3261198"/>
                  </a:lnTo>
                  <a:lnTo>
                    <a:pt x="61794" y="3305399"/>
                  </a:lnTo>
                  <a:lnTo>
                    <a:pt x="71697" y="3349467"/>
                  </a:lnTo>
                  <a:lnTo>
                    <a:pt x="82333" y="3393392"/>
                  </a:lnTo>
                  <a:lnTo>
                    <a:pt x="93703" y="3437164"/>
                  </a:lnTo>
                  <a:lnTo>
                    <a:pt x="105806" y="3480773"/>
                  </a:lnTo>
                  <a:lnTo>
                    <a:pt x="118641" y="3524209"/>
                  </a:lnTo>
                  <a:lnTo>
                    <a:pt x="132208" y="3567463"/>
                  </a:lnTo>
                  <a:lnTo>
                    <a:pt x="146507" y="3610525"/>
                  </a:lnTo>
                  <a:lnTo>
                    <a:pt x="161537" y="3653384"/>
                  </a:lnTo>
                  <a:lnTo>
                    <a:pt x="177298" y="3696031"/>
                  </a:lnTo>
                  <a:lnTo>
                    <a:pt x="193790" y="3738456"/>
                  </a:lnTo>
                  <a:lnTo>
                    <a:pt x="211012" y="3780650"/>
                  </a:lnTo>
                  <a:lnTo>
                    <a:pt x="228963" y="3822601"/>
                  </a:lnTo>
                  <a:lnTo>
                    <a:pt x="247644" y="3864301"/>
                  </a:lnTo>
                  <a:lnTo>
                    <a:pt x="267053" y="3905740"/>
                  </a:lnTo>
                  <a:lnTo>
                    <a:pt x="287191" y="3946907"/>
                  </a:lnTo>
                  <a:lnTo>
                    <a:pt x="308058" y="3987793"/>
                  </a:lnTo>
                  <a:lnTo>
                    <a:pt x="329652" y="4028388"/>
                  </a:lnTo>
                  <a:lnTo>
                    <a:pt x="351973" y="4068682"/>
                  </a:lnTo>
                  <a:lnTo>
                    <a:pt x="375021" y="4108666"/>
                  </a:lnTo>
                  <a:lnTo>
                    <a:pt x="398796" y="4148329"/>
                  </a:lnTo>
                  <a:lnTo>
                    <a:pt x="423297" y="4187661"/>
                  </a:lnTo>
                  <a:lnTo>
                    <a:pt x="448523" y="4226653"/>
                  </a:lnTo>
                  <a:lnTo>
                    <a:pt x="474475" y="4265294"/>
                  </a:lnTo>
                  <a:lnTo>
                    <a:pt x="501152" y="4303576"/>
                  </a:lnTo>
                  <a:lnTo>
                    <a:pt x="528554" y="4341488"/>
                  </a:lnTo>
                  <a:lnTo>
                    <a:pt x="556679" y="4379020"/>
                  </a:lnTo>
                  <a:lnTo>
                    <a:pt x="585529" y="4416162"/>
                  </a:lnTo>
                  <a:lnTo>
                    <a:pt x="615102" y="4452905"/>
                  </a:lnTo>
                  <a:lnTo>
                    <a:pt x="645397" y="4489238"/>
                  </a:lnTo>
                  <a:lnTo>
                    <a:pt x="676416" y="4525152"/>
                  </a:lnTo>
                  <a:lnTo>
                    <a:pt x="708156" y="4560637"/>
                  </a:lnTo>
                  <a:lnTo>
                    <a:pt x="740618" y="4595683"/>
                  </a:lnTo>
                  <a:lnTo>
                    <a:pt x="773802" y="4630280"/>
                  </a:lnTo>
                  <a:lnTo>
                    <a:pt x="807707" y="4664418"/>
                  </a:lnTo>
                  <a:lnTo>
                    <a:pt x="842332" y="4698088"/>
                  </a:lnTo>
                  <a:lnTo>
                    <a:pt x="877677" y="4731280"/>
                  </a:lnTo>
                  <a:lnTo>
                    <a:pt x="916292" y="4766249"/>
                  </a:lnTo>
                  <a:lnTo>
                    <a:pt x="955389" y="4800346"/>
                  </a:lnTo>
                  <a:lnTo>
                    <a:pt x="994957" y="4833569"/>
                  </a:lnTo>
                  <a:lnTo>
                    <a:pt x="1034982" y="4865920"/>
                  </a:lnTo>
                  <a:lnTo>
                    <a:pt x="1075453" y="4897399"/>
                  </a:lnTo>
                  <a:lnTo>
                    <a:pt x="1116359" y="4928007"/>
                  </a:lnTo>
                  <a:lnTo>
                    <a:pt x="1157685" y="4957744"/>
                  </a:lnTo>
                  <a:lnTo>
                    <a:pt x="1199421" y="4986611"/>
                  </a:lnTo>
                  <a:lnTo>
                    <a:pt x="1241554" y="5014607"/>
                  </a:lnTo>
                  <a:lnTo>
                    <a:pt x="1284071" y="5041735"/>
                  </a:lnTo>
                  <a:lnTo>
                    <a:pt x="1326962" y="5067993"/>
                  </a:lnTo>
                  <a:lnTo>
                    <a:pt x="1370213" y="5093383"/>
                  </a:lnTo>
                  <a:lnTo>
                    <a:pt x="1413812" y="5117905"/>
                  </a:lnTo>
                  <a:lnTo>
                    <a:pt x="1457747" y="5141560"/>
                  </a:lnTo>
                  <a:lnTo>
                    <a:pt x="1502006" y="5164348"/>
                  </a:lnTo>
                  <a:lnTo>
                    <a:pt x="1546576" y="5186270"/>
                  </a:lnTo>
                  <a:lnTo>
                    <a:pt x="1591446" y="5207325"/>
                  </a:lnTo>
                  <a:lnTo>
                    <a:pt x="1636603" y="5227516"/>
                  </a:lnTo>
                  <a:lnTo>
                    <a:pt x="1682036" y="5246841"/>
                  </a:lnTo>
                  <a:lnTo>
                    <a:pt x="1727731" y="5265303"/>
                  </a:lnTo>
                  <a:lnTo>
                    <a:pt x="1773676" y="5282900"/>
                  </a:lnTo>
                  <a:lnTo>
                    <a:pt x="1819860" y="5299634"/>
                  </a:lnTo>
                  <a:lnTo>
                    <a:pt x="1866271" y="5315505"/>
                  </a:lnTo>
                  <a:lnTo>
                    <a:pt x="1912895" y="5330514"/>
                  </a:lnTo>
                  <a:lnTo>
                    <a:pt x="1959721" y="5344662"/>
                  </a:lnTo>
                  <a:lnTo>
                    <a:pt x="2006737" y="5357947"/>
                  </a:lnTo>
                  <a:lnTo>
                    <a:pt x="2053930" y="5370372"/>
                  </a:lnTo>
                  <a:lnTo>
                    <a:pt x="2101288" y="5381937"/>
                  </a:lnTo>
                  <a:lnTo>
                    <a:pt x="2148800" y="5392642"/>
                  </a:lnTo>
                  <a:lnTo>
                    <a:pt x="2196452" y="5402488"/>
                  </a:lnTo>
                  <a:lnTo>
                    <a:pt x="2244232" y="5411475"/>
                  </a:lnTo>
                  <a:lnTo>
                    <a:pt x="2292129" y="5419603"/>
                  </a:lnTo>
                  <a:lnTo>
                    <a:pt x="2340131" y="5426874"/>
                  </a:lnTo>
                  <a:lnTo>
                    <a:pt x="2388224" y="5433288"/>
                  </a:lnTo>
                  <a:lnTo>
                    <a:pt x="2436397" y="5438844"/>
                  </a:lnTo>
                  <a:lnTo>
                    <a:pt x="2484638" y="5443545"/>
                  </a:lnTo>
                  <a:lnTo>
                    <a:pt x="2532934" y="5447390"/>
                  </a:lnTo>
                  <a:lnTo>
                    <a:pt x="2581273" y="5450379"/>
                  </a:lnTo>
                  <a:lnTo>
                    <a:pt x="2629643" y="5452514"/>
                  </a:lnTo>
                  <a:lnTo>
                    <a:pt x="2678032" y="5453794"/>
                  </a:lnTo>
                  <a:lnTo>
                    <a:pt x="2726427" y="5454221"/>
                  </a:lnTo>
                  <a:lnTo>
                    <a:pt x="2774335" y="5453802"/>
                  </a:lnTo>
                  <a:lnTo>
                    <a:pt x="2822226" y="5452547"/>
                  </a:lnTo>
                  <a:lnTo>
                    <a:pt x="2870087" y="5450456"/>
                  </a:lnTo>
                  <a:lnTo>
                    <a:pt x="2917907" y="5447530"/>
                  </a:lnTo>
                  <a:lnTo>
                    <a:pt x="2965674" y="5443768"/>
                  </a:lnTo>
                  <a:lnTo>
                    <a:pt x="3013375" y="5439172"/>
                  </a:lnTo>
                  <a:lnTo>
                    <a:pt x="3060999" y="5433741"/>
                  </a:lnTo>
                  <a:lnTo>
                    <a:pt x="3108534" y="5427477"/>
                  </a:lnTo>
                  <a:lnTo>
                    <a:pt x="3155968" y="5420380"/>
                  </a:lnTo>
                  <a:lnTo>
                    <a:pt x="3203290" y="5412450"/>
                  </a:lnTo>
                  <a:lnTo>
                    <a:pt x="3250486" y="5403688"/>
                  </a:lnTo>
                  <a:lnTo>
                    <a:pt x="3297546" y="5394095"/>
                  </a:lnTo>
                  <a:lnTo>
                    <a:pt x="3344458" y="5383670"/>
                  </a:lnTo>
                  <a:lnTo>
                    <a:pt x="3391209" y="5372414"/>
                  </a:lnTo>
                  <a:lnTo>
                    <a:pt x="3437787" y="5360328"/>
                  </a:lnTo>
                  <a:lnTo>
                    <a:pt x="3484181" y="5347413"/>
                  </a:lnTo>
                  <a:lnTo>
                    <a:pt x="3530380" y="5333668"/>
                  </a:lnTo>
                  <a:lnTo>
                    <a:pt x="3576370" y="5319094"/>
                  </a:lnTo>
                  <a:lnTo>
                    <a:pt x="3622140" y="5303693"/>
                  </a:lnTo>
                  <a:lnTo>
                    <a:pt x="3667678" y="5287463"/>
                  </a:lnTo>
                  <a:lnTo>
                    <a:pt x="3712972" y="5270406"/>
                  </a:lnTo>
                  <a:lnTo>
                    <a:pt x="3758011" y="5252523"/>
                  </a:lnTo>
                  <a:lnTo>
                    <a:pt x="3802782" y="5233813"/>
                  </a:lnTo>
                  <a:lnTo>
                    <a:pt x="3847273" y="5214277"/>
                  </a:lnTo>
                  <a:lnTo>
                    <a:pt x="3891473" y="5193916"/>
                  </a:lnTo>
                  <a:lnTo>
                    <a:pt x="3935370" y="5172730"/>
                  </a:lnTo>
                  <a:lnTo>
                    <a:pt x="3978952" y="5150719"/>
                  </a:lnTo>
                  <a:lnTo>
                    <a:pt x="4022206" y="5127885"/>
                  </a:lnTo>
                  <a:lnTo>
                    <a:pt x="4065122" y="5104227"/>
                  </a:lnTo>
                  <a:lnTo>
                    <a:pt x="4107686" y="5079747"/>
                  </a:lnTo>
                  <a:lnTo>
                    <a:pt x="4149888" y="5054444"/>
                  </a:lnTo>
                  <a:lnTo>
                    <a:pt x="4191715" y="5028319"/>
                  </a:lnTo>
                  <a:lnTo>
                    <a:pt x="4233155" y="5001373"/>
                  </a:lnTo>
                  <a:lnTo>
                    <a:pt x="4274197" y="4973605"/>
                  </a:lnTo>
                  <a:lnTo>
                    <a:pt x="4314828" y="4945018"/>
                  </a:lnTo>
                  <a:lnTo>
                    <a:pt x="4355037" y="4915610"/>
                  </a:lnTo>
                  <a:lnTo>
                    <a:pt x="4394812" y="4885383"/>
                  </a:lnTo>
                  <a:lnTo>
                    <a:pt x="4434140" y="4854336"/>
                  </a:lnTo>
                  <a:lnTo>
                    <a:pt x="4473011" y="4822472"/>
                  </a:lnTo>
                  <a:lnTo>
                    <a:pt x="4511411" y="4789789"/>
                  </a:lnTo>
                  <a:lnTo>
                    <a:pt x="4549329" y="4756289"/>
                  </a:lnTo>
                  <a:lnTo>
                    <a:pt x="4586754" y="4721971"/>
                  </a:lnTo>
                  <a:lnTo>
                    <a:pt x="4623673" y="4686837"/>
                  </a:lnTo>
                  <a:lnTo>
                    <a:pt x="4660075" y="4650887"/>
                  </a:lnTo>
                  <a:lnTo>
                    <a:pt x="4695947" y="4614122"/>
                  </a:lnTo>
                  <a:lnTo>
                    <a:pt x="4731277" y="4576541"/>
                  </a:lnTo>
                  <a:lnTo>
                    <a:pt x="4763847" y="4540623"/>
                  </a:lnTo>
                  <a:lnTo>
                    <a:pt x="4795661" y="4504285"/>
                  </a:lnTo>
                  <a:lnTo>
                    <a:pt x="4826720" y="4467538"/>
                  </a:lnTo>
                  <a:lnTo>
                    <a:pt x="4857022" y="4430392"/>
                  </a:lnTo>
                  <a:lnTo>
                    <a:pt x="4886570" y="4392857"/>
                  </a:lnTo>
                  <a:lnTo>
                    <a:pt x="4915363" y="4354941"/>
                  </a:lnTo>
                  <a:lnTo>
                    <a:pt x="4943402" y="4316656"/>
                  </a:lnTo>
                  <a:lnTo>
                    <a:pt x="4970687" y="4278011"/>
                  </a:lnTo>
                  <a:lnTo>
                    <a:pt x="4997218" y="4239015"/>
                  </a:lnTo>
                  <a:lnTo>
                    <a:pt x="5022997" y="4199680"/>
                  </a:lnTo>
                  <a:lnTo>
                    <a:pt x="5048022" y="4160014"/>
                  </a:lnTo>
                  <a:lnTo>
                    <a:pt x="5072296" y="4120027"/>
                  </a:lnTo>
                  <a:lnTo>
                    <a:pt x="5095818" y="4079730"/>
                  </a:lnTo>
                  <a:lnTo>
                    <a:pt x="5118588" y="4039132"/>
                  </a:lnTo>
                  <a:lnTo>
                    <a:pt x="5140607" y="3998243"/>
                  </a:lnTo>
                  <a:lnTo>
                    <a:pt x="5161875" y="3957073"/>
                  </a:lnTo>
                  <a:lnTo>
                    <a:pt x="5182393" y="3915632"/>
                  </a:lnTo>
                  <a:lnTo>
                    <a:pt x="5202161" y="3873929"/>
                  </a:lnTo>
                  <a:lnTo>
                    <a:pt x="5221180" y="3831975"/>
                  </a:lnTo>
                  <a:lnTo>
                    <a:pt x="5239450" y="3789780"/>
                  </a:lnTo>
                  <a:lnTo>
                    <a:pt x="5256970" y="3747352"/>
                  </a:lnTo>
                  <a:lnTo>
                    <a:pt x="5273743" y="3704703"/>
                  </a:lnTo>
                  <a:lnTo>
                    <a:pt x="5289768" y="3661842"/>
                  </a:lnTo>
                  <a:lnTo>
                    <a:pt x="5305045" y="3618778"/>
                  </a:lnTo>
                  <a:lnTo>
                    <a:pt x="5319575" y="3575522"/>
                  </a:lnTo>
                  <a:lnTo>
                    <a:pt x="5333358" y="3532084"/>
                  </a:lnTo>
                  <a:lnTo>
                    <a:pt x="5346395" y="3488473"/>
                  </a:lnTo>
                  <a:lnTo>
                    <a:pt x="5358686" y="3444700"/>
                  </a:lnTo>
                  <a:lnTo>
                    <a:pt x="5370231" y="3400774"/>
                  </a:lnTo>
                  <a:lnTo>
                    <a:pt x="5381032" y="3356704"/>
                  </a:lnTo>
                  <a:lnTo>
                    <a:pt x="5391087" y="3312502"/>
                  </a:lnTo>
                  <a:lnTo>
                    <a:pt x="5400398" y="3268176"/>
                  </a:lnTo>
                  <a:lnTo>
                    <a:pt x="5408966" y="3223737"/>
                  </a:lnTo>
                  <a:lnTo>
                    <a:pt x="5416789" y="3179195"/>
                  </a:lnTo>
                  <a:lnTo>
                    <a:pt x="5423870" y="3134559"/>
                  </a:lnTo>
                  <a:lnTo>
                    <a:pt x="5430208" y="3089839"/>
                  </a:lnTo>
                  <a:lnTo>
                    <a:pt x="5435803" y="3045045"/>
                  </a:lnTo>
                  <a:lnTo>
                    <a:pt x="5440656" y="3000187"/>
                  </a:lnTo>
                  <a:lnTo>
                    <a:pt x="5444768" y="2955275"/>
                  </a:lnTo>
                  <a:lnTo>
                    <a:pt x="5448139" y="2910318"/>
                  </a:lnTo>
                  <a:lnTo>
                    <a:pt x="5450769" y="2865327"/>
                  </a:lnTo>
                  <a:lnTo>
                    <a:pt x="5452658" y="2820312"/>
                  </a:lnTo>
                  <a:lnTo>
                    <a:pt x="5453808" y="2775281"/>
                  </a:lnTo>
                  <a:lnTo>
                    <a:pt x="5454218" y="2730246"/>
                  </a:lnTo>
                  <a:lnTo>
                    <a:pt x="5453888" y="2685216"/>
                  </a:lnTo>
                  <a:lnTo>
                    <a:pt x="5452820" y="2640200"/>
                  </a:lnTo>
                  <a:lnTo>
                    <a:pt x="5451014" y="2595210"/>
                  </a:lnTo>
                  <a:lnTo>
                    <a:pt x="5448469" y="2550253"/>
                  </a:lnTo>
                  <a:lnTo>
                    <a:pt x="5445187" y="2505342"/>
                  </a:lnTo>
                  <a:lnTo>
                    <a:pt x="5441167" y="2460484"/>
                  </a:lnTo>
                  <a:lnTo>
                    <a:pt x="5436411" y="2415691"/>
                  </a:lnTo>
                  <a:lnTo>
                    <a:pt x="5430918" y="2370972"/>
                  </a:lnTo>
                  <a:lnTo>
                    <a:pt x="5424690" y="2326337"/>
                  </a:lnTo>
                  <a:lnTo>
                    <a:pt x="5417725" y="2281795"/>
                  </a:lnTo>
                  <a:lnTo>
                    <a:pt x="5410026" y="2237357"/>
                  </a:lnTo>
                  <a:lnTo>
                    <a:pt x="5401591" y="2193033"/>
                  </a:lnTo>
                  <a:lnTo>
                    <a:pt x="5392423" y="2148832"/>
                  </a:lnTo>
                  <a:lnTo>
                    <a:pt x="5382520" y="2104764"/>
                  </a:lnTo>
                  <a:lnTo>
                    <a:pt x="5371883" y="2060839"/>
                  </a:lnTo>
                  <a:lnTo>
                    <a:pt x="5360513" y="2017067"/>
                  </a:lnTo>
                  <a:lnTo>
                    <a:pt x="5348410" y="1973458"/>
                  </a:lnTo>
                  <a:lnTo>
                    <a:pt x="5335575" y="1930021"/>
                  </a:lnTo>
                  <a:lnTo>
                    <a:pt x="5322008" y="1886768"/>
                  </a:lnTo>
                  <a:lnTo>
                    <a:pt x="5307709" y="1843706"/>
                  </a:lnTo>
                  <a:lnTo>
                    <a:pt x="5292679" y="1800847"/>
                  </a:lnTo>
                  <a:lnTo>
                    <a:pt x="5276918" y="1758200"/>
                  </a:lnTo>
                  <a:lnTo>
                    <a:pt x="5260426" y="1715775"/>
                  </a:lnTo>
                  <a:lnTo>
                    <a:pt x="5243204" y="1673581"/>
                  </a:lnTo>
                  <a:lnTo>
                    <a:pt x="5225253" y="1631630"/>
                  </a:lnTo>
                  <a:lnTo>
                    <a:pt x="5206572" y="1589930"/>
                  </a:lnTo>
                  <a:lnTo>
                    <a:pt x="5187162" y="1548491"/>
                  </a:lnTo>
                  <a:lnTo>
                    <a:pt x="5167024" y="1507324"/>
                  </a:lnTo>
                  <a:lnTo>
                    <a:pt x="5146158" y="1466438"/>
                  </a:lnTo>
                  <a:lnTo>
                    <a:pt x="5124564" y="1425843"/>
                  </a:lnTo>
                  <a:lnTo>
                    <a:pt x="5102243" y="1385549"/>
                  </a:lnTo>
                  <a:lnTo>
                    <a:pt x="5079195" y="1345565"/>
                  </a:lnTo>
                  <a:lnTo>
                    <a:pt x="5055420" y="1305902"/>
                  </a:lnTo>
                  <a:lnTo>
                    <a:pt x="5030919" y="1266570"/>
                  </a:lnTo>
                  <a:lnTo>
                    <a:pt x="5005692" y="1227578"/>
                  </a:lnTo>
                  <a:lnTo>
                    <a:pt x="4979740" y="1188936"/>
                  </a:lnTo>
                  <a:lnTo>
                    <a:pt x="4953063" y="1150655"/>
                  </a:lnTo>
                  <a:lnTo>
                    <a:pt x="4925662" y="1112743"/>
                  </a:lnTo>
                  <a:lnTo>
                    <a:pt x="4897536" y="1075211"/>
                  </a:lnTo>
                  <a:lnTo>
                    <a:pt x="4868687" y="1038069"/>
                  </a:lnTo>
                  <a:lnTo>
                    <a:pt x="4839114" y="1001326"/>
                  </a:lnTo>
                  <a:lnTo>
                    <a:pt x="4808818" y="964993"/>
                  </a:lnTo>
                  <a:lnTo>
                    <a:pt x="4777800" y="929079"/>
                  </a:lnTo>
                  <a:lnTo>
                    <a:pt x="4746060" y="893594"/>
                  </a:lnTo>
                  <a:lnTo>
                    <a:pt x="4713597" y="858548"/>
                  </a:lnTo>
                  <a:lnTo>
                    <a:pt x="4680414" y="823951"/>
                  </a:lnTo>
                  <a:lnTo>
                    <a:pt x="4646509" y="789812"/>
                  </a:lnTo>
                  <a:lnTo>
                    <a:pt x="4611884" y="756143"/>
                  </a:lnTo>
                  <a:lnTo>
                    <a:pt x="4576538" y="722951"/>
                  </a:lnTo>
                  <a:lnTo>
                    <a:pt x="4537923" y="687981"/>
                  </a:lnTo>
                  <a:lnTo>
                    <a:pt x="4498825" y="653883"/>
                  </a:lnTo>
                  <a:lnTo>
                    <a:pt x="4459257" y="620659"/>
                  </a:lnTo>
                  <a:lnTo>
                    <a:pt x="4419231" y="588306"/>
                  </a:lnTo>
                  <a:lnTo>
                    <a:pt x="4378759" y="556826"/>
                  </a:lnTo>
                  <a:lnTo>
                    <a:pt x="4337854" y="526217"/>
                  </a:lnTo>
                  <a:lnTo>
                    <a:pt x="4296527" y="496478"/>
                  </a:lnTo>
                  <a:lnTo>
                    <a:pt x="4254791" y="467610"/>
                  </a:lnTo>
                  <a:lnTo>
                    <a:pt x="4212658" y="439612"/>
                  </a:lnTo>
                  <a:lnTo>
                    <a:pt x="4170140" y="412483"/>
                  </a:lnTo>
                  <a:lnTo>
                    <a:pt x="4127249" y="386223"/>
                  </a:lnTo>
                  <a:lnTo>
                    <a:pt x="4083998" y="360832"/>
                  </a:lnTo>
                  <a:lnTo>
                    <a:pt x="4040399" y="336308"/>
                  </a:lnTo>
                  <a:lnTo>
                    <a:pt x="3996464" y="312651"/>
                  </a:lnTo>
                  <a:lnTo>
                    <a:pt x="3952205" y="289862"/>
                  </a:lnTo>
                  <a:lnTo>
                    <a:pt x="3907635" y="267939"/>
                  </a:lnTo>
                  <a:lnTo>
                    <a:pt x="3862765" y="246881"/>
                  </a:lnTo>
                  <a:lnTo>
                    <a:pt x="3817608" y="226689"/>
                  </a:lnTo>
                  <a:lnTo>
                    <a:pt x="3772176" y="207362"/>
                  </a:lnTo>
                  <a:lnTo>
                    <a:pt x="3726481" y="188900"/>
                  </a:lnTo>
                  <a:lnTo>
                    <a:pt x="3680535" y="171301"/>
                  </a:lnTo>
                  <a:lnTo>
                    <a:pt x="3634352" y="154566"/>
                  </a:lnTo>
                  <a:lnTo>
                    <a:pt x="3587941" y="138694"/>
                  </a:lnTo>
                  <a:lnTo>
                    <a:pt x="3541317" y="123684"/>
                  </a:lnTo>
                  <a:lnTo>
                    <a:pt x="3494492" y="109537"/>
                  </a:lnTo>
                  <a:lnTo>
                    <a:pt x="3447476" y="96250"/>
                  </a:lnTo>
                  <a:lnTo>
                    <a:pt x="3400283" y="83825"/>
                  </a:lnTo>
                  <a:lnTo>
                    <a:pt x="3352925" y="72260"/>
                  </a:lnTo>
                  <a:lnTo>
                    <a:pt x="3305414" y="61555"/>
                  </a:lnTo>
                  <a:lnTo>
                    <a:pt x="3257762" y="51710"/>
                  </a:lnTo>
                  <a:lnTo>
                    <a:pt x="3209982" y="42724"/>
                  </a:lnTo>
                  <a:lnTo>
                    <a:pt x="3162085" y="34596"/>
                  </a:lnTo>
                  <a:lnTo>
                    <a:pt x="3114084" y="27327"/>
                  </a:lnTo>
                  <a:lnTo>
                    <a:pt x="3065991" y="20914"/>
                  </a:lnTo>
                  <a:lnTo>
                    <a:pt x="3017818" y="15359"/>
                  </a:lnTo>
                  <a:lnTo>
                    <a:pt x="2969577" y="10661"/>
                  </a:lnTo>
                  <a:lnTo>
                    <a:pt x="2921282" y="6818"/>
                  </a:lnTo>
                  <a:lnTo>
                    <a:pt x="2872943" y="3831"/>
                  </a:lnTo>
                  <a:lnTo>
                    <a:pt x="2824573" y="1700"/>
                  </a:lnTo>
                  <a:lnTo>
                    <a:pt x="2776184" y="423"/>
                  </a:lnTo>
                  <a:lnTo>
                    <a:pt x="2727788" y="0"/>
                  </a:lnTo>
                  <a:close/>
                </a:path>
              </a:pathLst>
            </a:custGeom>
            <a:solidFill>
              <a:srgbClr val="0099D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">
              <a:extLst>
                <a:ext uri="{FF2B5EF4-FFF2-40B4-BE49-F238E27FC236}">
                  <a16:creationId xmlns:a16="http://schemas.microsoft.com/office/drawing/2014/main" id="{D9D118EE-8BD4-1F03-696F-C62823E89CB5}"/>
                </a:ext>
              </a:extLst>
            </p:cNvPr>
            <p:cNvSpPr/>
            <p:nvPr/>
          </p:nvSpPr>
          <p:spPr>
            <a:xfrm>
              <a:off x="7988428" y="8092660"/>
              <a:ext cx="1844039" cy="1852930"/>
            </a:xfrm>
            <a:custGeom>
              <a:avLst/>
              <a:gdLst/>
              <a:ahLst/>
              <a:cxnLst/>
              <a:rect l="l" t="t" r="r" b="b"/>
              <a:pathLst>
                <a:path w="1844040" h="1852929">
                  <a:moveTo>
                    <a:pt x="922082" y="0"/>
                  </a:moveTo>
                  <a:lnTo>
                    <a:pt x="872441" y="1339"/>
                  </a:lnTo>
                  <a:lnTo>
                    <a:pt x="822934" y="5347"/>
                  </a:lnTo>
                  <a:lnTo>
                    <a:pt x="773677" y="12018"/>
                  </a:lnTo>
                  <a:lnTo>
                    <a:pt x="724786" y="21349"/>
                  </a:lnTo>
                  <a:lnTo>
                    <a:pt x="676378" y="33333"/>
                  </a:lnTo>
                  <a:lnTo>
                    <a:pt x="628569" y="47967"/>
                  </a:lnTo>
                  <a:lnTo>
                    <a:pt x="581474" y="65246"/>
                  </a:lnTo>
                  <a:lnTo>
                    <a:pt x="535209" y="85165"/>
                  </a:lnTo>
                  <a:lnTo>
                    <a:pt x="489891" y="107720"/>
                  </a:lnTo>
                  <a:lnTo>
                    <a:pt x="445636" y="132905"/>
                  </a:lnTo>
                  <a:lnTo>
                    <a:pt x="402560" y="160717"/>
                  </a:lnTo>
                  <a:lnTo>
                    <a:pt x="360779" y="191151"/>
                  </a:lnTo>
                  <a:lnTo>
                    <a:pt x="320408" y="224202"/>
                  </a:lnTo>
                  <a:lnTo>
                    <a:pt x="281565" y="259866"/>
                  </a:lnTo>
                  <a:lnTo>
                    <a:pt x="244364" y="298137"/>
                  </a:lnTo>
                  <a:lnTo>
                    <a:pt x="213073" y="333987"/>
                  </a:lnTo>
                  <a:lnTo>
                    <a:pt x="183939" y="370985"/>
                  </a:lnTo>
                  <a:lnTo>
                    <a:pt x="156959" y="409050"/>
                  </a:lnTo>
                  <a:lnTo>
                    <a:pt x="132130" y="448099"/>
                  </a:lnTo>
                  <a:lnTo>
                    <a:pt x="109447" y="488050"/>
                  </a:lnTo>
                  <a:lnTo>
                    <a:pt x="88909" y="528820"/>
                  </a:lnTo>
                  <a:lnTo>
                    <a:pt x="70511" y="570328"/>
                  </a:lnTo>
                  <a:lnTo>
                    <a:pt x="54251" y="612492"/>
                  </a:lnTo>
                  <a:lnTo>
                    <a:pt x="40125" y="655228"/>
                  </a:lnTo>
                  <a:lnTo>
                    <a:pt x="28129" y="698455"/>
                  </a:lnTo>
                  <a:lnTo>
                    <a:pt x="18262" y="742090"/>
                  </a:lnTo>
                  <a:lnTo>
                    <a:pt x="10518" y="786052"/>
                  </a:lnTo>
                  <a:lnTo>
                    <a:pt x="4895" y="830257"/>
                  </a:lnTo>
                  <a:lnTo>
                    <a:pt x="1390" y="874624"/>
                  </a:lnTo>
                  <a:lnTo>
                    <a:pt x="0" y="919071"/>
                  </a:lnTo>
                  <a:lnTo>
                    <a:pt x="720" y="963515"/>
                  </a:lnTo>
                  <a:lnTo>
                    <a:pt x="3548" y="1007873"/>
                  </a:lnTo>
                  <a:lnTo>
                    <a:pt x="8481" y="1052065"/>
                  </a:lnTo>
                  <a:lnTo>
                    <a:pt x="15515" y="1096007"/>
                  </a:lnTo>
                  <a:lnTo>
                    <a:pt x="24646" y="1139617"/>
                  </a:lnTo>
                  <a:lnTo>
                    <a:pt x="35873" y="1182813"/>
                  </a:lnTo>
                  <a:lnTo>
                    <a:pt x="49190" y="1225513"/>
                  </a:lnTo>
                  <a:lnTo>
                    <a:pt x="64596" y="1267635"/>
                  </a:lnTo>
                  <a:lnTo>
                    <a:pt x="82087" y="1309095"/>
                  </a:lnTo>
                  <a:lnTo>
                    <a:pt x="101658" y="1349813"/>
                  </a:lnTo>
                  <a:lnTo>
                    <a:pt x="123309" y="1389705"/>
                  </a:lnTo>
                  <a:lnTo>
                    <a:pt x="147034" y="1428690"/>
                  </a:lnTo>
                  <a:lnTo>
                    <a:pt x="172830" y="1466685"/>
                  </a:lnTo>
                  <a:lnTo>
                    <a:pt x="200695" y="1503609"/>
                  </a:lnTo>
                  <a:lnTo>
                    <a:pt x="230625" y="1539377"/>
                  </a:lnTo>
                  <a:lnTo>
                    <a:pt x="262616" y="1573910"/>
                  </a:lnTo>
                  <a:lnTo>
                    <a:pt x="296666" y="1607123"/>
                  </a:lnTo>
                  <a:lnTo>
                    <a:pt x="335351" y="1641074"/>
                  </a:lnTo>
                  <a:lnTo>
                    <a:pt x="375366" y="1672482"/>
                  </a:lnTo>
                  <a:lnTo>
                    <a:pt x="416609" y="1701353"/>
                  </a:lnTo>
                  <a:lnTo>
                    <a:pt x="458975" y="1727691"/>
                  </a:lnTo>
                  <a:lnTo>
                    <a:pt x="502360" y="1751500"/>
                  </a:lnTo>
                  <a:lnTo>
                    <a:pt x="546662" y="1772785"/>
                  </a:lnTo>
                  <a:lnTo>
                    <a:pt x="591776" y="1791550"/>
                  </a:lnTo>
                  <a:lnTo>
                    <a:pt x="637600" y="1807798"/>
                  </a:lnTo>
                  <a:lnTo>
                    <a:pt x="684028" y="1821535"/>
                  </a:lnTo>
                  <a:lnTo>
                    <a:pt x="730958" y="1832765"/>
                  </a:lnTo>
                  <a:lnTo>
                    <a:pt x="778286" y="1841492"/>
                  </a:lnTo>
                  <a:lnTo>
                    <a:pt x="825908" y="1847720"/>
                  </a:lnTo>
                  <a:lnTo>
                    <a:pt x="873721" y="1851453"/>
                  </a:lnTo>
                  <a:lnTo>
                    <a:pt x="921621" y="1852697"/>
                  </a:lnTo>
                  <a:lnTo>
                    <a:pt x="971262" y="1851361"/>
                  </a:lnTo>
                  <a:lnTo>
                    <a:pt x="1020770" y="1847355"/>
                  </a:lnTo>
                  <a:lnTo>
                    <a:pt x="1070026" y="1840685"/>
                  </a:lnTo>
                  <a:lnTo>
                    <a:pt x="1118917" y="1831355"/>
                  </a:lnTo>
                  <a:lnTo>
                    <a:pt x="1167325" y="1819371"/>
                  </a:lnTo>
                  <a:lnTo>
                    <a:pt x="1215135" y="1804736"/>
                  </a:lnTo>
                  <a:lnTo>
                    <a:pt x="1262230" y="1787456"/>
                  </a:lnTo>
                  <a:lnTo>
                    <a:pt x="1308495" y="1767535"/>
                  </a:lnTo>
                  <a:lnTo>
                    <a:pt x="1353814" y="1744978"/>
                  </a:lnTo>
                  <a:lnTo>
                    <a:pt x="1398070" y="1719791"/>
                  </a:lnTo>
                  <a:lnTo>
                    <a:pt x="1441147" y="1691978"/>
                  </a:lnTo>
                  <a:lnTo>
                    <a:pt x="1482930" y="1661543"/>
                  </a:lnTo>
                  <a:lnTo>
                    <a:pt x="1523302" y="1628492"/>
                  </a:lnTo>
                  <a:lnTo>
                    <a:pt x="1562147" y="1592829"/>
                  </a:lnTo>
                  <a:lnTo>
                    <a:pt x="1599349" y="1554559"/>
                  </a:lnTo>
                  <a:lnTo>
                    <a:pt x="1630639" y="1518710"/>
                  </a:lnTo>
                  <a:lnTo>
                    <a:pt x="1659772" y="1481711"/>
                  </a:lnTo>
                  <a:lnTo>
                    <a:pt x="1686752" y="1443647"/>
                  </a:lnTo>
                  <a:lnTo>
                    <a:pt x="1711580" y="1404598"/>
                  </a:lnTo>
                  <a:lnTo>
                    <a:pt x="1734262" y="1364647"/>
                  </a:lnTo>
                  <a:lnTo>
                    <a:pt x="1754800" y="1323876"/>
                  </a:lnTo>
                  <a:lnTo>
                    <a:pt x="1773197" y="1282368"/>
                  </a:lnTo>
                  <a:lnTo>
                    <a:pt x="1789456" y="1240205"/>
                  </a:lnTo>
                  <a:lnTo>
                    <a:pt x="1803582" y="1197469"/>
                  </a:lnTo>
                  <a:lnTo>
                    <a:pt x="1815577" y="1154242"/>
                  </a:lnTo>
                  <a:lnTo>
                    <a:pt x="1825444" y="1110607"/>
                  </a:lnTo>
                  <a:lnTo>
                    <a:pt x="1833188" y="1066645"/>
                  </a:lnTo>
                  <a:lnTo>
                    <a:pt x="1838810" y="1022440"/>
                  </a:lnTo>
                  <a:lnTo>
                    <a:pt x="1842315" y="978072"/>
                  </a:lnTo>
                  <a:lnTo>
                    <a:pt x="1843705" y="933626"/>
                  </a:lnTo>
                  <a:lnTo>
                    <a:pt x="1842984" y="889182"/>
                  </a:lnTo>
                  <a:lnTo>
                    <a:pt x="1840156" y="844823"/>
                  </a:lnTo>
                  <a:lnTo>
                    <a:pt x="1835223" y="800631"/>
                  </a:lnTo>
                  <a:lnTo>
                    <a:pt x="1828189" y="756689"/>
                  </a:lnTo>
                  <a:lnTo>
                    <a:pt x="1819057" y="713079"/>
                  </a:lnTo>
                  <a:lnTo>
                    <a:pt x="1807831" y="669883"/>
                  </a:lnTo>
                  <a:lnTo>
                    <a:pt x="1794513" y="627183"/>
                  </a:lnTo>
                  <a:lnTo>
                    <a:pt x="1779107" y="585062"/>
                  </a:lnTo>
                  <a:lnTo>
                    <a:pt x="1761617" y="543601"/>
                  </a:lnTo>
                  <a:lnTo>
                    <a:pt x="1742045" y="502883"/>
                  </a:lnTo>
                  <a:lnTo>
                    <a:pt x="1720395" y="462991"/>
                  </a:lnTo>
                  <a:lnTo>
                    <a:pt x="1696670" y="424006"/>
                  </a:lnTo>
                  <a:lnTo>
                    <a:pt x="1670873" y="386011"/>
                  </a:lnTo>
                  <a:lnTo>
                    <a:pt x="1643008" y="349088"/>
                  </a:lnTo>
                  <a:lnTo>
                    <a:pt x="1613078" y="313319"/>
                  </a:lnTo>
                  <a:lnTo>
                    <a:pt x="1581087" y="278787"/>
                  </a:lnTo>
                  <a:lnTo>
                    <a:pt x="1547037" y="245573"/>
                  </a:lnTo>
                  <a:lnTo>
                    <a:pt x="1508352" y="211623"/>
                  </a:lnTo>
                  <a:lnTo>
                    <a:pt x="1468337" y="180213"/>
                  </a:lnTo>
                  <a:lnTo>
                    <a:pt x="1427094" y="151341"/>
                  </a:lnTo>
                  <a:lnTo>
                    <a:pt x="1384728" y="125002"/>
                  </a:lnTo>
                  <a:lnTo>
                    <a:pt x="1341343" y="101191"/>
                  </a:lnTo>
                  <a:lnTo>
                    <a:pt x="1297041" y="79905"/>
                  </a:lnTo>
                  <a:lnTo>
                    <a:pt x="1251927" y="61139"/>
                  </a:lnTo>
                  <a:lnTo>
                    <a:pt x="1206103" y="44889"/>
                  </a:lnTo>
                  <a:lnTo>
                    <a:pt x="1159675" y="31152"/>
                  </a:lnTo>
                  <a:lnTo>
                    <a:pt x="1112745" y="19922"/>
                  </a:lnTo>
                  <a:lnTo>
                    <a:pt x="1065417" y="11197"/>
                  </a:lnTo>
                  <a:lnTo>
                    <a:pt x="1017795" y="4970"/>
                  </a:lnTo>
                  <a:lnTo>
                    <a:pt x="969982" y="1239"/>
                  </a:lnTo>
                  <a:lnTo>
                    <a:pt x="922082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200" y="1512000"/>
            <a:ext cx="13410000" cy="957600"/>
          </a:xfrm>
        </p:spPr>
        <p:txBody>
          <a:bodyPr>
            <a:noAutofit/>
          </a:bodyPr>
          <a:lstStyle>
            <a:lvl1pPr algn="l">
              <a:defRPr sz="5800">
                <a:solidFill>
                  <a:srgbClr val="003D7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3200" y="4478400"/>
            <a:ext cx="8870400" cy="570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03200" y="4478400"/>
            <a:ext cx="8870400" cy="5709600"/>
          </a:xfrm>
        </p:spPr>
        <p:txBody>
          <a:bodyPr>
            <a:normAutofit/>
          </a:bodyPr>
          <a:lstStyle>
            <a:lvl1pPr>
              <a:defRPr lang="en-US" sz="2800"/>
            </a:lvl1pPr>
            <a:lvl2pPr>
              <a:defRPr lang="en-US" sz="2800"/>
            </a:lvl2pPr>
            <a:lvl3pPr>
              <a:defRPr lang="en-US" sz="2800"/>
            </a:lvl3pPr>
            <a:lvl4pPr>
              <a:defRPr lang="en-US" sz="2800"/>
            </a:lvl4pPr>
            <a:lvl5pPr>
              <a:defRPr lang="en-US" sz="2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fik 7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A186CD53-3D5E-447B-A46C-7209E96F87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C9A33FA5-9A2B-5199-D553-C43FCA8606E8}"/>
              </a:ext>
            </a:extLst>
          </p:cNvPr>
          <p:cNvSpPr/>
          <p:nvPr userDrawn="1"/>
        </p:nvSpPr>
        <p:spPr>
          <a:xfrm>
            <a:off x="1" y="8418591"/>
            <a:ext cx="2658955" cy="2890520"/>
          </a:xfrm>
          <a:custGeom>
            <a:avLst/>
            <a:gdLst/>
            <a:ahLst/>
            <a:cxnLst/>
            <a:rect l="l" t="t" r="r" b="b"/>
            <a:pathLst>
              <a:path w="2658745" h="2890520">
                <a:moveTo>
                  <a:pt x="889906" y="0"/>
                </a:moveTo>
                <a:lnTo>
                  <a:pt x="842259" y="642"/>
                </a:lnTo>
                <a:lnTo>
                  <a:pt x="794649" y="2558"/>
                </a:lnTo>
                <a:lnTo>
                  <a:pt x="747102" y="5749"/>
                </a:lnTo>
                <a:lnTo>
                  <a:pt x="699648" y="10213"/>
                </a:lnTo>
                <a:lnTo>
                  <a:pt x="652199" y="15965"/>
                </a:lnTo>
                <a:lnTo>
                  <a:pt x="605128" y="22953"/>
                </a:lnTo>
                <a:lnTo>
                  <a:pt x="558117" y="31228"/>
                </a:lnTo>
                <a:lnTo>
                  <a:pt x="511310" y="40772"/>
                </a:lnTo>
                <a:lnTo>
                  <a:pt x="464735" y="51582"/>
                </a:lnTo>
                <a:lnTo>
                  <a:pt x="418418" y="63658"/>
                </a:lnTo>
                <a:lnTo>
                  <a:pt x="372389" y="76999"/>
                </a:lnTo>
                <a:lnTo>
                  <a:pt x="326675" y="91605"/>
                </a:lnTo>
                <a:lnTo>
                  <a:pt x="281303" y="107472"/>
                </a:lnTo>
                <a:lnTo>
                  <a:pt x="236302" y="124601"/>
                </a:lnTo>
                <a:lnTo>
                  <a:pt x="191700" y="142991"/>
                </a:lnTo>
                <a:lnTo>
                  <a:pt x="147524" y="162640"/>
                </a:lnTo>
                <a:lnTo>
                  <a:pt x="103802" y="183548"/>
                </a:lnTo>
                <a:lnTo>
                  <a:pt x="60562" y="205712"/>
                </a:lnTo>
                <a:lnTo>
                  <a:pt x="17832" y="229132"/>
                </a:lnTo>
                <a:lnTo>
                  <a:pt x="0" y="239561"/>
                </a:lnTo>
                <a:lnTo>
                  <a:pt x="0" y="2889964"/>
                </a:lnTo>
                <a:lnTo>
                  <a:pt x="2257943" y="2889964"/>
                </a:lnTo>
                <a:lnTo>
                  <a:pt x="2282149" y="2859962"/>
                </a:lnTo>
                <a:lnTo>
                  <a:pt x="2310747" y="2822526"/>
                </a:lnTo>
                <a:lnTo>
                  <a:pt x="2338208" y="2784534"/>
                </a:lnTo>
                <a:lnTo>
                  <a:pt x="2364533" y="2746009"/>
                </a:lnTo>
                <a:lnTo>
                  <a:pt x="2389723" y="2706973"/>
                </a:lnTo>
                <a:lnTo>
                  <a:pt x="2413778" y="2667448"/>
                </a:lnTo>
                <a:lnTo>
                  <a:pt x="2436699" y="2627458"/>
                </a:lnTo>
                <a:lnTo>
                  <a:pt x="2458488" y="2587026"/>
                </a:lnTo>
                <a:lnTo>
                  <a:pt x="2479145" y="2546173"/>
                </a:lnTo>
                <a:lnTo>
                  <a:pt x="2498671" y="2504923"/>
                </a:lnTo>
                <a:lnTo>
                  <a:pt x="2517067" y="2463298"/>
                </a:lnTo>
                <a:lnTo>
                  <a:pt x="2534335" y="2421321"/>
                </a:lnTo>
                <a:lnTo>
                  <a:pt x="2550474" y="2379014"/>
                </a:lnTo>
                <a:lnTo>
                  <a:pt x="2565486" y="2336401"/>
                </a:lnTo>
                <a:lnTo>
                  <a:pt x="2579372" y="2293503"/>
                </a:lnTo>
                <a:lnTo>
                  <a:pt x="2592132" y="2250344"/>
                </a:lnTo>
                <a:lnTo>
                  <a:pt x="2603768" y="2206947"/>
                </a:lnTo>
                <a:lnTo>
                  <a:pt x="2614280" y="2163333"/>
                </a:lnTo>
                <a:lnTo>
                  <a:pt x="2623670" y="2119526"/>
                </a:lnTo>
                <a:lnTo>
                  <a:pt x="2631938" y="2075548"/>
                </a:lnTo>
                <a:lnTo>
                  <a:pt x="2639085" y="2031423"/>
                </a:lnTo>
                <a:lnTo>
                  <a:pt x="2645112" y="1987171"/>
                </a:lnTo>
                <a:lnTo>
                  <a:pt x="2650020" y="1942817"/>
                </a:lnTo>
                <a:lnTo>
                  <a:pt x="2653810" y="1898384"/>
                </a:lnTo>
                <a:lnTo>
                  <a:pt x="2656483" y="1853892"/>
                </a:lnTo>
                <a:lnTo>
                  <a:pt x="2658040" y="1809366"/>
                </a:lnTo>
                <a:lnTo>
                  <a:pt x="2658481" y="1764828"/>
                </a:lnTo>
                <a:lnTo>
                  <a:pt x="2657808" y="1720301"/>
                </a:lnTo>
                <a:lnTo>
                  <a:pt x="2656022" y="1675807"/>
                </a:lnTo>
                <a:lnTo>
                  <a:pt x="2653123" y="1631369"/>
                </a:lnTo>
                <a:lnTo>
                  <a:pt x="2649112" y="1587010"/>
                </a:lnTo>
                <a:lnTo>
                  <a:pt x="2643990" y="1542752"/>
                </a:lnTo>
                <a:lnTo>
                  <a:pt x="2637758" y="1498618"/>
                </a:lnTo>
                <a:lnTo>
                  <a:pt x="2630418" y="1454631"/>
                </a:lnTo>
                <a:lnTo>
                  <a:pt x="2621969" y="1410814"/>
                </a:lnTo>
                <a:lnTo>
                  <a:pt x="2612413" y="1367188"/>
                </a:lnTo>
                <a:lnTo>
                  <a:pt x="2601751" y="1323777"/>
                </a:lnTo>
                <a:lnTo>
                  <a:pt x="2589983" y="1280604"/>
                </a:lnTo>
                <a:lnTo>
                  <a:pt x="2577112" y="1237690"/>
                </a:lnTo>
                <a:lnTo>
                  <a:pt x="2563136" y="1195060"/>
                </a:lnTo>
                <a:lnTo>
                  <a:pt x="2548058" y="1152735"/>
                </a:lnTo>
                <a:lnTo>
                  <a:pt x="2531879" y="1110737"/>
                </a:lnTo>
                <a:lnTo>
                  <a:pt x="2514598" y="1069091"/>
                </a:lnTo>
                <a:lnTo>
                  <a:pt x="2496218" y="1027818"/>
                </a:lnTo>
                <a:lnTo>
                  <a:pt x="2476739" y="986942"/>
                </a:lnTo>
                <a:lnTo>
                  <a:pt x="2456161" y="946484"/>
                </a:lnTo>
                <a:lnTo>
                  <a:pt x="2434487" y="906467"/>
                </a:lnTo>
                <a:lnTo>
                  <a:pt x="2411716" y="866915"/>
                </a:lnTo>
                <a:lnTo>
                  <a:pt x="2387850" y="827850"/>
                </a:lnTo>
                <a:lnTo>
                  <a:pt x="2362890" y="789294"/>
                </a:lnTo>
                <a:lnTo>
                  <a:pt x="2336836" y="751270"/>
                </a:lnTo>
                <a:lnTo>
                  <a:pt x="2309689" y="713801"/>
                </a:lnTo>
                <a:lnTo>
                  <a:pt x="2281451" y="676910"/>
                </a:lnTo>
                <a:lnTo>
                  <a:pt x="2252122" y="640618"/>
                </a:lnTo>
                <a:lnTo>
                  <a:pt x="2221703" y="604950"/>
                </a:lnTo>
                <a:lnTo>
                  <a:pt x="2190195" y="569927"/>
                </a:lnTo>
                <a:lnTo>
                  <a:pt x="2157599" y="535573"/>
                </a:lnTo>
                <a:lnTo>
                  <a:pt x="2123917" y="501909"/>
                </a:lnTo>
                <a:lnTo>
                  <a:pt x="2089147" y="468959"/>
                </a:lnTo>
                <a:lnTo>
                  <a:pt x="2050987" y="434735"/>
                </a:lnTo>
                <a:lnTo>
                  <a:pt x="2012114" y="401817"/>
                </a:lnTo>
                <a:lnTo>
                  <a:pt x="1972557" y="370203"/>
                </a:lnTo>
                <a:lnTo>
                  <a:pt x="1932343" y="339894"/>
                </a:lnTo>
                <a:lnTo>
                  <a:pt x="1891500" y="310887"/>
                </a:lnTo>
                <a:lnTo>
                  <a:pt x="1850056" y="283181"/>
                </a:lnTo>
                <a:lnTo>
                  <a:pt x="1808038" y="256775"/>
                </a:lnTo>
                <a:lnTo>
                  <a:pt x="1765475" y="231669"/>
                </a:lnTo>
                <a:lnTo>
                  <a:pt x="1722393" y="207861"/>
                </a:lnTo>
                <a:lnTo>
                  <a:pt x="1678821" y="185349"/>
                </a:lnTo>
                <a:lnTo>
                  <a:pt x="1634786" y="164134"/>
                </a:lnTo>
                <a:lnTo>
                  <a:pt x="1590316" y="144213"/>
                </a:lnTo>
                <a:lnTo>
                  <a:pt x="1545438" y="125585"/>
                </a:lnTo>
                <a:lnTo>
                  <a:pt x="1500182" y="108250"/>
                </a:lnTo>
                <a:lnTo>
                  <a:pt x="1454573" y="92207"/>
                </a:lnTo>
                <a:lnTo>
                  <a:pt x="1408640" y="77454"/>
                </a:lnTo>
                <a:lnTo>
                  <a:pt x="1362410" y="63989"/>
                </a:lnTo>
                <a:lnTo>
                  <a:pt x="1315912" y="51813"/>
                </a:lnTo>
                <a:lnTo>
                  <a:pt x="1269173" y="40923"/>
                </a:lnTo>
                <a:lnTo>
                  <a:pt x="1222220" y="31320"/>
                </a:lnTo>
                <a:lnTo>
                  <a:pt x="1175082" y="23001"/>
                </a:lnTo>
                <a:lnTo>
                  <a:pt x="1127786" y="15965"/>
                </a:lnTo>
                <a:lnTo>
                  <a:pt x="1080360" y="10212"/>
                </a:lnTo>
                <a:lnTo>
                  <a:pt x="1032831" y="5739"/>
                </a:lnTo>
                <a:lnTo>
                  <a:pt x="985227" y="2548"/>
                </a:lnTo>
                <a:lnTo>
                  <a:pt x="937576" y="635"/>
                </a:lnTo>
                <a:lnTo>
                  <a:pt x="889906" y="0"/>
                </a:lnTo>
                <a:close/>
              </a:path>
            </a:pathLst>
          </a:custGeom>
          <a:solidFill>
            <a:srgbClr val="66C1BE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Gruppieren 12">
            <a:extLst>
              <a:ext uri="{FF2B5EF4-FFF2-40B4-BE49-F238E27FC236}">
                <a16:creationId xmlns:a16="http://schemas.microsoft.com/office/drawing/2014/main" id="{EFF79AAD-F9DE-CF1A-9278-0F0644B4A3A9}"/>
              </a:ext>
            </a:extLst>
          </p:cNvPr>
          <p:cNvGrpSpPr/>
          <p:nvPr userDrawn="1"/>
        </p:nvGrpSpPr>
        <p:grpSpPr>
          <a:xfrm>
            <a:off x="15707573" y="10554652"/>
            <a:ext cx="3467864" cy="387648"/>
            <a:chOff x="15707573" y="10554652"/>
            <a:chExt cx="3467864" cy="387648"/>
          </a:xfrm>
        </p:grpSpPr>
        <p:pic>
          <p:nvPicPr>
            <p:cNvPr id="11" name="object 40">
              <a:extLst>
                <a:ext uri="{FF2B5EF4-FFF2-40B4-BE49-F238E27FC236}">
                  <a16:creationId xmlns:a16="http://schemas.microsoft.com/office/drawing/2014/main" id="{493F53CE-DE64-9B80-41CC-A31203886BD6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128316" y="10831424"/>
              <a:ext cx="110895" cy="110876"/>
            </a:xfrm>
            <a:prstGeom prst="rect">
              <a:avLst/>
            </a:prstGeom>
          </p:spPr>
        </p:pic>
        <p:pic>
          <p:nvPicPr>
            <p:cNvPr id="12" name="object 41">
              <a:extLst>
                <a:ext uri="{FF2B5EF4-FFF2-40B4-BE49-F238E27FC236}">
                  <a16:creationId xmlns:a16="http://schemas.microsoft.com/office/drawing/2014/main" id="{371C18A3-7F90-1B09-BE0A-2017AE410921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128316" y="10554652"/>
              <a:ext cx="110895" cy="110886"/>
            </a:xfrm>
            <a:prstGeom prst="rect">
              <a:avLst/>
            </a:prstGeom>
          </p:spPr>
        </p:pic>
        <p:pic>
          <p:nvPicPr>
            <p:cNvPr id="13" name="object 42">
              <a:extLst>
                <a:ext uri="{FF2B5EF4-FFF2-40B4-BE49-F238E27FC236}">
                  <a16:creationId xmlns:a16="http://schemas.microsoft.com/office/drawing/2014/main" id="{E9951BCA-BA50-13DA-029C-07C455A7ED78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901307" y="10554652"/>
              <a:ext cx="110885" cy="110886"/>
            </a:xfrm>
            <a:prstGeom prst="rect">
              <a:avLst/>
            </a:prstGeom>
          </p:spPr>
        </p:pic>
        <p:pic>
          <p:nvPicPr>
            <p:cNvPr id="14" name="object 43">
              <a:extLst>
                <a:ext uri="{FF2B5EF4-FFF2-40B4-BE49-F238E27FC236}">
                  <a16:creationId xmlns:a16="http://schemas.microsoft.com/office/drawing/2014/main" id="{F3E9CCE3-9F34-12FF-9F1B-2A7B766AE3D4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901307" y="10831424"/>
              <a:ext cx="110885" cy="110876"/>
            </a:xfrm>
            <a:prstGeom prst="rect">
              <a:avLst/>
            </a:prstGeom>
          </p:spPr>
        </p:pic>
        <p:pic>
          <p:nvPicPr>
            <p:cNvPr id="15" name="object 44">
              <a:extLst>
                <a:ext uri="{FF2B5EF4-FFF2-40B4-BE49-F238E27FC236}">
                  <a16:creationId xmlns:a16="http://schemas.microsoft.com/office/drawing/2014/main" id="{9197F86B-4EEF-0014-EE85-B4C5DFC844C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674294" y="10554652"/>
              <a:ext cx="110895" cy="110886"/>
            </a:xfrm>
            <a:prstGeom prst="rect">
              <a:avLst/>
            </a:prstGeom>
          </p:spPr>
        </p:pic>
        <p:pic>
          <p:nvPicPr>
            <p:cNvPr id="16" name="object 45">
              <a:extLst>
                <a:ext uri="{FF2B5EF4-FFF2-40B4-BE49-F238E27FC236}">
                  <a16:creationId xmlns:a16="http://schemas.microsoft.com/office/drawing/2014/main" id="{79CB3EFC-78C2-2699-796E-2B8214906D9A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674294" y="10831424"/>
              <a:ext cx="110895" cy="110876"/>
            </a:xfrm>
            <a:prstGeom prst="rect">
              <a:avLst/>
            </a:prstGeom>
          </p:spPr>
        </p:pic>
        <p:pic>
          <p:nvPicPr>
            <p:cNvPr id="17" name="object 46">
              <a:extLst>
                <a:ext uri="{FF2B5EF4-FFF2-40B4-BE49-F238E27FC236}">
                  <a16:creationId xmlns:a16="http://schemas.microsoft.com/office/drawing/2014/main" id="{6AE30B19-4D63-7AC7-2843-4E54634B6BB3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445404" y="10554652"/>
              <a:ext cx="110895" cy="110886"/>
            </a:xfrm>
            <a:prstGeom prst="rect">
              <a:avLst/>
            </a:prstGeom>
          </p:spPr>
        </p:pic>
        <p:pic>
          <p:nvPicPr>
            <p:cNvPr id="18" name="object 47">
              <a:extLst>
                <a:ext uri="{FF2B5EF4-FFF2-40B4-BE49-F238E27FC236}">
                  <a16:creationId xmlns:a16="http://schemas.microsoft.com/office/drawing/2014/main" id="{DEBA68CF-5C61-3A5B-EA09-D9FD86BEDBD0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445404" y="10831424"/>
              <a:ext cx="110895" cy="110876"/>
            </a:xfrm>
            <a:prstGeom prst="rect">
              <a:avLst/>
            </a:prstGeom>
          </p:spPr>
        </p:pic>
        <p:pic>
          <p:nvPicPr>
            <p:cNvPr id="19" name="object 48">
              <a:extLst>
                <a:ext uri="{FF2B5EF4-FFF2-40B4-BE49-F238E27FC236}">
                  <a16:creationId xmlns:a16="http://schemas.microsoft.com/office/drawing/2014/main" id="{2105FCA4-6915-5FE0-3A25-E2B43B6F33DC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218394" y="10554652"/>
              <a:ext cx="110895" cy="110886"/>
            </a:xfrm>
            <a:prstGeom prst="rect">
              <a:avLst/>
            </a:prstGeom>
          </p:spPr>
        </p:pic>
        <p:pic>
          <p:nvPicPr>
            <p:cNvPr id="20" name="object 49">
              <a:extLst>
                <a:ext uri="{FF2B5EF4-FFF2-40B4-BE49-F238E27FC236}">
                  <a16:creationId xmlns:a16="http://schemas.microsoft.com/office/drawing/2014/main" id="{F1DCE244-D02C-D6F7-6852-400318D8F176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218394" y="10831424"/>
              <a:ext cx="110895" cy="110876"/>
            </a:xfrm>
            <a:prstGeom prst="rect">
              <a:avLst/>
            </a:prstGeom>
          </p:spPr>
        </p:pic>
        <p:pic>
          <p:nvPicPr>
            <p:cNvPr id="21" name="object 50">
              <a:extLst>
                <a:ext uri="{FF2B5EF4-FFF2-40B4-BE49-F238E27FC236}">
                  <a16:creationId xmlns:a16="http://schemas.microsoft.com/office/drawing/2014/main" id="{99BDF857-ABC9-4091-3915-74F33B529E2A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991384" y="10554652"/>
              <a:ext cx="110895" cy="110886"/>
            </a:xfrm>
            <a:prstGeom prst="rect">
              <a:avLst/>
            </a:prstGeom>
          </p:spPr>
        </p:pic>
        <p:pic>
          <p:nvPicPr>
            <p:cNvPr id="22" name="object 51">
              <a:extLst>
                <a:ext uri="{FF2B5EF4-FFF2-40B4-BE49-F238E27FC236}">
                  <a16:creationId xmlns:a16="http://schemas.microsoft.com/office/drawing/2014/main" id="{F3D1674D-3662-5CE0-6CEB-11A126AFBEC5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991384" y="10831424"/>
              <a:ext cx="110895" cy="110876"/>
            </a:xfrm>
            <a:prstGeom prst="rect">
              <a:avLst/>
            </a:prstGeom>
          </p:spPr>
        </p:pic>
        <p:pic>
          <p:nvPicPr>
            <p:cNvPr id="23" name="object 52">
              <a:extLst>
                <a:ext uri="{FF2B5EF4-FFF2-40B4-BE49-F238E27FC236}">
                  <a16:creationId xmlns:a16="http://schemas.microsoft.com/office/drawing/2014/main" id="{56168427-B56E-4ECC-79B6-30F5A4F7E36A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5707573" y="10554652"/>
              <a:ext cx="110885" cy="110886"/>
            </a:xfrm>
            <a:prstGeom prst="rect">
              <a:avLst/>
            </a:prstGeom>
          </p:spPr>
        </p:pic>
        <p:pic>
          <p:nvPicPr>
            <p:cNvPr id="24" name="object 53">
              <a:extLst>
                <a:ext uri="{FF2B5EF4-FFF2-40B4-BE49-F238E27FC236}">
                  <a16:creationId xmlns:a16="http://schemas.microsoft.com/office/drawing/2014/main" id="{3F154429-57E2-FC4E-CEDC-50E9B8D4560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5707573" y="10831424"/>
              <a:ext cx="110885" cy="110876"/>
            </a:xfrm>
            <a:prstGeom prst="rect">
              <a:avLst/>
            </a:prstGeom>
          </p:spPr>
        </p:pic>
        <p:pic>
          <p:nvPicPr>
            <p:cNvPr id="25" name="object 54">
              <a:extLst>
                <a:ext uri="{FF2B5EF4-FFF2-40B4-BE49-F238E27FC236}">
                  <a16:creationId xmlns:a16="http://schemas.microsoft.com/office/drawing/2014/main" id="{EECCE5E9-2797-EEFB-B724-79CFC99492E4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589762" y="10554652"/>
              <a:ext cx="110895" cy="110886"/>
            </a:xfrm>
            <a:prstGeom prst="rect">
              <a:avLst/>
            </a:prstGeom>
          </p:spPr>
        </p:pic>
        <p:pic>
          <p:nvPicPr>
            <p:cNvPr id="26" name="object 55">
              <a:extLst>
                <a:ext uri="{FF2B5EF4-FFF2-40B4-BE49-F238E27FC236}">
                  <a16:creationId xmlns:a16="http://schemas.microsoft.com/office/drawing/2014/main" id="{78E59E2A-3538-BFE4-932C-848A759ED0F2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362755" y="10554652"/>
              <a:ext cx="110895" cy="110886"/>
            </a:xfrm>
            <a:prstGeom prst="rect">
              <a:avLst/>
            </a:prstGeom>
          </p:spPr>
        </p:pic>
        <p:pic>
          <p:nvPicPr>
            <p:cNvPr id="27" name="object 56">
              <a:extLst>
                <a:ext uri="{FF2B5EF4-FFF2-40B4-BE49-F238E27FC236}">
                  <a16:creationId xmlns:a16="http://schemas.microsoft.com/office/drawing/2014/main" id="{6C95A324-F372-FE72-E36E-57CCDF494EA5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589762" y="10831424"/>
              <a:ext cx="110895" cy="110876"/>
            </a:xfrm>
            <a:prstGeom prst="rect">
              <a:avLst/>
            </a:prstGeom>
          </p:spPr>
        </p:pic>
        <p:pic>
          <p:nvPicPr>
            <p:cNvPr id="28" name="object 57">
              <a:extLst>
                <a:ext uri="{FF2B5EF4-FFF2-40B4-BE49-F238E27FC236}">
                  <a16:creationId xmlns:a16="http://schemas.microsoft.com/office/drawing/2014/main" id="{86EEB988-E4C5-2866-B7AD-7B2F51E5D1AB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135743" y="10554652"/>
              <a:ext cx="110895" cy="110886"/>
            </a:xfrm>
            <a:prstGeom prst="rect">
              <a:avLst/>
            </a:prstGeom>
          </p:spPr>
        </p:pic>
        <p:pic>
          <p:nvPicPr>
            <p:cNvPr id="29" name="object 58">
              <a:extLst>
                <a:ext uri="{FF2B5EF4-FFF2-40B4-BE49-F238E27FC236}">
                  <a16:creationId xmlns:a16="http://schemas.microsoft.com/office/drawing/2014/main" id="{14AB9E59-F0F8-395E-26A6-E4951C41693C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362755" y="10831424"/>
              <a:ext cx="110895" cy="110876"/>
            </a:xfrm>
            <a:prstGeom prst="rect">
              <a:avLst/>
            </a:prstGeom>
          </p:spPr>
        </p:pic>
        <p:pic>
          <p:nvPicPr>
            <p:cNvPr id="30" name="object 59">
              <a:extLst>
                <a:ext uri="{FF2B5EF4-FFF2-40B4-BE49-F238E27FC236}">
                  <a16:creationId xmlns:a16="http://schemas.microsoft.com/office/drawing/2014/main" id="{28631049-E1E5-E67F-48E3-ECE49AC68915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135743" y="10831424"/>
              <a:ext cx="110895" cy="110876"/>
            </a:xfrm>
            <a:prstGeom prst="rect">
              <a:avLst/>
            </a:prstGeom>
          </p:spPr>
        </p:pic>
        <p:pic>
          <p:nvPicPr>
            <p:cNvPr id="31" name="object 60">
              <a:extLst>
                <a:ext uri="{FF2B5EF4-FFF2-40B4-BE49-F238E27FC236}">
                  <a16:creationId xmlns:a16="http://schemas.microsoft.com/office/drawing/2014/main" id="{5DA0E067-3363-C4C2-C385-92193CD585B3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9064542" y="10554652"/>
              <a:ext cx="110895" cy="110886"/>
            </a:xfrm>
            <a:prstGeom prst="rect">
              <a:avLst/>
            </a:prstGeom>
          </p:spPr>
        </p:pic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id="{B20C5592-E261-7E8D-0D48-805BD54D3A68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9064542" y="10831424"/>
              <a:ext cx="110895" cy="110876"/>
            </a:xfrm>
            <a:prstGeom prst="rect">
              <a:avLst/>
            </a:prstGeom>
          </p:spPr>
        </p:pic>
        <p:pic>
          <p:nvPicPr>
            <p:cNvPr id="33" name="object 62">
              <a:extLst>
                <a:ext uri="{FF2B5EF4-FFF2-40B4-BE49-F238E27FC236}">
                  <a16:creationId xmlns:a16="http://schemas.microsoft.com/office/drawing/2014/main" id="{432A0354-90F8-B533-EC03-4C9100B5074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837533" y="10554652"/>
              <a:ext cx="110895" cy="110886"/>
            </a:xfrm>
            <a:prstGeom prst="rect">
              <a:avLst/>
            </a:prstGeom>
          </p:spPr>
        </p:pic>
        <p:pic>
          <p:nvPicPr>
            <p:cNvPr id="34" name="object 63">
              <a:extLst>
                <a:ext uri="{FF2B5EF4-FFF2-40B4-BE49-F238E27FC236}">
                  <a16:creationId xmlns:a16="http://schemas.microsoft.com/office/drawing/2014/main" id="{0C526DA5-A7C3-8134-BE02-68748C22E24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837533" y="10831424"/>
              <a:ext cx="110895" cy="110876"/>
            </a:xfrm>
            <a:prstGeom prst="rect">
              <a:avLst/>
            </a:prstGeom>
          </p:spPr>
        </p:pic>
        <p:pic>
          <p:nvPicPr>
            <p:cNvPr id="35" name="object 64">
              <a:extLst>
                <a:ext uri="{FF2B5EF4-FFF2-40B4-BE49-F238E27FC236}">
                  <a16:creationId xmlns:a16="http://schemas.microsoft.com/office/drawing/2014/main" id="{B5B5F2E1-6FA0-2B0F-3D02-950BED0268BB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610531" y="10554652"/>
              <a:ext cx="110885" cy="110886"/>
            </a:xfrm>
            <a:prstGeom prst="rect">
              <a:avLst/>
            </a:prstGeom>
          </p:spPr>
        </p:pic>
        <p:pic>
          <p:nvPicPr>
            <p:cNvPr id="36" name="object 65">
              <a:extLst>
                <a:ext uri="{FF2B5EF4-FFF2-40B4-BE49-F238E27FC236}">
                  <a16:creationId xmlns:a16="http://schemas.microsoft.com/office/drawing/2014/main" id="{BF2F17AB-0BF9-E082-9EB9-2F4650E9CC31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610531" y="10831424"/>
              <a:ext cx="110885" cy="110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284" y="2531871"/>
            <a:ext cx="8883504" cy="105516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284" y="3587033"/>
            <a:ext cx="8883504" cy="651688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3414" y="2531871"/>
            <a:ext cx="8886993" cy="105516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3414" y="3587033"/>
            <a:ext cx="8886993" cy="651688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344F42-BBA6-4D36-F4C0-D0F8A6E481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2"/>
            <a:ext cx="20105688" cy="11310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FF191B-5939-2503-C2EF-ABDCAEBC39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82400" y="3744000"/>
            <a:ext cx="6553768" cy="6553768"/>
          </a:xfrm>
          <a:prstGeom prst="rect">
            <a:avLst/>
          </a:prstGeom>
        </p:spPr>
      </p:pic>
      <p:pic>
        <p:nvPicPr>
          <p:cNvPr id="10" name="Grafik 4">
            <a:extLst>
              <a:ext uri="{FF2B5EF4-FFF2-40B4-BE49-F238E27FC236}">
                <a16:creationId xmlns:a16="http://schemas.microsoft.com/office/drawing/2014/main" id="{8290FC2C-53E6-5520-3A21-787797C69814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7559390" y="9195572"/>
            <a:ext cx="1781908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D3CB04-AF96-87F0-61EF-6DEAE7B90F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2"/>
            <a:ext cx="20105688" cy="113101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B6260-20D2-CB18-C7A6-E7CCBBA39B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82400" y="3744000"/>
            <a:ext cx="6553768" cy="6553768"/>
          </a:xfrm>
          <a:prstGeom prst="rect">
            <a:avLst/>
          </a:prstGeom>
        </p:spPr>
      </p:pic>
      <p:pic>
        <p:nvPicPr>
          <p:cNvPr id="7" name="Grafik 4">
            <a:extLst>
              <a:ext uri="{FF2B5EF4-FFF2-40B4-BE49-F238E27FC236}">
                <a16:creationId xmlns:a16="http://schemas.microsoft.com/office/drawing/2014/main" id="{2C8011AA-9365-2F51-B26B-9F4B5EDF24A5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7559390" y="9195572"/>
            <a:ext cx="1781908" cy="142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F1BDB6-87DF-1741-3462-EDC2F09D9F45}"/>
              </a:ext>
            </a:extLst>
          </p:cNvPr>
          <p:cNvSpPr txBox="1"/>
          <p:nvPr userDrawn="1"/>
        </p:nvSpPr>
        <p:spPr>
          <a:xfrm>
            <a:off x="1047600" y="1087200"/>
            <a:ext cx="15080400" cy="105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800" dirty="0" err="1">
                <a:solidFill>
                  <a:schemeClr val="bg1"/>
                </a:solidFill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Thank</a:t>
            </a:r>
            <a:r>
              <a:rPr lang="de-DE" sz="5800" dirty="0">
                <a:solidFill>
                  <a:schemeClr val="bg1"/>
                </a:solidFill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5800" dirty="0" err="1">
                <a:solidFill>
                  <a:schemeClr val="bg1"/>
                </a:solidFill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you</a:t>
            </a:r>
            <a:r>
              <a:rPr lang="de-DE" sz="5800" dirty="0">
                <a:solidFill>
                  <a:schemeClr val="bg1"/>
                </a:solidFill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5800" dirty="0" err="1">
                <a:solidFill>
                  <a:schemeClr val="bg1"/>
                </a:solidFill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for</a:t>
            </a:r>
            <a:r>
              <a:rPr lang="de-DE" sz="5800" dirty="0">
                <a:solidFill>
                  <a:schemeClr val="bg1"/>
                </a:solidFill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5800" dirty="0" err="1">
                <a:solidFill>
                  <a:schemeClr val="bg1"/>
                </a:solidFill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your</a:t>
            </a:r>
            <a:r>
              <a:rPr lang="de-DE" sz="5800" dirty="0">
                <a:solidFill>
                  <a:schemeClr val="bg1"/>
                </a:solidFill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5800" dirty="0" err="1">
                <a:solidFill>
                  <a:schemeClr val="bg1"/>
                </a:solidFill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attention</a:t>
            </a:r>
            <a:endParaRPr lang="en-GB" sz="5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88" y="450342"/>
            <a:ext cx="6614633" cy="191657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766" y="450345"/>
            <a:ext cx="11239638" cy="9653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288" y="2366922"/>
            <a:ext cx="6614633" cy="773699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855" y="7917657"/>
            <a:ext cx="12063413" cy="93472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40855" y="1010653"/>
            <a:ext cx="12063413" cy="678656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0855" y="8852381"/>
            <a:ext cx="12063413" cy="132746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285" y="452963"/>
            <a:ext cx="18095119" cy="1885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285" y="2639221"/>
            <a:ext cx="18095119" cy="746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285" y="10483565"/>
            <a:ext cx="4691327" cy="602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69444" y="10483565"/>
            <a:ext cx="6366801" cy="602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09077" y="10483565"/>
            <a:ext cx="4691327" cy="602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Custom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Costa da Silva, Raniere</cp:lastModifiedBy>
  <cp:revision>13</cp:revision>
  <dcterms:created xsi:type="dcterms:W3CDTF">2017-06-05T14:10:58Z</dcterms:created>
  <dcterms:modified xsi:type="dcterms:W3CDTF">2024-09-27T14:49:55Z</dcterms:modified>
</cp:coreProperties>
</file>