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15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4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22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9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75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6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4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0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C0F4-AFA7-4F73-8F7F-9C3BD6CA4AE0}" type="datetimeFigureOut">
              <a:rPr kumimoji="1" lang="ja-JP" altLang="en-US" smtClean="0"/>
              <a:t>2018/10/1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D0D7-A7C8-424A-9190-0F20C7D53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びじょ</a:t>
            </a:r>
            <a:r>
              <a:rPr kumimoji="1" lang="ja-JP" altLang="en-US" dirty="0" smtClean="0"/>
              <a:t>釣り！！！</a:t>
            </a:r>
            <a:endParaRPr kumimoji="1" lang="ja-JP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73522" y="3509963"/>
            <a:ext cx="264495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50" charset="-128"/>
                <a:ea typeface="inherit"/>
              </a:rPr>
              <a:t>～</a:t>
            </a:r>
            <a:r>
              <a:rPr kumimoji="0" lang="ja-JP" altLang="ja-JP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50" charset="-128"/>
                <a:ea typeface="inherit"/>
              </a:rPr>
              <a:t>The last evolution</a:t>
            </a:r>
            <a:r>
              <a:rPr kumimoji="0" lang="ja-JP" altLang="en-US" sz="21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50" charset="-128"/>
                <a:ea typeface="inherit"/>
              </a:rPr>
              <a:t>～</a:t>
            </a: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51520" y="5862320"/>
            <a:ext cx="3723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プラットフォーム　：　</a:t>
            </a:r>
            <a:r>
              <a:rPr lang="ja-JP" altLang="en-US" dirty="0" smtClean="0"/>
              <a:t>スマホ（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開発人数　　　　　：　３人</a:t>
            </a:r>
            <a:endParaRPr kumimoji="1" lang="en-US" altLang="ja-JP" dirty="0" smtClean="0"/>
          </a:p>
          <a:p>
            <a:r>
              <a:rPr lang="ja-JP" altLang="en-US" dirty="0" smtClean="0"/>
              <a:t>使用エンジン</a:t>
            </a:r>
            <a:r>
              <a:rPr lang="ja-JP" altLang="en-US" dirty="0"/>
              <a:t>　</a:t>
            </a:r>
            <a:r>
              <a:rPr lang="ja-JP" altLang="en-US" dirty="0" smtClean="0"/>
              <a:t>　  ：　</a:t>
            </a:r>
            <a:r>
              <a:rPr lang="en-US" altLang="ja-JP" dirty="0" smtClean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409545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164" y="369332"/>
            <a:ext cx="3180081" cy="31800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4" y="4414520"/>
            <a:ext cx="2133600" cy="21336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860753">
            <a:off x="-85583" y="6028929"/>
            <a:ext cx="3103735" cy="369332"/>
          </a:xfrm>
          <a:prstGeom prst="rect">
            <a:avLst/>
          </a:prstGeom>
          <a:solidFill>
            <a:srgbClr val="FFFF00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通勤</a:t>
            </a:r>
            <a:r>
              <a:rPr lang="ja-JP" altLang="en-US" dirty="0" smtClean="0"/>
              <a:t>中も手軽にフィッシング！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1" y="218671"/>
            <a:ext cx="2857500" cy="16002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26" y="43753"/>
            <a:ext cx="1828469" cy="22453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21315351">
            <a:off x="127526" y="1088334"/>
            <a:ext cx="6106160" cy="1341119"/>
          </a:xfrm>
          <a:solidFill>
            <a:srgbClr val="FF0000"/>
          </a:solidFill>
        </p:spPr>
        <p:txBody>
          <a:bodyPr>
            <a:noAutofit/>
          </a:bodyPr>
          <a:lstStyle/>
          <a:p>
            <a:pPr algn="ctr"/>
            <a:r>
              <a:rPr lang="ja-JP" altLang="en-US" sz="32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お</a:t>
            </a:r>
            <a:r>
              <a:rPr lang="ja-JP" altLang="en-US" sz="3200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気に入</a:t>
            </a:r>
            <a:r>
              <a:rPr lang="ja-JP" altLang="en-US" sz="32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りの美女を集めて、</a:t>
            </a:r>
            <a:r>
              <a:rPr lang="en-US" altLang="ja-JP" sz="32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/>
            </a:r>
            <a:br>
              <a:rPr lang="en-US" altLang="ja-JP" sz="32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</a:br>
            <a:r>
              <a:rPr lang="ja-JP" altLang="en-US" sz="32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自分だけのハーレムを作ろう！！</a:t>
            </a:r>
            <a:endParaRPr kumimoji="1" lang="ja-JP" altLang="en-US" sz="3200" dirty="0">
              <a:ln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19268" y="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縦持ちでやるよ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00" y="2705823"/>
            <a:ext cx="2385404" cy="3618746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6868555" y="2336491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ガチャ</a:t>
            </a:r>
            <a:r>
              <a:rPr lang="ja-JP" altLang="en-US" dirty="0" smtClean="0"/>
              <a:t>でなにかでるよ（未定）</a:t>
            </a: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265699" y="2521157"/>
            <a:ext cx="2722827" cy="3240020"/>
            <a:chOff x="3658134" y="2788314"/>
            <a:chExt cx="2722827" cy="3240020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695" y="2788314"/>
              <a:ext cx="2582266" cy="292608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62864">
              <a:off x="3658134" y="4076591"/>
              <a:ext cx="1351582" cy="1951743"/>
            </a:xfrm>
            <a:prstGeom prst="rect">
              <a:avLst/>
            </a:prstGeom>
          </p:spPr>
        </p:pic>
      </p:grpSp>
      <p:sp>
        <p:nvSpPr>
          <p:cNvPr id="18" name="テキスト ボックス 17"/>
          <p:cNvSpPr txBox="1"/>
          <p:nvPr/>
        </p:nvSpPr>
        <p:spPr>
          <a:xfrm>
            <a:off x="3493257" y="553368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美女を釣って集めよう！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6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42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Arial Unicode MS</vt:lpstr>
      <vt:lpstr>inherit</vt:lpstr>
      <vt:lpstr>ＭＳ Ｐゴシック</vt:lpstr>
      <vt:lpstr>Arial</vt:lpstr>
      <vt:lpstr>Calibri</vt:lpstr>
      <vt:lpstr>Calibri Light</vt:lpstr>
      <vt:lpstr>Office テーマ</vt:lpstr>
      <vt:lpstr>びじょ釣り！！！</vt:lpstr>
      <vt:lpstr>お気に入りの美女を集めて、 自分だけのハーレムを作ろう！！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びじょ釣り！！！</dc:title>
  <dc:creator>jb2016006@stu.yoshida-g.ac.jp</dc:creator>
  <cp:lastModifiedBy>jb2016006@stu.yoshida-g.ac.jp</cp:lastModifiedBy>
  <cp:revision>7</cp:revision>
  <dcterms:created xsi:type="dcterms:W3CDTF">2018-10-01T01:08:06Z</dcterms:created>
  <dcterms:modified xsi:type="dcterms:W3CDTF">2018-10-01T05:45:45Z</dcterms:modified>
</cp:coreProperties>
</file>