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1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61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87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85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95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91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5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7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3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44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0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1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3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7D3F2C-7BA1-4EF9-81C3-39A65477A654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40BA-37C0-4878-AD24-DFAA898F1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07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92439" y="5554658"/>
            <a:ext cx="8825658" cy="861420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71" y="2333890"/>
            <a:ext cx="6742857" cy="1180952"/>
          </a:xfrm>
          <a:prstGeom prst="rect">
            <a:avLst/>
          </a:prstGeom>
          <a:effectLst>
            <a:innerShdw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042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00" y="680868"/>
            <a:ext cx="4240717" cy="25444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見下ろし型の３Ｄアクションゲーム</a:t>
            </a:r>
            <a:endParaRPr kumimoji="1" lang="en-US" altLang="ja-JP" dirty="0" smtClean="0"/>
          </a:p>
          <a:p>
            <a:r>
              <a:rPr lang="ja-JP" altLang="en-US" dirty="0"/>
              <a:t>ダンジョン最深部にいるボスを撃破するとステージクリア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用意出来れば次のステージに</a:t>
            </a:r>
            <a:r>
              <a:rPr lang="ja-JP" altLang="en-US" dirty="0" smtClean="0"/>
              <a:t>進む</a:t>
            </a:r>
            <a:endParaRPr kumimoji="1" lang="en-US" altLang="ja-JP" dirty="0" smtClean="0"/>
          </a:p>
          <a:p>
            <a:r>
              <a:rPr lang="ja-JP" altLang="en-US" dirty="0" smtClean="0"/>
              <a:t>武器を持ち替えながら冒険を進めよう！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「剣」「槌」「槍」の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r>
              <a:rPr kumimoji="1" lang="ja-JP" altLang="en-US" dirty="0" smtClean="0"/>
              <a:t>初期ライフは３つ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64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ダンジョン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42" y="1817290"/>
            <a:ext cx="4195762" cy="4195762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9722516" y="60130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上から見た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dirty="0" smtClean="0"/>
              <a:t>ダンジョンの内部は迷路のような構造になっている</a:t>
            </a:r>
            <a:endParaRPr lang="en-US" altLang="ja-JP" dirty="0" smtClean="0"/>
          </a:p>
          <a:p>
            <a:r>
              <a:rPr lang="ja-JP" altLang="en-US" dirty="0"/>
              <a:t>各所</a:t>
            </a:r>
            <a:r>
              <a:rPr lang="ja-JP" altLang="en-US" dirty="0" smtClean="0"/>
              <a:t>にスイッチやギミックなどがあり、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それらに対処しながら進むことになる。</a:t>
            </a:r>
            <a:endParaRPr lang="en-US" altLang="ja-JP" dirty="0" smtClean="0"/>
          </a:p>
          <a:p>
            <a:r>
              <a:rPr lang="ja-JP" altLang="en-US" dirty="0" smtClean="0"/>
              <a:t>カギ付きの扉などもあるのでカギを見つけよう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0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80" y="2197424"/>
            <a:ext cx="7619047" cy="266666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435778" y="5418361"/>
            <a:ext cx="110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移動</a:t>
            </a:r>
            <a:endParaRPr kumimoji="1" lang="ja-JP" altLang="en-US" sz="3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7887955" y="4450498"/>
            <a:ext cx="100483" cy="82718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140953" y="50009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攻撃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62338" y="529331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武器切り替え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1808703" y="4052409"/>
            <a:ext cx="1477108" cy="93518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endCxn id="10" idx="0"/>
          </p:cNvCxnSpPr>
          <p:nvPr/>
        </p:nvCxnSpPr>
        <p:spPr>
          <a:xfrm>
            <a:off x="3891212" y="4106263"/>
            <a:ext cx="794565" cy="118705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246808" y="3683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Ｚ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439" y="3677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Ｘ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9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535000" y="1132138"/>
            <a:ext cx="5222240" cy="2937510"/>
            <a:chOff x="392424" y="1412935"/>
            <a:chExt cx="5222240" cy="293751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4" y="1412935"/>
              <a:ext cx="5222240" cy="2937510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392424" y="1412935"/>
              <a:ext cx="2503841" cy="64633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草、歯車</a:t>
              </a:r>
              <a:r>
                <a:rPr lang="en-US" altLang="ja-JP" dirty="0"/>
                <a:t/>
              </a:r>
              <a:br>
                <a:rPr lang="en-US" altLang="ja-JP" dirty="0"/>
              </a:br>
              <a:r>
                <a:rPr lang="ja-JP" altLang="en-US" dirty="0"/>
                <a:t>　剣で切るべし</a:t>
              </a:r>
              <a:endParaRPr lang="en-US" altLang="ja-JP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6513584" y="1127786"/>
            <a:ext cx="5222240" cy="2941862"/>
            <a:chOff x="5492253" y="588335"/>
            <a:chExt cx="5222240" cy="294186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253" y="588335"/>
              <a:ext cx="5222240" cy="2941862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492253" y="588335"/>
              <a:ext cx="3328416" cy="64633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いかにも刺してほしそうな穴</a:t>
              </a:r>
              <a:r>
                <a:rPr lang="en-US" altLang="ja-JP" dirty="0"/>
                <a:t/>
              </a:r>
              <a:br>
                <a:rPr lang="en-US" altLang="ja-JP" dirty="0"/>
              </a:br>
              <a:r>
                <a:rPr lang="ja-JP" altLang="en-US" dirty="0"/>
                <a:t>　槍で刺すべし</a:t>
              </a:r>
              <a:endParaRPr lang="en-US" altLang="ja-JP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3524292" y="3746483"/>
            <a:ext cx="5222240" cy="2937510"/>
            <a:chOff x="6643460" y="3688818"/>
            <a:chExt cx="5222240" cy="293751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460" y="3688818"/>
              <a:ext cx="5222240" cy="2937510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6643460" y="3688818"/>
              <a:ext cx="1800493" cy="64633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木箱、岩</a:t>
              </a:r>
              <a:r>
                <a:rPr lang="en-US" altLang="ja-JP" dirty="0"/>
                <a:t/>
              </a:r>
              <a:br>
                <a:rPr lang="en-US" altLang="ja-JP" dirty="0"/>
              </a:br>
              <a:r>
                <a:rPr lang="ja-JP" altLang="en-US" dirty="0"/>
                <a:t>　槌で叩く</a:t>
              </a:r>
              <a:r>
                <a:rPr lang="ja-JP" altLang="en-US" dirty="0" smtClean="0"/>
                <a:t>べし</a:t>
              </a:r>
              <a:endParaRPr lang="en-US" altLang="ja-JP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1255" y="228172"/>
            <a:ext cx="6088315" cy="806808"/>
          </a:xfrm>
        </p:spPr>
        <p:txBody>
          <a:bodyPr/>
          <a:lstStyle/>
          <a:p>
            <a:r>
              <a:rPr kumimoji="1" lang="ja-JP" altLang="en-US" dirty="0" smtClean="0"/>
              <a:t>武器ごとの特殊な使い道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68" y="3368435"/>
            <a:ext cx="3019425" cy="3238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kumimoji="1" lang="ja-JP" altLang="en-US" dirty="0" smtClean="0"/>
              <a:t>種類</a:t>
            </a:r>
            <a:r>
              <a:rPr kumimoji="1" lang="ja-JP" altLang="en-US" dirty="0" smtClean="0"/>
              <a:t>ごとに色が違い、行動や移動速度がそれぞれ異なる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204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1188</TotalTime>
  <Words>83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Century Gothic</vt:lpstr>
      <vt:lpstr>Wingdings 3</vt:lpstr>
      <vt:lpstr>イオン</vt:lpstr>
      <vt:lpstr> </vt:lpstr>
      <vt:lpstr>ゲーム仕様</vt:lpstr>
      <vt:lpstr>ダンジョン</vt:lpstr>
      <vt:lpstr>操作説明</vt:lpstr>
      <vt:lpstr>武器ごとの特殊な使い道</vt:lpstr>
      <vt:lpstr>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S-JoBi605</dc:creator>
  <cp:lastModifiedBy>S-JoBi605</cp:lastModifiedBy>
  <cp:revision>35</cp:revision>
  <dcterms:created xsi:type="dcterms:W3CDTF">2017-11-09T00:56:34Z</dcterms:created>
  <dcterms:modified xsi:type="dcterms:W3CDTF">2017-11-16T00:35:52Z</dcterms:modified>
</cp:coreProperties>
</file>