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35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82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84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24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2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64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62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43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68E2-1F23-419C-B71C-3086998FA04D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FCD3A-699B-4353-865E-D1D3F7458B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86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ガチャシューティングゲーム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75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こんな感じ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49" y="1979445"/>
            <a:ext cx="6700502" cy="4020301"/>
          </a:xfrm>
        </p:spPr>
      </p:pic>
    </p:spTree>
    <p:extLst>
      <p:ext uri="{BB962C8B-B14F-4D97-AF65-F5344CB8AC3E}">
        <p14:creationId xmlns:p14="http://schemas.microsoft.com/office/powerpoint/2010/main" val="310629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ガチャで武器を出して戦う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ステージセレクトあり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ステージごとに敵の耐性があり、そこにあった武器を選択する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70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操作方法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移動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W A S D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攻撃</a:t>
            </a:r>
            <a:r>
              <a:rPr kumimoji="1" lang="en-US" altLang="ja-JP" dirty="0" smtClean="0"/>
              <a:t>	</a:t>
            </a:r>
            <a:r>
              <a:rPr lang="ja-JP" altLang="en-US" dirty="0" smtClean="0"/>
              <a:t>左クリック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234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攻撃方法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マウスの左クリックで攻撃される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マウスカーソルを動かすことで、弾を打つ方向を変えることが出来る。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835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ガチャの仕様説明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ガチャの中身は武器のみ</a:t>
            </a:r>
            <a:r>
              <a:rPr lang="ja-JP" altLang="en-US" dirty="0" smtClean="0"/>
              <a:t>。遠距離攻撃できるもの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主</a:t>
            </a:r>
            <a:r>
              <a:rPr lang="ja-JP" altLang="en-US" dirty="0" smtClean="0"/>
              <a:t>に銃が出てくるがたまにそれ以外のものが出てくる場合もある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9411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敵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敵は一定の動きをするので</a:t>
            </a:r>
            <a:r>
              <a:rPr lang="ja-JP" altLang="en-US" dirty="0"/>
              <a:t>敵</a:t>
            </a:r>
            <a:r>
              <a:rPr lang="ja-JP" altLang="en-US" dirty="0" smtClean="0"/>
              <a:t>を倒したり、うまく避けたりすることで進めよう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敵には属性があり、その属性にあった武器でステージを攻略しよう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996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127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ガチャシューティングゲーム</vt:lpstr>
      <vt:lpstr>こんな感じ</vt:lpstr>
      <vt:lpstr>仕様説明</vt:lpstr>
      <vt:lpstr>操作方法</vt:lpstr>
      <vt:lpstr>攻撃方法</vt:lpstr>
      <vt:lpstr>ガチャの仕様説明</vt:lpstr>
      <vt:lpstr>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タイトル未定</dc:title>
  <dc:creator>S-JoBi605</dc:creator>
  <cp:lastModifiedBy>S-JoBi605</cp:lastModifiedBy>
  <cp:revision>7</cp:revision>
  <dcterms:created xsi:type="dcterms:W3CDTF">2017-10-05T02:02:20Z</dcterms:created>
  <dcterms:modified xsi:type="dcterms:W3CDTF">2017-10-05T11:34:12Z</dcterms:modified>
</cp:coreProperties>
</file>