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86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6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38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10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76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5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0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57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2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9412-E9A3-4350-8792-04CA312C9D12}" type="datetimeFigureOut">
              <a:rPr kumimoji="1" lang="ja-JP" altLang="en-US" smtClean="0"/>
              <a:t>2017/10/4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4B431-C55A-4738-BECC-F3C595367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69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タイトル未定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27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こんな感じ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99" y="1837426"/>
            <a:ext cx="6597835" cy="3958701"/>
          </a:xfrm>
        </p:spPr>
      </p:pic>
    </p:spTree>
    <p:extLst>
      <p:ext uri="{BB962C8B-B14F-4D97-AF65-F5344CB8AC3E}">
        <p14:creationId xmlns:p14="http://schemas.microsoft.com/office/powerpoint/2010/main" val="46290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仕様説明など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747075" cy="4351338"/>
          </a:xfrm>
        </p:spPr>
        <p:txBody>
          <a:bodyPr/>
          <a:lstStyle/>
          <a:p>
            <a:r>
              <a:rPr kumimoji="1" lang="ja-JP" altLang="en-US" dirty="0" smtClean="0"/>
              <a:t>ガチャで武器を出して戦う</a:t>
            </a:r>
            <a:endParaRPr kumimoji="1" lang="en-US" altLang="ja-JP" dirty="0" smtClean="0"/>
          </a:p>
          <a:p>
            <a:r>
              <a:rPr lang="ja-JP" altLang="en-US" dirty="0"/>
              <a:t>武器</a:t>
            </a:r>
            <a:r>
              <a:rPr lang="ja-JP" altLang="en-US" dirty="0" smtClean="0"/>
              <a:t>を獲得すると持っていた武器は消失する</a:t>
            </a:r>
            <a:endParaRPr lang="en-US" altLang="ja-JP" dirty="0" smtClean="0"/>
          </a:p>
          <a:p>
            <a:r>
              <a:rPr kumimoji="1" lang="ja-JP" altLang="en-US" dirty="0" smtClean="0"/>
              <a:t>サーバーを利用したいので、レベルやその他のプレイヤー情報などを、サーバー上に保管しておくことになる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ゲームを再開した時に続きから出来るようにしたい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73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ガチャの仕様説明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武器</a:t>
            </a:r>
            <a:r>
              <a:rPr lang="ja-JP" altLang="en-US" dirty="0" smtClean="0"/>
              <a:t>の種類は３種類</a:t>
            </a:r>
            <a:endParaRPr lang="en-US" altLang="ja-JP" dirty="0" smtClean="0"/>
          </a:p>
          <a:p>
            <a:r>
              <a:rPr lang="ja-JP" altLang="en-US" dirty="0" smtClean="0"/>
              <a:t>剣、槍、</a:t>
            </a:r>
            <a:r>
              <a:rPr lang="ja-JP" altLang="en-US" dirty="0" smtClean="0"/>
              <a:t>槌</a:t>
            </a:r>
            <a:endParaRPr lang="en-US" altLang="ja-JP" dirty="0" smtClean="0"/>
          </a:p>
          <a:p>
            <a:r>
              <a:rPr lang="ja-JP" altLang="en-US" dirty="0" smtClean="0"/>
              <a:t>各武器には属性が設定されている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0575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武器の仕様説明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剣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攻撃は前方に小範囲の横振り攻撃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長いリーチを持った突き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槌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目の</a:t>
            </a:r>
            <a:r>
              <a:rPr lang="ja-JP" altLang="en-US" dirty="0" smtClean="0"/>
              <a:t>前に振り下ろす強力な攻撃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76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敵の仕様説明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一定の周期で同じところを巡回して</a:t>
            </a:r>
            <a:r>
              <a:rPr kumimoji="1" lang="ja-JP" altLang="en-US" dirty="0" smtClean="0"/>
              <a:t>いる</a:t>
            </a:r>
            <a:endParaRPr kumimoji="1" lang="en-US" altLang="ja-JP" dirty="0" smtClean="0"/>
          </a:p>
          <a:p>
            <a:r>
              <a:rPr lang="ja-JP" altLang="en-US" dirty="0" smtClean="0"/>
              <a:t>耐性が設定されているので敵にあった属性で戦おう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08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83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136</Words>
  <Application>Microsoft Office PowerPoint</Application>
  <PresentationFormat>ワイド画面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タイトル未定</vt:lpstr>
      <vt:lpstr>こんな感じ</vt:lpstr>
      <vt:lpstr>仕様説明など</vt:lpstr>
      <vt:lpstr>ガチャの仕様説明</vt:lpstr>
      <vt:lpstr>武器の仕様説明</vt:lpstr>
      <vt:lpstr>敵の仕様説明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S-JoBi605</dc:creator>
  <cp:lastModifiedBy>S-JoBi605</cp:lastModifiedBy>
  <cp:revision>12</cp:revision>
  <dcterms:created xsi:type="dcterms:W3CDTF">2017-10-02T02:25:42Z</dcterms:created>
  <dcterms:modified xsi:type="dcterms:W3CDTF">2017-10-04T02:15:05Z</dcterms:modified>
</cp:coreProperties>
</file>