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305" r:id="rId5"/>
    <p:sldId id="315" r:id="rId6"/>
    <p:sldId id="318" r:id="rId7"/>
    <p:sldId id="316" r:id="rId8"/>
    <p:sldId id="317" r:id="rId9"/>
    <p:sldId id="325" r:id="rId10"/>
    <p:sldId id="332" r:id="rId11"/>
    <p:sldId id="329" r:id="rId12"/>
    <p:sldId id="323" r:id="rId13"/>
    <p:sldId id="324" r:id="rId14"/>
    <p:sldId id="319" r:id="rId15"/>
    <p:sldId id="326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33192-1E80-4A4D-988F-4AD7581608A5}" v="3" dt="2021-12-13T00:08:26.621"/>
    <p1510:client id="{B31EF8EC-BE15-4192-A607-366ADAE34047}" v="5" dt="2021-12-12T18:31:28.328"/>
    <p1510:client id="{C2DC8E9A-08C8-4522-A2B6-D4B6211424ED}" v="7" dt="2021-12-05T17:30:13.503"/>
    <p1510:client id="{C5B8DACA-BC9B-401C-905F-EC59E21EC30D}" v="2" dt="2021-12-05T17:24:40.393"/>
    <p1510:client id="{FF1CB0CF-D3FE-4935-89B4-6EBD00AAC5FD}" v="48" dt="2021-12-06T00:59:0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 Paradis" userId="S::mrparadi@syr.edu::dd8e55f4-e91a-4446-b220-31c24f5d5786" providerId="AD" clId="Web-{A9833192-1E80-4A4D-988F-4AD7581608A5}"/>
    <pc:docChg chg="delSld">
      <pc:chgData name="Mark R Paradis" userId="S::mrparadi@syr.edu::dd8e55f4-e91a-4446-b220-31c24f5d5786" providerId="AD" clId="Web-{A9833192-1E80-4A4D-988F-4AD7581608A5}" dt="2021-12-13T00:08:26.621" v="2"/>
      <pc:docMkLst>
        <pc:docMk/>
      </pc:docMkLst>
      <pc:sldChg chg="del">
        <pc:chgData name="Mark R Paradis" userId="S::mrparadi@syr.edu::dd8e55f4-e91a-4446-b220-31c24f5d5786" providerId="AD" clId="Web-{A9833192-1E80-4A4D-988F-4AD7581608A5}" dt="2021-12-13T00:08:19.934" v="1"/>
        <pc:sldMkLst>
          <pc:docMk/>
          <pc:sldMk cId="2178992827" sldId="282"/>
        </pc:sldMkLst>
      </pc:sldChg>
      <pc:sldChg chg="del">
        <pc:chgData name="Mark R Paradis" userId="S::mrparadi@syr.edu::dd8e55f4-e91a-4446-b220-31c24f5d5786" providerId="AD" clId="Web-{A9833192-1E80-4A4D-988F-4AD7581608A5}" dt="2021-12-13T00:08:18.121" v="0"/>
        <pc:sldMkLst>
          <pc:docMk/>
          <pc:sldMk cId="207010343" sldId="327"/>
        </pc:sldMkLst>
      </pc:sldChg>
      <pc:sldChg chg="del">
        <pc:chgData name="Mark R Paradis" userId="S::mrparadi@syr.edu::dd8e55f4-e91a-4446-b220-31c24f5d5786" providerId="AD" clId="Web-{A9833192-1E80-4A4D-988F-4AD7581608A5}" dt="2021-12-13T00:08:26.621" v="2"/>
        <pc:sldMkLst>
          <pc:docMk/>
          <pc:sldMk cId="1732794885" sldId="331"/>
        </pc:sldMkLst>
      </pc:sldChg>
    </pc:docChg>
  </pc:docChgLst>
  <pc:docChgLst>
    <pc:chgData name="Brandon Bergstrom" userId="S::bbergstr@syr.edu::7d19e90d-39bb-4eb1-a86f-f5d821e2f8bd" providerId="AD" clId="Web-{C5B8DACA-BC9B-401C-905F-EC59E21EC30D}"/>
    <pc:docChg chg="modSld">
      <pc:chgData name="Brandon Bergstrom" userId="S::bbergstr@syr.edu::7d19e90d-39bb-4eb1-a86f-f5d821e2f8bd" providerId="AD" clId="Web-{C5B8DACA-BC9B-401C-905F-EC59E21EC30D}" dt="2021-12-05T17:24:38.642" v="0" actId="20577"/>
      <pc:docMkLst>
        <pc:docMk/>
      </pc:docMkLst>
      <pc:sldChg chg="modSp">
        <pc:chgData name="Brandon Bergstrom" userId="S::bbergstr@syr.edu::7d19e90d-39bb-4eb1-a86f-f5d821e2f8bd" providerId="AD" clId="Web-{C5B8DACA-BC9B-401C-905F-EC59E21EC30D}" dt="2021-12-05T17:24:38.642" v="0" actId="20577"/>
        <pc:sldMkLst>
          <pc:docMk/>
          <pc:sldMk cId="2336841896" sldId="326"/>
        </pc:sldMkLst>
        <pc:spChg chg="mod">
          <ac:chgData name="Brandon Bergstrom" userId="S::bbergstr@syr.edu::7d19e90d-39bb-4eb1-a86f-f5d821e2f8bd" providerId="AD" clId="Web-{C5B8DACA-BC9B-401C-905F-EC59E21EC30D}" dt="2021-12-05T17:24:38.642" v="0" actId="20577"/>
          <ac:spMkLst>
            <pc:docMk/>
            <pc:sldMk cId="2336841896" sldId="326"/>
            <ac:spMk id="10" creationId="{5308F8D0-570D-49E9-8C58-CA58C1F2D318}"/>
          </ac:spMkLst>
        </pc:spChg>
      </pc:sldChg>
    </pc:docChg>
  </pc:docChgLst>
  <pc:docChgLst>
    <pc:chgData name="Brandon Bergstrom" userId="S::bbergstr@syr.edu::7d19e90d-39bb-4eb1-a86f-f5d821e2f8bd" providerId="AD" clId="Web-{E124876E-14D9-457B-BCB5-DFDFEC57FF68}"/>
    <pc:docChg chg="addSld modSld sldOrd">
      <pc:chgData name="Brandon Bergstrom" userId="S::bbergstr@syr.edu::7d19e90d-39bb-4eb1-a86f-f5d821e2f8bd" providerId="AD" clId="Web-{E124876E-14D9-457B-BCB5-DFDFEC57FF68}" dt="2021-12-02T02:43:44.219" v="104" actId="14100"/>
      <pc:docMkLst>
        <pc:docMk/>
      </pc:docMkLst>
      <pc:sldChg chg="addSp delSp modSp mod setBg">
        <pc:chgData name="Brandon Bergstrom" userId="S::bbergstr@syr.edu::7d19e90d-39bb-4eb1-a86f-f5d821e2f8bd" providerId="AD" clId="Web-{E124876E-14D9-457B-BCB5-DFDFEC57FF68}" dt="2021-12-02T02:43:44.219" v="104" actId="14100"/>
        <pc:sldMkLst>
          <pc:docMk/>
          <pc:sldMk cId="845279233" sldId="321"/>
        </pc:sldMkLst>
        <pc:spChg chg="mod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2" creationId="{C9CE5C9A-9AE4-4C8F-AF02-7368B82A6E30}"/>
          </ac:spMkLst>
        </pc:spChg>
        <pc:spChg chg="del">
          <ac:chgData name="Brandon Bergstrom" userId="S::bbergstr@syr.edu::7d19e90d-39bb-4eb1-a86f-f5d821e2f8bd" providerId="AD" clId="Web-{E124876E-14D9-457B-BCB5-DFDFEC57FF68}" dt="2021-12-02T02:41:19.497" v="47"/>
          <ac:spMkLst>
            <pc:docMk/>
            <pc:sldMk cId="845279233" sldId="321"/>
            <ac:spMk id="5" creationId="{61F8D2E6-F2E8-4EE6-AB3B-DEFF065937AB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41:26.982" v="52"/>
          <ac:spMkLst>
            <pc:docMk/>
            <pc:sldMk cId="845279233" sldId="321"/>
            <ac:spMk id="6" creationId="{665DBBEF-238B-476B-96AB-8AAC3224ECEA}"/>
          </ac:spMkLst>
        </pc:spChg>
        <pc:spChg chg="add mod">
          <ac:chgData name="Brandon Bergstrom" userId="S::bbergstr@syr.edu::7d19e90d-39bb-4eb1-a86f-f5d821e2f8bd" providerId="AD" clId="Web-{E124876E-14D9-457B-BCB5-DFDFEC57FF68}" dt="2021-12-02T02:43:44.219" v="104" actId="14100"/>
          <ac:spMkLst>
            <pc:docMk/>
            <pc:sldMk cId="845279233" sldId="321"/>
            <ac:spMk id="7" creationId="{B6560222-5B5E-430C-BE7E-069A570274B6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41:26.169" v="50"/>
          <ac:spMkLst>
            <pc:docMk/>
            <pc:sldMk cId="845279233" sldId="321"/>
            <ac:spMk id="8" creationId="{D4771268-CB57-404A-9271-370EB28F6090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9" creationId="{9427AF5F-9A0E-42B7-A252-FD64C9885F9C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41:26.982" v="52"/>
          <ac:spMkLst>
            <pc:docMk/>
            <pc:sldMk cId="845279233" sldId="321"/>
            <ac:spMk id="10" creationId="{3FCFB1DE-0B7E-48CC-BA90-B2AB0889F9D6}"/>
          </ac:spMkLst>
        </pc:spChg>
        <pc:spChg chg="add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14" creationId="{385E1BDC-A9B0-4A87-82E3-F3187F69A802}"/>
          </ac:spMkLst>
        </pc:spChg>
        <pc:spChg chg="add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16" creationId="{0990C621-3B8B-4820-8328-D47EF7CE823C}"/>
          </ac:spMkLst>
        </pc:spChg>
        <pc:spChg chg="add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18" creationId="{C1A2385B-1D2A-4E17-84FA-6CB7F0AAE473}"/>
          </ac:spMkLst>
        </pc:spChg>
        <pc:spChg chg="add">
          <ac:chgData name="Brandon Bergstrom" userId="S::bbergstr@syr.edu::7d19e90d-39bb-4eb1-a86f-f5d821e2f8bd" providerId="AD" clId="Web-{E124876E-14D9-457B-BCB5-DFDFEC57FF68}" dt="2021-12-02T02:43:36.672" v="102"/>
          <ac:spMkLst>
            <pc:docMk/>
            <pc:sldMk cId="845279233" sldId="321"/>
            <ac:spMk id="20" creationId="{5E791F2F-79DB-4CC0-9FA1-001E3E91E8B7}"/>
          </ac:spMkLst>
        </pc:spChg>
        <pc:picChg chg="add mod ord">
          <ac:chgData name="Brandon Bergstrom" userId="S::bbergstr@syr.edu::7d19e90d-39bb-4eb1-a86f-f5d821e2f8bd" providerId="AD" clId="Web-{E124876E-14D9-457B-BCB5-DFDFEC57FF68}" dt="2021-12-02T02:43:36.672" v="102"/>
          <ac:picMkLst>
            <pc:docMk/>
            <pc:sldMk cId="845279233" sldId="321"/>
            <ac:picMk id="3" creationId="{D7C1A583-259E-4530-B6F2-17EB95735A94}"/>
          </ac:picMkLst>
        </pc:picChg>
        <pc:picChg chg="add mod">
          <ac:chgData name="Brandon Bergstrom" userId="S::bbergstr@syr.edu::7d19e90d-39bb-4eb1-a86f-f5d821e2f8bd" providerId="AD" clId="Web-{E124876E-14D9-457B-BCB5-DFDFEC57FF68}" dt="2021-12-02T02:43:36.672" v="102"/>
          <ac:picMkLst>
            <pc:docMk/>
            <pc:sldMk cId="845279233" sldId="321"/>
            <ac:picMk id="4" creationId="{3EFD2354-C253-4024-941D-5354D8E44D0B}"/>
          </ac:picMkLst>
        </pc:picChg>
      </pc:sldChg>
      <pc:sldChg chg="addSp delSp modSp mod setBg">
        <pc:chgData name="Brandon Bergstrom" userId="S::bbergstr@syr.edu::7d19e90d-39bb-4eb1-a86f-f5d821e2f8bd" providerId="AD" clId="Web-{E124876E-14D9-457B-BCB5-DFDFEC57FF68}" dt="2021-12-02T02:38:21.071" v="11"/>
        <pc:sldMkLst>
          <pc:docMk/>
          <pc:sldMk cId="2189824241" sldId="323"/>
        </pc:sldMkLst>
        <pc:spChg chg="mod">
          <ac:chgData name="Brandon Bergstrom" userId="S::bbergstr@syr.edu::7d19e90d-39bb-4eb1-a86f-f5d821e2f8bd" providerId="AD" clId="Web-{E124876E-14D9-457B-BCB5-DFDFEC57FF68}" dt="2021-12-02T02:38:17.134" v="10"/>
          <ac:spMkLst>
            <pc:docMk/>
            <pc:sldMk cId="2189824241" sldId="323"/>
            <ac:spMk id="2" creationId="{C9CE5C9A-9AE4-4C8F-AF02-7368B82A6E30}"/>
          </ac:spMkLst>
        </pc:spChg>
        <pc:spChg chg="del">
          <ac:chgData name="Brandon Bergstrom" userId="S::bbergstr@syr.edu::7d19e90d-39bb-4eb1-a86f-f5d821e2f8bd" providerId="AD" clId="Web-{E124876E-14D9-457B-BCB5-DFDFEC57FF68}" dt="2021-12-02T02:37:58.758" v="5"/>
          <ac:spMkLst>
            <pc:docMk/>
            <pc:sldMk cId="2189824241" sldId="323"/>
            <ac:spMk id="5" creationId="{61F8D2E6-F2E8-4EE6-AB3B-DEFF065937AB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17.134" v="9"/>
          <ac:spMkLst>
            <pc:docMk/>
            <pc:sldMk cId="2189824241" sldId="323"/>
            <ac:spMk id="6" creationId="{2B97F24A-32CE-4C1C-A50D-3016B394DCFB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14.774" v="7"/>
          <ac:spMkLst>
            <pc:docMk/>
            <pc:sldMk cId="2189824241" sldId="323"/>
            <ac:spMk id="7" creationId="{BF9E9E1A-A019-4609-940C-3D6C12388876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17.134" v="9"/>
          <ac:spMkLst>
            <pc:docMk/>
            <pc:sldMk cId="2189824241" sldId="323"/>
            <ac:spMk id="8" creationId="{AA9DC24F-0C65-47D8-B109-1A521DD96816}"/>
          </ac:spMkLst>
        </pc:spChg>
        <pc:spChg chg="add">
          <ac:chgData name="Brandon Bergstrom" userId="S::bbergstr@syr.edu::7d19e90d-39bb-4eb1-a86f-f5d821e2f8bd" providerId="AD" clId="Web-{E124876E-14D9-457B-BCB5-DFDFEC57FF68}" dt="2021-12-02T02:38:17.134" v="10"/>
          <ac:spMkLst>
            <pc:docMk/>
            <pc:sldMk cId="2189824241" sldId="323"/>
            <ac:spMk id="9" creationId="{F13C74B1-5B17-4795-BED0-7140497B445A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14.774" v="7"/>
          <ac:spMkLst>
            <pc:docMk/>
            <pc:sldMk cId="2189824241" sldId="323"/>
            <ac:spMk id="10" creationId="{04812C46-200A-4DEB-A05E-3ED6C68C2387}"/>
          </ac:spMkLst>
        </pc:spChg>
        <pc:spChg chg="add">
          <ac:chgData name="Brandon Bergstrom" userId="S::bbergstr@syr.edu::7d19e90d-39bb-4eb1-a86f-f5d821e2f8bd" providerId="AD" clId="Web-{E124876E-14D9-457B-BCB5-DFDFEC57FF68}" dt="2021-12-02T02:38:17.134" v="10"/>
          <ac:spMkLst>
            <pc:docMk/>
            <pc:sldMk cId="2189824241" sldId="323"/>
            <ac:spMk id="11" creationId="{D4974D33-8DC5-464E-8C6D-BE58F0669C17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17.134" v="9"/>
          <ac:spMkLst>
            <pc:docMk/>
            <pc:sldMk cId="2189824241" sldId="323"/>
            <ac:spMk id="12" creationId="{6357EC4F-235E-4222-A36F-C7878ACE37F2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8:21.071" v="11"/>
          <ac:spMkLst>
            <pc:docMk/>
            <pc:sldMk cId="2189824241" sldId="323"/>
            <ac:spMk id="13" creationId="{9EEE751A-32BF-4D22-AEC1-089946B89041}"/>
          </ac:spMkLst>
        </pc:spChg>
        <pc:picChg chg="add mod ord">
          <ac:chgData name="Brandon Bergstrom" userId="S::bbergstr@syr.edu::7d19e90d-39bb-4eb1-a86f-f5d821e2f8bd" providerId="AD" clId="Web-{E124876E-14D9-457B-BCB5-DFDFEC57FF68}" dt="2021-12-02T02:38:17.134" v="10"/>
          <ac:picMkLst>
            <pc:docMk/>
            <pc:sldMk cId="2189824241" sldId="323"/>
            <ac:picMk id="3" creationId="{D33E19DE-5478-46D4-98E0-9C9B964FCDB4}"/>
          </ac:picMkLst>
        </pc:picChg>
      </pc:sldChg>
      <pc:sldChg chg="addSp delSp modSp mod setBg">
        <pc:chgData name="Brandon Bergstrom" userId="S::bbergstr@syr.edu::7d19e90d-39bb-4eb1-a86f-f5d821e2f8bd" providerId="AD" clId="Web-{E124876E-14D9-457B-BCB5-DFDFEC57FF68}" dt="2021-12-02T02:37:45.195" v="4"/>
        <pc:sldMkLst>
          <pc:docMk/>
          <pc:sldMk cId="280276179" sldId="324"/>
        </pc:sldMkLst>
        <pc:spChg chg="mod ord">
          <ac:chgData name="Brandon Bergstrom" userId="S::bbergstr@syr.edu::7d19e90d-39bb-4eb1-a86f-f5d821e2f8bd" providerId="AD" clId="Web-{E124876E-14D9-457B-BCB5-DFDFEC57FF68}" dt="2021-12-02T02:37:45.195" v="4"/>
          <ac:spMkLst>
            <pc:docMk/>
            <pc:sldMk cId="280276179" sldId="324"/>
            <ac:spMk id="2" creationId="{C9CE5C9A-9AE4-4C8F-AF02-7368B82A6E30}"/>
          </ac:spMkLst>
        </pc:spChg>
        <pc:spChg chg="del">
          <ac:chgData name="Brandon Bergstrom" userId="S::bbergstr@syr.edu::7d19e90d-39bb-4eb1-a86f-f5d821e2f8bd" providerId="AD" clId="Web-{E124876E-14D9-457B-BCB5-DFDFEC57FF68}" dt="2021-12-02T02:36:48.632" v="0"/>
          <ac:spMkLst>
            <pc:docMk/>
            <pc:sldMk cId="280276179" sldId="324"/>
            <ac:spMk id="5" creationId="{61F8D2E6-F2E8-4EE6-AB3B-DEFF065937AB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7:39.633" v="3"/>
          <ac:spMkLst>
            <pc:docMk/>
            <pc:sldMk cId="280276179" sldId="324"/>
            <ac:spMk id="7" creationId="{BBECD840-0614-4587-A851-3467E852E3FF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7:45.195" v="4"/>
          <ac:spMkLst>
            <pc:docMk/>
            <pc:sldMk cId="280276179" sldId="324"/>
            <ac:spMk id="10" creationId="{2B97F24A-32CE-4C1C-A50D-3016B394DCFB}"/>
          </ac:spMkLst>
        </pc:spChg>
        <pc:spChg chg="add del">
          <ac:chgData name="Brandon Bergstrom" userId="S::bbergstr@syr.edu::7d19e90d-39bb-4eb1-a86f-f5d821e2f8bd" providerId="AD" clId="Web-{E124876E-14D9-457B-BCB5-DFDFEC57FF68}" dt="2021-12-02T02:37:45.195" v="4"/>
          <ac:spMkLst>
            <pc:docMk/>
            <pc:sldMk cId="280276179" sldId="324"/>
            <ac:spMk id="12" creationId="{CD8B4F24-440B-49E9-B85D-733523DC064B}"/>
          </ac:spMkLst>
        </pc:spChg>
        <pc:spChg chg="add">
          <ac:chgData name="Brandon Bergstrom" userId="S::bbergstr@syr.edu::7d19e90d-39bb-4eb1-a86f-f5d821e2f8bd" providerId="AD" clId="Web-{E124876E-14D9-457B-BCB5-DFDFEC57FF68}" dt="2021-12-02T02:37:45.195" v="4"/>
          <ac:spMkLst>
            <pc:docMk/>
            <pc:sldMk cId="280276179" sldId="324"/>
            <ac:spMk id="17" creationId="{53F29798-D584-4792-9B62-3F5F5C36D619}"/>
          </ac:spMkLst>
        </pc:spChg>
        <pc:picChg chg="add mod ord">
          <ac:chgData name="Brandon Bergstrom" userId="S::bbergstr@syr.edu::7d19e90d-39bb-4eb1-a86f-f5d821e2f8bd" providerId="AD" clId="Web-{E124876E-14D9-457B-BCB5-DFDFEC57FF68}" dt="2021-12-02T02:37:45.195" v="4"/>
          <ac:picMkLst>
            <pc:docMk/>
            <pc:sldMk cId="280276179" sldId="324"/>
            <ac:picMk id="3" creationId="{F98387DE-6219-4C3D-8FBA-BC5E45D64660}"/>
          </ac:picMkLst>
        </pc:picChg>
        <pc:picChg chg="add mod ord">
          <ac:chgData name="Brandon Bergstrom" userId="S::bbergstr@syr.edu::7d19e90d-39bb-4eb1-a86f-f5d821e2f8bd" providerId="AD" clId="Web-{E124876E-14D9-457B-BCB5-DFDFEC57FF68}" dt="2021-12-02T02:37:45.195" v="4"/>
          <ac:picMkLst>
            <pc:docMk/>
            <pc:sldMk cId="280276179" sldId="324"/>
            <ac:picMk id="4" creationId="{581B2B6E-9722-45FD-874A-14A99A13E414}"/>
          </ac:picMkLst>
        </pc:picChg>
      </pc:sldChg>
      <pc:sldChg chg="addSp delSp modSp add ord replId">
        <pc:chgData name="Brandon Bergstrom" userId="S::bbergstr@syr.edu::7d19e90d-39bb-4eb1-a86f-f5d821e2f8bd" providerId="AD" clId="Web-{E124876E-14D9-457B-BCB5-DFDFEC57FF68}" dt="2021-12-02T02:40:11.214" v="16"/>
        <pc:sldMkLst>
          <pc:docMk/>
          <pc:sldMk cId="3116390607" sldId="325"/>
        </pc:sldMkLst>
        <pc:spChg chg="mod">
          <ac:chgData name="Brandon Bergstrom" userId="S::bbergstr@syr.edu::7d19e90d-39bb-4eb1-a86f-f5d821e2f8bd" providerId="AD" clId="Web-{E124876E-14D9-457B-BCB5-DFDFEC57FF68}" dt="2021-12-02T02:39:24.260" v="15"/>
          <ac:spMkLst>
            <pc:docMk/>
            <pc:sldMk cId="3116390607" sldId="325"/>
            <ac:spMk id="2" creationId="{C9CE5C9A-9AE4-4C8F-AF02-7368B82A6E30}"/>
          </ac:spMkLst>
        </pc:spChg>
        <pc:spChg chg="del">
          <ac:chgData name="Brandon Bergstrom" userId="S::bbergstr@syr.edu::7d19e90d-39bb-4eb1-a86f-f5d821e2f8bd" providerId="AD" clId="Web-{E124876E-14D9-457B-BCB5-DFDFEC57FF68}" dt="2021-12-02T02:39:24.260" v="15"/>
          <ac:spMkLst>
            <pc:docMk/>
            <pc:sldMk cId="3116390607" sldId="325"/>
            <ac:spMk id="9" creationId="{F13C74B1-5B17-4795-BED0-7140497B445A}"/>
          </ac:spMkLst>
        </pc:spChg>
        <pc:spChg chg="del">
          <ac:chgData name="Brandon Bergstrom" userId="S::bbergstr@syr.edu::7d19e90d-39bb-4eb1-a86f-f5d821e2f8bd" providerId="AD" clId="Web-{E124876E-14D9-457B-BCB5-DFDFEC57FF68}" dt="2021-12-02T02:39:24.260" v="15"/>
          <ac:spMkLst>
            <pc:docMk/>
            <pc:sldMk cId="3116390607" sldId="325"/>
            <ac:spMk id="11" creationId="{D4974D33-8DC5-464E-8C6D-BE58F0669C17}"/>
          </ac:spMkLst>
        </pc:spChg>
        <pc:spChg chg="add">
          <ac:chgData name="Brandon Bergstrom" userId="S::bbergstr@syr.edu::7d19e90d-39bb-4eb1-a86f-f5d821e2f8bd" providerId="AD" clId="Web-{E124876E-14D9-457B-BCB5-DFDFEC57FF68}" dt="2021-12-02T02:39:24.260" v="15"/>
          <ac:spMkLst>
            <pc:docMk/>
            <pc:sldMk cId="3116390607" sldId="325"/>
            <ac:spMk id="16" creationId="{665DBBEF-238B-476B-96AB-8AAC3224ECEA}"/>
          </ac:spMkLst>
        </pc:spChg>
        <pc:spChg chg="add">
          <ac:chgData name="Brandon Bergstrom" userId="S::bbergstr@syr.edu::7d19e90d-39bb-4eb1-a86f-f5d821e2f8bd" providerId="AD" clId="Web-{E124876E-14D9-457B-BCB5-DFDFEC57FF68}" dt="2021-12-02T02:39:24.260" v="15"/>
          <ac:spMkLst>
            <pc:docMk/>
            <pc:sldMk cId="3116390607" sldId="325"/>
            <ac:spMk id="18" creationId="{3FCFB1DE-0B7E-48CC-BA90-B2AB0889F9D6}"/>
          </ac:spMkLst>
        </pc:spChg>
        <pc:picChg chg="del">
          <ac:chgData name="Brandon Bergstrom" userId="S::bbergstr@syr.edu::7d19e90d-39bb-4eb1-a86f-f5d821e2f8bd" providerId="AD" clId="Web-{E124876E-14D9-457B-BCB5-DFDFEC57FF68}" dt="2021-12-02T02:39:20.026" v="13"/>
          <ac:picMkLst>
            <pc:docMk/>
            <pc:sldMk cId="3116390607" sldId="325"/>
            <ac:picMk id="3" creationId="{D33E19DE-5478-46D4-98E0-9C9B964FCDB4}"/>
          </ac:picMkLst>
        </pc:picChg>
        <pc:picChg chg="add mod">
          <ac:chgData name="Brandon Bergstrom" userId="S::bbergstr@syr.edu::7d19e90d-39bb-4eb1-a86f-f5d821e2f8bd" providerId="AD" clId="Web-{E124876E-14D9-457B-BCB5-DFDFEC57FF68}" dt="2021-12-02T02:39:24.260" v="15"/>
          <ac:picMkLst>
            <pc:docMk/>
            <pc:sldMk cId="3116390607" sldId="325"/>
            <ac:picMk id="4" creationId="{184A725E-2E23-4015-AB7A-A202AA16CF93}"/>
          </ac:picMkLst>
        </pc:picChg>
      </pc:sldChg>
    </pc:docChg>
  </pc:docChgLst>
  <pc:docChgLst>
    <pc:chgData name="Brandon Bergstrom" userId="S::bbergstr@syr.edu::7d19e90d-39bb-4eb1-a86f-f5d821e2f8bd" providerId="AD" clId="Web-{C2DC8E9A-08C8-4522-A2B6-D4B6211424ED}"/>
    <pc:docChg chg="modSld sldOrd">
      <pc:chgData name="Brandon Bergstrom" userId="S::bbergstr@syr.edu::7d19e90d-39bb-4eb1-a86f-f5d821e2f8bd" providerId="AD" clId="Web-{C2DC8E9A-08C8-4522-A2B6-D4B6211424ED}" dt="2021-12-05T17:30:13.269" v="5" actId="20577"/>
      <pc:docMkLst>
        <pc:docMk/>
      </pc:docMkLst>
      <pc:sldChg chg="modSp">
        <pc:chgData name="Brandon Bergstrom" userId="S::bbergstr@syr.edu::7d19e90d-39bb-4eb1-a86f-f5d821e2f8bd" providerId="AD" clId="Web-{C2DC8E9A-08C8-4522-A2B6-D4B6211424ED}" dt="2021-12-05T17:30:13.269" v="5" actId="20577"/>
        <pc:sldMkLst>
          <pc:docMk/>
          <pc:sldMk cId="845279233" sldId="321"/>
        </pc:sldMkLst>
        <pc:spChg chg="mod">
          <ac:chgData name="Brandon Bergstrom" userId="S::bbergstr@syr.edu::7d19e90d-39bb-4eb1-a86f-f5d821e2f8bd" providerId="AD" clId="Web-{C2DC8E9A-08C8-4522-A2B6-D4B6211424ED}" dt="2021-12-05T17:30:13.269" v="5" actId="20577"/>
          <ac:spMkLst>
            <pc:docMk/>
            <pc:sldMk cId="845279233" sldId="321"/>
            <ac:spMk id="7" creationId="{B6560222-5B5E-430C-BE7E-069A570274B6}"/>
          </ac:spMkLst>
        </pc:spChg>
      </pc:sldChg>
      <pc:sldChg chg="ord">
        <pc:chgData name="Brandon Bergstrom" userId="S::bbergstr@syr.edu::7d19e90d-39bb-4eb1-a86f-f5d821e2f8bd" providerId="AD" clId="Web-{C2DC8E9A-08C8-4522-A2B6-D4B6211424ED}" dt="2021-12-05T17:29:47.955" v="3"/>
        <pc:sldMkLst>
          <pc:docMk/>
          <pc:sldMk cId="2189824241" sldId="323"/>
        </pc:sldMkLst>
      </pc:sldChg>
      <pc:sldChg chg="ord">
        <pc:chgData name="Brandon Bergstrom" userId="S::bbergstr@syr.edu::7d19e90d-39bb-4eb1-a86f-f5d821e2f8bd" providerId="AD" clId="Web-{C2DC8E9A-08C8-4522-A2B6-D4B6211424ED}" dt="2021-12-05T17:29:47.096" v="2"/>
        <pc:sldMkLst>
          <pc:docMk/>
          <pc:sldMk cId="280276179" sldId="324"/>
        </pc:sldMkLst>
      </pc:sldChg>
    </pc:docChg>
  </pc:docChgLst>
  <pc:docChgLst>
    <pc:chgData name="George E Smith" userId="S::gsmith19@syr.edu::06525a8c-fcd0-47b8-8e2c-240ffffc0b04" providerId="AD" clId="Web-{060371BE-6CC9-47E8-A451-5B3CBCD4D768}"/>
    <pc:docChg chg="modSld">
      <pc:chgData name="George E Smith" userId="S::gsmith19@syr.edu::06525a8c-fcd0-47b8-8e2c-240ffffc0b04" providerId="AD" clId="Web-{060371BE-6CC9-47E8-A451-5B3CBCD4D768}" dt="2021-11-08T00:23:48.494" v="63" actId="20577"/>
      <pc:docMkLst>
        <pc:docMk/>
      </pc:docMkLst>
      <pc:sldChg chg="modSp">
        <pc:chgData name="George E Smith" userId="S::gsmith19@syr.edu::06525a8c-fcd0-47b8-8e2c-240ffffc0b04" providerId="AD" clId="Web-{060371BE-6CC9-47E8-A451-5B3CBCD4D768}" dt="2021-11-08T00:23:48.494" v="63" actId="20577"/>
        <pc:sldMkLst>
          <pc:docMk/>
          <pc:sldMk cId="3953468229" sldId="316"/>
        </pc:sldMkLst>
        <pc:spChg chg="mod">
          <ac:chgData name="George E Smith" userId="S::gsmith19@syr.edu::06525a8c-fcd0-47b8-8e2c-240ffffc0b04" providerId="AD" clId="Web-{060371BE-6CC9-47E8-A451-5B3CBCD4D768}" dt="2021-11-08T00:23:48.494" v="63" actId="20577"/>
          <ac:spMkLst>
            <pc:docMk/>
            <pc:sldMk cId="3953468229" sldId="316"/>
            <ac:spMk id="3" creationId="{4500FDD8-96B7-4358-AAC5-8C886BAAC4F3}"/>
          </ac:spMkLst>
        </pc:spChg>
      </pc:sldChg>
    </pc:docChg>
  </pc:docChgLst>
  <pc:docChgLst>
    <pc:chgData name="Charles Vanleuvan" userId="S::cvanleuv@syr.edu::94566b2c-f18c-4495-af63-9a4d4a134ebd" providerId="AD" clId="Web-{8AF3972D-E096-4624-9688-D2EA203AF449}"/>
    <pc:docChg chg="modSld">
      <pc:chgData name="Charles Vanleuvan" userId="S::cvanleuv@syr.edu::94566b2c-f18c-4495-af63-9a4d4a134ebd" providerId="AD" clId="Web-{8AF3972D-E096-4624-9688-D2EA203AF449}" dt="2021-11-07T19:48:07.015" v="268" actId="20577"/>
      <pc:docMkLst>
        <pc:docMk/>
      </pc:docMkLst>
      <pc:sldChg chg="modSp">
        <pc:chgData name="Charles Vanleuvan" userId="S::cvanleuv@syr.edu::94566b2c-f18c-4495-af63-9a4d4a134ebd" providerId="AD" clId="Web-{8AF3972D-E096-4624-9688-D2EA203AF449}" dt="2021-11-07T19:48:07.015" v="268" actId="20577"/>
        <pc:sldMkLst>
          <pc:docMk/>
          <pc:sldMk cId="572139634" sldId="317"/>
        </pc:sldMkLst>
        <pc:spChg chg="mod">
          <ac:chgData name="Charles Vanleuvan" userId="S::cvanleuv@syr.edu::94566b2c-f18c-4495-af63-9a4d4a134ebd" providerId="AD" clId="Web-{8AF3972D-E096-4624-9688-D2EA203AF449}" dt="2021-11-07T19:48:07.015" v="268" actId="20577"/>
          <ac:spMkLst>
            <pc:docMk/>
            <pc:sldMk cId="572139634" sldId="317"/>
            <ac:spMk id="3" creationId="{5D525A8C-04CB-4E45-A7DA-0114851C2B06}"/>
          </ac:spMkLst>
        </pc:spChg>
      </pc:sldChg>
    </pc:docChg>
  </pc:docChgLst>
  <pc:docChgLst>
    <pc:chgData name="Mark Paradis" userId="dd8e55f4-e91a-4446-b220-31c24f5d5786" providerId="ADAL" clId="{591F8BF9-A24C-42B0-A32B-139B4CA87534}"/>
    <pc:docChg chg="custSel addSld modSld">
      <pc:chgData name="Mark Paradis" userId="dd8e55f4-e91a-4446-b220-31c24f5d5786" providerId="ADAL" clId="{591F8BF9-A24C-42B0-A32B-139B4CA87534}" dt="2021-11-04T01:45:21.330" v="832" actId="20577"/>
      <pc:docMkLst>
        <pc:docMk/>
      </pc:docMkLst>
      <pc:sldChg chg="modSp add mod">
        <pc:chgData name="Mark Paradis" userId="dd8e55f4-e91a-4446-b220-31c24f5d5786" providerId="ADAL" clId="{591F8BF9-A24C-42B0-A32B-139B4CA87534}" dt="2021-11-04T01:45:21.330" v="832" actId="20577"/>
        <pc:sldMkLst>
          <pc:docMk/>
          <pc:sldMk cId="1049055259" sldId="318"/>
        </pc:sldMkLst>
        <pc:spChg chg="mod">
          <ac:chgData name="Mark Paradis" userId="dd8e55f4-e91a-4446-b220-31c24f5d5786" providerId="ADAL" clId="{591F8BF9-A24C-42B0-A32B-139B4CA87534}" dt="2021-11-04T01:26:02.570" v="31" actId="20577"/>
          <ac:spMkLst>
            <pc:docMk/>
            <pc:sldMk cId="1049055259" sldId="318"/>
            <ac:spMk id="2" creationId="{EB212CC9-F550-F245-B105-23DB02F54A82}"/>
          </ac:spMkLst>
        </pc:spChg>
        <pc:spChg chg="mod">
          <ac:chgData name="Mark Paradis" userId="dd8e55f4-e91a-4446-b220-31c24f5d5786" providerId="ADAL" clId="{591F8BF9-A24C-42B0-A32B-139B4CA87534}" dt="2021-11-04T01:45:21.330" v="832" actId="20577"/>
          <ac:spMkLst>
            <pc:docMk/>
            <pc:sldMk cId="1049055259" sldId="318"/>
            <ac:spMk id="3" creationId="{4AC42223-9585-C74D-89FB-DEDD812CDE66}"/>
          </ac:spMkLst>
        </pc:spChg>
      </pc:sldChg>
    </pc:docChg>
  </pc:docChgLst>
  <pc:docChgLst>
    <pc:chgData name="Mark Paradis" userId="dd8e55f4-e91a-4446-b220-31c24f5d5786" providerId="ADAL" clId="{FF1CB0CF-D3FE-4935-89B4-6EBD00AAC5FD}"/>
    <pc:docChg chg="undo custSel addSld delSld modSld sldOrd">
      <pc:chgData name="Mark Paradis" userId="dd8e55f4-e91a-4446-b220-31c24f5d5786" providerId="ADAL" clId="{FF1CB0CF-D3FE-4935-89B4-6EBD00AAC5FD}" dt="2021-12-06T00:59:09.606" v="309" actId="20577"/>
      <pc:docMkLst>
        <pc:docMk/>
      </pc:docMkLst>
      <pc:sldChg chg="modSp add mod">
        <pc:chgData name="Mark Paradis" userId="dd8e55f4-e91a-4446-b220-31c24f5d5786" providerId="ADAL" clId="{FF1CB0CF-D3FE-4935-89B4-6EBD00AAC5FD}" dt="2021-12-06T00:55:49.941" v="265" actId="20577"/>
        <pc:sldMkLst>
          <pc:docMk/>
          <pc:sldMk cId="2178992827" sldId="282"/>
        </pc:sldMkLst>
        <pc:spChg chg="mod">
          <ac:chgData name="Mark Paradis" userId="dd8e55f4-e91a-4446-b220-31c24f5d5786" providerId="ADAL" clId="{FF1CB0CF-D3FE-4935-89B4-6EBD00AAC5FD}" dt="2021-12-06T00:43:16.212" v="19" actId="20577"/>
          <ac:spMkLst>
            <pc:docMk/>
            <pc:sldMk cId="2178992827" sldId="282"/>
            <ac:spMk id="4" creationId="{238E84D0-709D-2548-8705-59A7130F89AA}"/>
          </ac:spMkLst>
        </pc:spChg>
        <pc:spChg chg="mod">
          <ac:chgData name="Mark Paradis" userId="dd8e55f4-e91a-4446-b220-31c24f5d5786" providerId="ADAL" clId="{FF1CB0CF-D3FE-4935-89B4-6EBD00AAC5FD}" dt="2021-12-06T00:55:49.941" v="265" actId="20577"/>
          <ac:spMkLst>
            <pc:docMk/>
            <pc:sldMk cId="2178992827" sldId="282"/>
            <ac:spMk id="6" creationId="{DD021968-6439-A64C-8550-BAB180079A78}"/>
          </ac:spMkLst>
        </pc:spChg>
      </pc:sldChg>
      <pc:sldChg chg="modNotesTx">
        <pc:chgData name="Mark Paradis" userId="dd8e55f4-e91a-4446-b220-31c24f5d5786" providerId="ADAL" clId="{FF1CB0CF-D3FE-4935-89B4-6EBD00AAC5FD}" dt="2021-12-05T20:53:26.632" v="0" actId="20577"/>
        <pc:sldMkLst>
          <pc:docMk/>
          <pc:sldMk cId="572139634" sldId="317"/>
        </pc:sldMkLst>
      </pc:sldChg>
      <pc:sldChg chg="ord">
        <pc:chgData name="Mark Paradis" userId="dd8e55f4-e91a-4446-b220-31c24f5d5786" providerId="ADAL" clId="{FF1CB0CF-D3FE-4935-89B4-6EBD00AAC5FD}" dt="2021-12-06T00:57:17.110" v="269"/>
        <pc:sldMkLst>
          <pc:docMk/>
          <pc:sldMk cId="1049055259" sldId="318"/>
        </pc:sldMkLst>
      </pc:sldChg>
      <pc:sldChg chg="modNotesTx">
        <pc:chgData name="Mark Paradis" userId="dd8e55f4-e91a-4446-b220-31c24f5d5786" providerId="ADAL" clId="{FF1CB0CF-D3FE-4935-89B4-6EBD00AAC5FD}" dt="2021-12-05T20:53:53.138" v="4" actId="20577"/>
        <pc:sldMkLst>
          <pc:docMk/>
          <pc:sldMk cId="2866249876" sldId="319"/>
        </pc:sldMkLst>
      </pc:sldChg>
      <pc:sldChg chg="modNotesTx">
        <pc:chgData name="Mark Paradis" userId="dd8e55f4-e91a-4446-b220-31c24f5d5786" providerId="ADAL" clId="{FF1CB0CF-D3FE-4935-89B4-6EBD00AAC5FD}" dt="2021-12-05T20:54:00.402" v="6" actId="20577"/>
        <pc:sldMkLst>
          <pc:docMk/>
          <pc:sldMk cId="2701847705" sldId="320"/>
        </pc:sldMkLst>
      </pc:sldChg>
      <pc:sldChg chg="modNotesTx">
        <pc:chgData name="Mark Paradis" userId="dd8e55f4-e91a-4446-b220-31c24f5d5786" providerId="ADAL" clId="{FF1CB0CF-D3FE-4935-89B4-6EBD00AAC5FD}" dt="2021-12-05T20:54:03.701" v="7" actId="20577"/>
        <pc:sldMkLst>
          <pc:docMk/>
          <pc:sldMk cId="845279233" sldId="321"/>
        </pc:sldMkLst>
      </pc:sldChg>
      <pc:sldChg chg="modNotesTx">
        <pc:chgData name="Mark Paradis" userId="dd8e55f4-e91a-4446-b220-31c24f5d5786" providerId="ADAL" clId="{FF1CB0CF-D3FE-4935-89B4-6EBD00AAC5FD}" dt="2021-12-05T20:54:06.327" v="8" actId="20577"/>
        <pc:sldMkLst>
          <pc:docMk/>
          <pc:sldMk cId="3175176737" sldId="322"/>
        </pc:sldMkLst>
      </pc:sldChg>
      <pc:sldChg chg="modSp mod modNotesTx">
        <pc:chgData name="Mark Paradis" userId="dd8e55f4-e91a-4446-b220-31c24f5d5786" providerId="ADAL" clId="{FF1CB0CF-D3FE-4935-89B4-6EBD00AAC5FD}" dt="2021-12-06T00:47:22.310" v="76" actId="20577"/>
        <pc:sldMkLst>
          <pc:docMk/>
          <pc:sldMk cId="2189824241" sldId="323"/>
        </pc:sldMkLst>
        <pc:spChg chg="mod">
          <ac:chgData name="Mark Paradis" userId="dd8e55f4-e91a-4446-b220-31c24f5d5786" providerId="ADAL" clId="{FF1CB0CF-D3FE-4935-89B4-6EBD00AAC5FD}" dt="2021-12-06T00:47:22.310" v="76" actId="20577"/>
          <ac:spMkLst>
            <pc:docMk/>
            <pc:sldMk cId="2189824241" sldId="323"/>
            <ac:spMk id="2" creationId="{C9CE5C9A-9AE4-4C8F-AF02-7368B82A6E30}"/>
          </ac:spMkLst>
        </pc:spChg>
      </pc:sldChg>
      <pc:sldChg chg="modSp mod modNotesTx">
        <pc:chgData name="Mark Paradis" userId="dd8e55f4-e91a-4446-b220-31c24f5d5786" providerId="ADAL" clId="{FF1CB0CF-D3FE-4935-89B4-6EBD00AAC5FD}" dt="2021-12-06T00:47:29.493" v="84" actId="20577"/>
        <pc:sldMkLst>
          <pc:docMk/>
          <pc:sldMk cId="280276179" sldId="324"/>
        </pc:sldMkLst>
        <pc:spChg chg="mod">
          <ac:chgData name="Mark Paradis" userId="dd8e55f4-e91a-4446-b220-31c24f5d5786" providerId="ADAL" clId="{FF1CB0CF-D3FE-4935-89B4-6EBD00AAC5FD}" dt="2021-12-06T00:47:29.493" v="84" actId="20577"/>
          <ac:spMkLst>
            <pc:docMk/>
            <pc:sldMk cId="280276179" sldId="324"/>
            <ac:spMk id="2" creationId="{C9CE5C9A-9AE4-4C8F-AF02-7368B82A6E30}"/>
          </ac:spMkLst>
        </pc:spChg>
      </pc:sldChg>
      <pc:sldChg chg="addSp delSp modSp mod ord modNotesTx">
        <pc:chgData name="Mark Paradis" userId="dd8e55f4-e91a-4446-b220-31c24f5d5786" providerId="ADAL" clId="{FF1CB0CF-D3FE-4935-89B4-6EBD00AAC5FD}" dt="2021-12-06T00:59:09.606" v="309" actId="20577"/>
        <pc:sldMkLst>
          <pc:docMk/>
          <pc:sldMk cId="3116390607" sldId="325"/>
        </pc:sldMkLst>
        <pc:spChg chg="mod">
          <ac:chgData name="Mark Paradis" userId="dd8e55f4-e91a-4446-b220-31c24f5d5786" providerId="ADAL" clId="{FF1CB0CF-D3FE-4935-89B4-6EBD00AAC5FD}" dt="2021-12-06T00:46:19.523" v="45" actId="20577"/>
          <ac:spMkLst>
            <pc:docMk/>
            <pc:sldMk cId="3116390607" sldId="325"/>
            <ac:spMk id="2" creationId="{C9CE5C9A-9AE4-4C8F-AF02-7368B82A6E30}"/>
          </ac:spMkLst>
        </pc:spChg>
        <pc:spChg chg="add mod">
          <ac:chgData name="Mark Paradis" userId="dd8e55f4-e91a-4446-b220-31c24f5d5786" providerId="ADAL" clId="{FF1CB0CF-D3FE-4935-89B4-6EBD00AAC5FD}" dt="2021-12-06T00:59:09.606" v="309" actId="20577"/>
          <ac:spMkLst>
            <pc:docMk/>
            <pc:sldMk cId="3116390607" sldId="325"/>
            <ac:spMk id="9" creationId="{8559654E-89A5-48FF-BE87-BF504B39F383}"/>
          </ac:spMkLst>
        </pc:spChg>
        <pc:picChg chg="del">
          <ac:chgData name="Mark Paradis" userId="dd8e55f4-e91a-4446-b220-31c24f5d5786" providerId="ADAL" clId="{FF1CB0CF-D3FE-4935-89B4-6EBD00AAC5FD}" dt="2021-12-06T00:46:21.902" v="46" actId="478"/>
          <ac:picMkLst>
            <pc:docMk/>
            <pc:sldMk cId="3116390607" sldId="325"/>
            <ac:picMk id="4" creationId="{184A725E-2E23-4015-AB7A-A202AA16CF93}"/>
          </ac:picMkLst>
        </pc:picChg>
        <pc:picChg chg="add mod">
          <ac:chgData name="Mark Paradis" userId="dd8e55f4-e91a-4446-b220-31c24f5d5786" providerId="ADAL" clId="{FF1CB0CF-D3FE-4935-89B4-6EBD00AAC5FD}" dt="2021-12-06T00:46:32.779" v="50" actId="1076"/>
          <ac:picMkLst>
            <pc:docMk/>
            <pc:sldMk cId="3116390607" sldId="325"/>
            <ac:picMk id="5" creationId="{D2E82532-9B2E-4DE6-A9D6-D0CA1B7D8E17}"/>
          </ac:picMkLst>
        </pc:picChg>
      </pc:sldChg>
      <pc:sldChg chg="modNotesTx">
        <pc:chgData name="Mark Paradis" userId="dd8e55f4-e91a-4446-b220-31c24f5d5786" providerId="ADAL" clId="{FF1CB0CF-D3FE-4935-89B4-6EBD00AAC5FD}" dt="2021-12-05T20:53:57.261" v="5" actId="20577"/>
        <pc:sldMkLst>
          <pc:docMk/>
          <pc:sldMk cId="2336841896" sldId="326"/>
        </pc:sldMkLst>
      </pc:sldChg>
      <pc:sldChg chg="add ord">
        <pc:chgData name="Mark Paradis" userId="dd8e55f4-e91a-4446-b220-31c24f5d5786" providerId="ADAL" clId="{FF1CB0CF-D3FE-4935-89B4-6EBD00AAC5FD}" dt="2021-12-06T00:38:59.192" v="12"/>
        <pc:sldMkLst>
          <pc:docMk/>
          <pc:sldMk cId="207010343" sldId="327"/>
        </pc:sldMkLst>
      </pc:sldChg>
      <pc:sldChg chg="new del">
        <pc:chgData name="Mark Paradis" userId="dd8e55f4-e91a-4446-b220-31c24f5d5786" providerId="ADAL" clId="{FF1CB0CF-D3FE-4935-89B4-6EBD00AAC5FD}" dt="2021-12-06T00:45:59.513" v="25" actId="47"/>
        <pc:sldMkLst>
          <pc:docMk/>
          <pc:sldMk cId="18901321" sldId="328"/>
        </pc:sldMkLst>
      </pc:sldChg>
      <pc:sldChg chg="delSp modSp add mod setBg delDesignElem">
        <pc:chgData name="Mark Paradis" userId="dd8e55f4-e91a-4446-b220-31c24f5d5786" providerId="ADAL" clId="{FF1CB0CF-D3FE-4935-89B4-6EBD00AAC5FD}" dt="2021-12-06T00:47:42.034" v="85" actId="255"/>
        <pc:sldMkLst>
          <pc:docMk/>
          <pc:sldMk cId="4135352267" sldId="329"/>
        </pc:sldMkLst>
        <pc:spChg chg="mod">
          <ac:chgData name="Mark Paradis" userId="dd8e55f4-e91a-4446-b220-31c24f5d5786" providerId="ADAL" clId="{FF1CB0CF-D3FE-4935-89B4-6EBD00AAC5FD}" dt="2021-12-06T00:47:42.034" v="85" actId="255"/>
          <ac:spMkLst>
            <pc:docMk/>
            <pc:sldMk cId="4135352267" sldId="329"/>
            <ac:spMk id="2" creationId="{C9CE5C9A-9AE4-4C8F-AF02-7368B82A6E30}"/>
          </ac:spMkLst>
        </pc:spChg>
        <pc:spChg chg="del">
          <ac:chgData name="Mark Paradis" userId="dd8e55f4-e91a-4446-b220-31c24f5d5786" providerId="ADAL" clId="{FF1CB0CF-D3FE-4935-89B4-6EBD00AAC5FD}" dt="2021-12-06T00:45:56.978" v="22"/>
          <ac:spMkLst>
            <pc:docMk/>
            <pc:sldMk cId="4135352267" sldId="329"/>
            <ac:spMk id="16" creationId="{665DBBEF-238B-476B-96AB-8AAC3224ECEA}"/>
          </ac:spMkLst>
        </pc:spChg>
        <pc:spChg chg="del">
          <ac:chgData name="Mark Paradis" userId="dd8e55f4-e91a-4446-b220-31c24f5d5786" providerId="ADAL" clId="{FF1CB0CF-D3FE-4935-89B4-6EBD00AAC5FD}" dt="2021-12-06T00:45:56.978" v="22"/>
          <ac:spMkLst>
            <pc:docMk/>
            <pc:sldMk cId="4135352267" sldId="329"/>
            <ac:spMk id="18" creationId="{3FCFB1DE-0B7E-48CC-BA90-B2AB0889F9D6}"/>
          </ac:spMkLst>
        </pc:spChg>
      </pc:sldChg>
      <pc:sldChg chg="new del">
        <pc:chgData name="Mark Paradis" userId="dd8e55f4-e91a-4446-b220-31c24f5d5786" providerId="ADAL" clId="{FF1CB0CF-D3FE-4935-89B4-6EBD00AAC5FD}" dt="2021-12-06T00:52:59.396" v="264" actId="47"/>
        <pc:sldMkLst>
          <pc:docMk/>
          <pc:sldMk cId="495999560" sldId="330"/>
        </pc:sldMkLst>
      </pc:sldChg>
      <pc:sldChg chg="delSp add del setBg delDesignElem">
        <pc:chgData name="Mark Paradis" userId="dd8e55f4-e91a-4446-b220-31c24f5d5786" providerId="ADAL" clId="{FF1CB0CF-D3FE-4935-89B4-6EBD00AAC5FD}" dt="2021-12-06T00:47:01.581" v="66" actId="47"/>
        <pc:sldMkLst>
          <pc:docMk/>
          <pc:sldMk cId="3378455329" sldId="330"/>
        </pc:sldMkLst>
        <pc:spChg chg="del">
          <ac:chgData name="Mark Paradis" userId="dd8e55f4-e91a-4446-b220-31c24f5d5786" providerId="ADAL" clId="{FF1CB0CF-D3FE-4935-89B4-6EBD00AAC5FD}" dt="2021-12-06T00:46:34.345" v="52"/>
          <ac:spMkLst>
            <pc:docMk/>
            <pc:sldMk cId="3378455329" sldId="330"/>
            <ac:spMk id="16" creationId="{665DBBEF-238B-476B-96AB-8AAC3224ECEA}"/>
          </ac:spMkLst>
        </pc:spChg>
        <pc:spChg chg="del">
          <ac:chgData name="Mark Paradis" userId="dd8e55f4-e91a-4446-b220-31c24f5d5786" providerId="ADAL" clId="{FF1CB0CF-D3FE-4935-89B4-6EBD00AAC5FD}" dt="2021-12-06T00:46:34.345" v="52"/>
          <ac:spMkLst>
            <pc:docMk/>
            <pc:sldMk cId="3378455329" sldId="330"/>
            <ac:spMk id="18" creationId="{3FCFB1DE-0B7E-48CC-BA90-B2AB0889F9D6}"/>
          </ac:spMkLst>
        </pc:spChg>
      </pc:sldChg>
      <pc:sldChg chg="addSp delSp modSp add mod setBg delDesignElem">
        <pc:chgData name="Mark Paradis" userId="dd8e55f4-e91a-4446-b220-31c24f5d5786" providerId="ADAL" clId="{FF1CB0CF-D3FE-4935-89B4-6EBD00AAC5FD}" dt="2021-12-06T00:52:54.760" v="263" actId="20577"/>
        <pc:sldMkLst>
          <pc:docMk/>
          <pc:sldMk cId="1732794885" sldId="331"/>
        </pc:sldMkLst>
        <pc:spChg chg="mod">
          <ac:chgData name="Mark Paradis" userId="dd8e55f4-e91a-4446-b220-31c24f5d5786" providerId="ADAL" clId="{FF1CB0CF-D3FE-4935-89B4-6EBD00AAC5FD}" dt="2021-12-06T00:52:54.760" v="263" actId="20577"/>
          <ac:spMkLst>
            <pc:docMk/>
            <pc:sldMk cId="1732794885" sldId="331"/>
            <ac:spMk id="2" creationId="{C9CE5C9A-9AE4-4C8F-AF02-7368B82A6E30}"/>
          </ac:spMkLst>
        </pc:spChg>
        <pc:spChg chg="add del mod">
          <ac:chgData name="Mark Paradis" userId="dd8e55f4-e91a-4446-b220-31c24f5d5786" providerId="ADAL" clId="{FF1CB0CF-D3FE-4935-89B4-6EBD00AAC5FD}" dt="2021-12-06T00:51:20.314" v="132" actId="478"/>
          <ac:spMkLst>
            <pc:docMk/>
            <pc:sldMk cId="1732794885" sldId="331"/>
            <ac:spMk id="6" creationId="{2C7EDB34-6DE6-48B1-B551-65A05750F228}"/>
          </ac:spMkLst>
        </pc:spChg>
        <pc:spChg chg="add mod">
          <ac:chgData name="Mark Paradis" userId="dd8e55f4-e91a-4446-b220-31c24f5d5786" providerId="ADAL" clId="{FF1CB0CF-D3FE-4935-89B4-6EBD00AAC5FD}" dt="2021-12-06T00:52:38.640" v="252" actId="20577"/>
          <ac:spMkLst>
            <pc:docMk/>
            <pc:sldMk cId="1732794885" sldId="331"/>
            <ac:spMk id="8" creationId="{F7471EF0-4C2C-46E4-9F19-EDE199C6B10E}"/>
          </ac:spMkLst>
        </pc:spChg>
        <pc:spChg chg="del">
          <ac:chgData name="Mark Paradis" userId="dd8e55f4-e91a-4446-b220-31c24f5d5786" providerId="ADAL" clId="{FF1CB0CF-D3FE-4935-89B4-6EBD00AAC5FD}" dt="2021-12-06T00:48:37.110" v="88"/>
          <ac:spMkLst>
            <pc:docMk/>
            <pc:sldMk cId="1732794885" sldId="331"/>
            <ac:spMk id="17" creationId="{53F29798-D584-4792-9B62-3F5F5C36D619}"/>
          </ac:spMkLst>
        </pc:spChg>
        <pc:picChg chg="del">
          <ac:chgData name="Mark Paradis" userId="dd8e55f4-e91a-4446-b220-31c24f5d5786" providerId="ADAL" clId="{FF1CB0CF-D3FE-4935-89B4-6EBD00AAC5FD}" dt="2021-12-06T00:51:10.765" v="129" actId="478"/>
          <ac:picMkLst>
            <pc:docMk/>
            <pc:sldMk cId="1732794885" sldId="331"/>
            <ac:picMk id="3" creationId="{F98387DE-6219-4C3D-8FBA-BC5E45D64660}"/>
          </ac:picMkLst>
        </pc:picChg>
        <pc:picChg chg="del">
          <ac:chgData name="Mark Paradis" userId="dd8e55f4-e91a-4446-b220-31c24f5d5786" providerId="ADAL" clId="{FF1CB0CF-D3FE-4935-89B4-6EBD00AAC5FD}" dt="2021-12-06T00:49:13.270" v="115" actId="478"/>
          <ac:picMkLst>
            <pc:docMk/>
            <pc:sldMk cId="1732794885" sldId="331"/>
            <ac:picMk id="4" creationId="{581B2B6E-9722-45FD-874A-14A99A13E414}"/>
          </ac:picMkLst>
        </pc:picChg>
      </pc:sldChg>
      <pc:sldChg chg="addSp delSp modSp add mod setBg delDesignElem">
        <pc:chgData name="Mark Paradis" userId="dd8e55f4-e91a-4446-b220-31c24f5d5786" providerId="ADAL" clId="{FF1CB0CF-D3FE-4935-89B4-6EBD00AAC5FD}" dt="2021-12-06T00:58:55.708" v="291" actId="20577"/>
        <pc:sldMkLst>
          <pc:docMk/>
          <pc:sldMk cId="623283349" sldId="332"/>
        </pc:sldMkLst>
        <pc:spChg chg="add mod">
          <ac:chgData name="Mark Paradis" userId="dd8e55f4-e91a-4446-b220-31c24f5d5786" providerId="ADAL" clId="{FF1CB0CF-D3FE-4935-89B4-6EBD00AAC5FD}" dt="2021-12-06T00:58:55.708" v="291" actId="20577"/>
          <ac:spMkLst>
            <pc:docMk/>
            <pc:sldMk cId="623283349" sldId="332"/>
            <ac:spMk id="9" creationId="{CC425C41-DCF5-49A7-9F3E-39DA457D86B2}"/>
          </ac:spMkLst>
        </pc:spChg>
        <pc:spChg chg="del">
          <ac:chgData name="Mark Paradis" userId="dd8e55f4-e91a-4446-b220-31c24f5d5786" providerId="ADAL" clId="{FF1CB0CF-D3FE-4935-89B4-6EBD00AAC5FD}" dt="2021-12-06T00:49:52.159" v="120"/>
          <ac:spMkLst>
            <pc:docMk/>
            <pc:sldMk cId="623283349" sldId="332"/>
            <ac:spMk id="16" creationId="{665DBBEF-238B-476B-96AB-8AAC3224ECEA}"/>
          </ac:spMkLst>
        </pc:spChg>
        <pc:spChg chg="del">
          <ac:chgData name="Mark Paradis" userId="dd8e55f4-e91a-4446-b220-31c24f5d5786" providerId="ADAL" clId="{FF1CB0CF-D3FE-4935-89B4-6EBD00AAC5FD}" dt="2021-12-06T00:49:52.159" v="120"/>
          <ac:spMkLst>
            <pc:docMk/>
            <pc:sldMk cId="623283349" sldId="332"/>
            <ac:spMk id="18" creationId="{3FCFB1DE-0B7E-48CC-BA90-B2AB0889F9D6}"/>
          </ac:spMkLst>
        </pc:spChg>
        <pc:picChg chg="add mod">
          <ac:chgData name="Mark Paradis" userId="dd8e55f4-e91a-4446-b220-31c24f5d5786" providerId="ADAL" clId="{FF1CB0CF-D3FE-4935-89B4-6EBD00AAC5FD}" dt="2021-12-06T00:50:36.756" v="127" actId="1076"/>
          <ac:picMkLst>
            <pc:docMk/>
            <pc:sldMk cId="623283349" sldId="332"/>
            <ac:picMk id="4" creationId="{AF1D87A1-2F27-49EF-9193-33DDD975FA09}"/>
          </ac:picMkLst>
        </pc:picChg>
        <pc:picChg chg="del">
          <ac:chgData name="Mark Paradis" userId="dd8e55f4-e91a-4446-b220-31c24f5d5786" providerId="ADAL" clId="{FF1CB0CF-D3FE-4935-89B4-6EBD00AAC5FD}" dt="2021-12-06T00:50:20.766" v="121" actId="478"/>
          <ac:picMkLst>
            <pc:docMk/>
            <pc:sldMk cId="623283349" sldId="332"/>
            <ac:picMk id="5" creationId="{D2E82532-9B2E-4DE6-A9D6-D0CA1B7D8E17}"/>
          </ac:picMkLst>
        </pc:picChg>
      </pc:sldChg>
    </pc:docChg>
  </pc:docChgLst>
  <pc:docChgLst>
    <pc:chgData name="George E Smith" userId="S::gsmith19@syr.edu::06525a8c-fcd0-47b8-8e2c-240ffffc0b04" providerId="AD" clId="Web-{E3E91BC0-D33F-4186-B581-CED2070E6843}"/>
    <pc:docChg chg="addSld delSld modSld sldOrd">
      <pc:chgData name="George E Smith" userId="S::gsmith19@syr.edu::06525a8c-fcd0-47b8-8e2c-240ffffc0b04" providerId="AD" clId="Web-{E3E91BC0-D33F-4186-B581-CED2070E6843}" dt="2021-12-02T02:26:30.171" v="63"/>
      <pc:docMkLst>
        <pc:docMk/>
      </pc:docMkLst>
      <pc:sldChg chg="addSp delSp modSp add replId">
        <pc:chgData name="George E Smith" userId="S::gsmith19@syr.edu::06525a8c-fcd0-47b8-8e2c-240ffffc0b04" providerId="AD" clId="Web-{E3E91BC0-D33F-4186-B581-CED2070E6843}" dt="2021-12-02T02:23:02.871" v="16" actId="20577"/>
        <pc:sldMkLst>
          <pc:docMk/>
          <pc:sldMk cId="2866249876" sldId="319"/>
        </pc:sldMkLst>
        <pc:spChg chg="mod">
          <ac:chgData name="George E Smith" userId="S::gsmith19@syr.edu::06525a8c-fcd0-47b8-8e2c-240ffffc0b04" providerId="AD" clId="Web-{E3E91BC0-D33F-4186-B581-CED2070E6843}" dt="2021-12-02T02:23:02.871" v="16" actId="20577"/>
          <ac:spMkLst>
            <pc:docMk/>
            <pc:sldMk cId="2866249876" sldId="319"/>
            <ac:spMk id="2" creationId="{C9CE5C9A-9AE4-4C8F-AF02-7368B82A6E30}"/>
          </ac:spMkLst>
        </pc:spChg>
        <pc:spChg chg="del">
          <ac:chgData name="George E Smith" userId="S::gsmith19@syr.edu::06525a8c-fcd0-47b8-8e2c-240ffffc0b04" providerId="AD" clId="Web-{E3E91BC0-D33F-4186-B581-CED2070E6843}" dt="2021-12-02T02:22:55.590" v="1"/>
          <ac:spMkLst>
            <pc:docMk/>
            <pc:sldMk cId="2866249876" sldId="319"/>
            <ac:spMk id="3" creationId="{5D525A8C-04CB-4E45-A7DA-0114851C2B06}"/>
          </ac:spMkLst>
        </pc:spChg>
        <pc:spChg chg="add mod">
          <ac:chgData name="George E Smith" userId="S::gsmith19@syr.edu::06525a8c-fcd0-47b8-8e2c-240ffffc0b04" providerId="AD" clId="Web-{E3E91BC0-D33F-4186-B581-CED2070E6843}" dt="2021-12-02T02:22:55.590" v="1"/>
          <ac:spMkLst>
            <pc:docMk/>
            <pc:sldMk cId="2866249876" sldId="319"/>
            <ac:spMk id="5" creationId="{61F8D2E6-F2E8-4EE6-AB3B-DEFF065937AB}"/>
          </ac:spMkLst>
        </pc:spChg>
      </pc:sldChg>
      <pc:sldChg chg="modSp add replId">
        <pc:chgData name="George E Smith" userId="S::gsmith19@syr.edu::06525a8c-fcd0-47b8-8e2c-240ffffc0b04" providerId="AD" clId="Web-{E3E91BC0-D33F-4186-B581-CED2070E6843}" dt="2021-12-02T02:24:31.513" v="45" actId="20577"/>
        <pc:sldMkLst>
          <pc:docMk/>
          <pc:sldMk cId="2701847705" sldId="320"/>
        </pc:sldMkLst>
        <pc:spChg chg="mod">
          <ac:chgData name="George E Smith" userId="S::gsmith19@syr.edu::06525a8c-fcd0-47b8-8e2c-240ffffc0b04" providerId="AD" clId="Web-{E3E91BC0-D33F-4186-B581-CED2070E6843}" dt="2021-12-02T02:24:31.513" v="45" actId="20577"/>
          <ac:spMkLst>
            <pc:docMk/>
            <pc:sldMk cId="2701847705" sldId="320"/>
            <ac:spMk id="2" creationId="{C9CE5C9A-9AE4-4C8F-AF02-7368B82A6E30}"/>
          </ac:spMkLst>
        </pc:spChg>
      </pc:sldChg>
      <pc:sldChg chg="modSp add replId">
        <pc:chgData name="George E Smith" userId="S::gsmith19@syr.edu::06525a8c-fcd0-47b8-8e2c-240ffffc0b04" providerId="AD" clId="Web-{E3E91BC0-D33F-4186-B581-CED2070E6843}" dt="2021-12-02T02:24:02.841" v="33" actId="20577"/>
        <pc:sldMkLst>
          <pc:docMk/>
          <pc:sldMk cId="845279233" sldId="321"/>
        </pc:sldMkLst>
        <pc:spChg chg="mod">
          <ac:chgData name="George E Smith" userId="S::gsmith19@syr.edu::06525a8c-fcd0-47b8-8e2c-240ffffc0b04" providerId="AD" clId="Web-{E3E91BC0-D33F-4186-B581-CED2070E6843}" dt="2021-12-02T02:24:02.841" v="33" actId="20577"/>
          <ac:spMkLst>
            <pc:docMk/>
            <pc:sldMk cId="845279233" sldId="321"/>
            <ac:spMk id="2" creationId="{C9CE5C9A-9AE4-4C8F-AF02-7368B82A6E30}"/>
          </ac:spMkLst>
        </pc:spChg>
      </pc:sldChg>
      <pc:sldChg chg="modSp add replId">
        <pc:chgData name="George E Smith" userId="S::gsmith19@syr.edu::06525a8c-fcd0-47b8-8e2c-240ffffc0b04" providerId="AD" clId="Web-{E3E91BC0-D33F-4186-B581-CED2070E6843}" dt="2021-12-02T02:26:13.858" v="55" actId="20577"/>
        <pc:sldMkLst>
          <pc:docMk/>
          <pc:sldMk cId="3175176737" sldId="322"/>
        </pc:sldMkLst>
        <pc:spChg chg="mod">
          <ac:chgData name="George E Smith" userId="S::gsmith19@syr.edu::06525a8c-fcd0-47b8-8e2c-240ffffc0b04" providerId="AD" clId="Web-{E3E91BC0-D33F-4186-B581-CED2070E6843}" dt="2021-12-02T02:26:13.858" v="55" actId="20577"/>
          <ac:spMkLst>
            <pc:docMk/>
            <pc:sldMk cId="3175176737" sldId="322"/>
            <ac:spMk id="2" creationId="{C9CE5C9A-9AE4-4C8F-AF02-7368B82A6E30}"/>
          </ac:spMkLst>
        </pc:spChg>
      </pc:sldChg>
      <pc:sldChg chg="new del">
        <pc:chgData name="George E Smith" userId="S::gsmith19@syr.edu::06525a8c-fcd0-47b8-8e2c-240ffffc0b04" providerId="AD" clId="Web-{E3E91BC0-D33F-4186-B581-CED2070E6843}" dt="2021-12-02T02:26:17.999" v="57"/>
        <pc:sldMkLst>
          <pc:docMk/>
          <pc:sldMk cId="229088980" sldId="323"/>
        </pc:sldMkLst>
      </pc:sldChg>
      <pc:sldChg chg="modSp add ord replId">
        <pc:chgData name="George E Smith" userId="S::gsmith19@syr.edu::06525a8c-fcd0-47b8-8e2c-240ffffc0b04" providerId="AD" clId="Web-{E3E91BC0-D33F-4186-B581-CED2070E6843}" dt="2021-12-02T02:26:25.015" v="62" actId="20577"/>
        <pc:sldMkLst>
          <pc:docMk/>
          <pc:sldMk cId="2189824241" sldId="323"/>
        </pc:sldMkLst>
        <pc:spChg chg="mod">
          <ac:chgData name="George E Smith" userId="S::gsmith19@syr.edu::06525a8c-fcd0-47b8-8e2c-240ffffc0b04" providerId="AD" clId="Web-{E3E91BC0-D33F-4186-B581-CED2070E6843}" dt="2021-12-02T02:26:25.015" v="62" actId="20577"/>
          <ac:spMkLst>
            <pc:docMk/>
            <pc:sldMk cId="2189824241" sldId="323"/>
            <ac:spMk id="2" creationId="{C9CE5C9A-9AE4-4C8F-AF02-7368B82A6E30}"/>
          </ac:spMkLst>
        </pc:spChg>
      </pc:sldChg>
      <pc:sldChg chg="add replId">
        <pc:chgData name="George E Smith" userId="S::gsmith19@syr.edu::06525a8c-fcd0-47b8-8e2c-240ffffc0b04" providerId="AD" clId="Web-{E3E91BC0-D33F-4186-B581-CED2070E6843}" dt="2021-12-02T02:26:30.171" v="63"/>
        <pc:sldMkLst>
          <pc:docMk/>
          <pc:sldMk cId="280276179" sldId="324"/>
        </pc:sldMkLst>
      </pc:sldChg>
    </pc:docChg>
  </pc:docChgLst>
  <pc:docChgLst>
    <pc:chgData name="George E Smith" userId="06525a8c-fcd0-47b8-8e2c-240ffffc0b04" providerId="ADAL" clId="{97223B47-F95A-49B4-8BA0-8842B33B2930}"/>
    <pc:docChg chg="undo custSel modSld">
      <pc:chgData name="George E Smith" userId="06525a8c-fcd0-47b8-8e2c-240ffffc0b04" providerId="ADAL" clId="{97223B47-F95A-49B4-8BA0-8842B33B2930}" dt="2021-12-04T21:17:20.664" v="1126" actId="27636"/>
      <pc:docMkLst>
        <pc:docMk/>
      </pc:docMkLst>
      <pc:sldChg chg="modSp mod">
        <pc:chgData name="George E Smith" userId="06525a8c-fcd0-47b8-8e2c-240ffffc0b04" providerId="ADAL" clId="{97223B47-F95A-49B4-8BA0-8842B33B2930}" dt="2021-11-04T01:12:10.077" v="255" actId="20577"/>
        <pc:sldMkLst>
          <pc:docMk/>
          <pc:sldMk cId="477048496" sldId="315"/>
        </pc:sldMkLst>
        <pc:spChg chg="mod">
          <ac:chgData name="George E Smith" userId="06525a8c-fcd0-47b8-8e2c-240ffffc0b04" providerId="ADAL" clId="{97223B47-F95A-49B4-8BA0-8842B33B2930}" dt="2021-11-04T01:12:10.077" v="255" actId="20577"/>
          <ac:spMkLst>
            <pc:docMk/>
            <pc:sldMk cId="477048496" sldId="315"/>
            <ac:spMk id="3" creationId="{4AC42223-9585-C74D-89FB-DEDD812CDE66}"/>
          </ac:spMkLst>
        </pc:spChg>
      </pc:sldChg>
      <pc:sldChg chg="modSp mod">
        <pc:chgData name="George E Smith" userId="06525a8c-fcd0-47b8-8e2c-240ffffc0b04" providerId="ADAL" clId="{97223B47-F95A-49B4-8BA0-8842B33B2930}" dt="2021-11-04T01:06:23.259" v="136" actId="20577"/>
        <pc:sldMkLst>
          <pc:docMk/>
          <pc:sldMk cId="3953468229" sldId="316"/>
        </pc:sldMkLst>
        <pc:spChg chg="mod">
          <ac:chgData name="George E Smith" userId="06525a8c-fcd0-47b8-8e2c-240ffffc0b04" providerId="ADAL" clId="{97223B47-F95A-49B4-8BA0-8842B33B2930}" dt="2021-11-04T01:06:23.259" v="136" actId="20577"/>
          <ac:spMkLst>
            <pc:docMk/>
            <pc:sldMk cId="3953468229" sldId="316"/>
            <ac:spMk id="3" creationId="{4500FDD8-96B7-4358-AAC5-8C886BAAC4F3}"/>
          </ac:spMkLst>
        </pc:spChg>
      </pc:sldChg>
      <pc:sldChg chg="modSp mod">
        <pc:chgData name="George E Smith" userId="06525a8c-fcd0-47b8-8e2c-240ffffc0b04" providerId="ADAL" clId="{97223B47-F95A-49B4-8BA0-8842B33B2930}" dt="2021-11-04T01:09:09.556" v="186" actId="2711"/>
        <pc:sldMkLst>
          <pc:docMk/>
          <pc:sldMk cId="572139634" sldId="317"/>
        </pc:sldMkLst>
        <pc:spChg chg="mod">
          <ac:chgData name="George E Smith" userId="06525a8c-fcd0-47b8-8e2c-240ffffc0b04" providerId="ADAL" clId="{97223B47-F95A-49B4-8BA0-8842B33B2930}" dt="2021-11-04T01:09:09.556" v="186" actId="2711"/>
          <ac:spMkLst>
            <pc:docMk/>
            <pc:sldMk cId="572139634" sldId="317"/>
            <ac:spMk id="3" creationId="{5D525A8C-04CB-4E45-A7DA-0114851C2B06}"/>
          </ac:spMkLst>
        </pc:spChg>
      </pc:sldChg>
      <pc:sldChg chg="addSp delSp modSp mod">
        <pc:chgData name="George E Smith" userId="06525a8c-fcd0-47b8-8e2c-240ffffc0b04" providerId="ADAL" clId="{97223B47-F95A-49B4-8BA0-8842B33B2930}" dt="2021-12-04T21:05:14.903" v="573" actId="1076"/>
        <pc:sldMkLst>
          <pc:docMk/>
          <pc:sldMk cId="2866249876" sldId="319"/>
        </pc:sldMkLst>
        <pc:spChg chg="mod">
          <ac:chgData name="George E Smith" userId="06525a8c-fcd0-47b8-8e2c-240ffffc0b04" providerId="ADAL" clId="{97223B47-F95A-49B4-8BA0-8842B33B2930}" dt="2021-12-04T21:03:44.855" v="561" actId="20577"/>
          <ac:spMkLst>
            <pc:docMk/>
            <pc:sldMk cId="2866249876" sldId="319"/>
            <ac:spMk id="5" creationId="{61F8D2E6-F2E8-4EE6-AB3B-DEFF065937AB}"/>
          </ac:spMkLst>
        </pc:spChg>
        <pc:picChg chg="add del mod">
          <ac:chgData name="George E Smith" userId="06525a8c-fcd0-47b8-8e2c-240ffffc0b04" providerId="ADAL" clId="{97223B47-F95A-49B4-8BA0-8842B33B2930}" dt="2021-12-04T21:04:47.014" v="564" actId="478"/>
          <ac:picMkLst>
            <pc:docMk/>
            <pc:sldMk cId="2866249876" sldId="319"/>
            <ac:picMk id="3" creationId="{4506AB9A-38AD-4F4C-BABA-7BB3E22317A7}"/>
          </ac:picMkLst>
        </pc:picChg>
        <pc:picChg chg="add mod">
          <ac:chgData name="George E Smith" userId="06525a8c-fcd0-47b8-8e2c-240ffffc0b04" providerId="ADAL" clId="{97223B47-F95A-49B4-8BA0-8842B33B2930}" dt="2021-12-04T21:05:14.903" v="573" actId="1076"/>
          <ac:picMkLst>
            <pc:docMk/>
            <pc:sldMk cId="2866249876" sldId="319"/>
            <ac:picMk id="6" creationId="{4808E15C-B40A-4980-B41E-4246A001FAD3}"/>
          </ac:picMkLst>
        </pc:picChg>
      </pc:sldChg>
      <pc:sldChg chg="addSp delSp modSp mod">
        <pc:chgData name="George E Smith" userId="06525a8c-fcd0-47b8-8e2c-240ffffc0b04" providerId="ADAL" clId="{97223B47-F95A-49B4-8BA0-8842B33B2930}" dt="2021-12-04T21:17:20.664" v="1126" actId="27636"/>
        <pc:sldMkLst>
          <pc:docMk/>
          <pc:sldMk cId="2336841896" sldId="326"/>
        </pc:sldMkLst>
        <pc:spChg chg="del">
          <ac:chgData name="George E Smith" userId="06525a8c-fcd0-47b8-8e2c-240ffffc0b04" providerId="ADAL" clId="{97223B47-F95A-49B4-8BA0-8842B33B2930}" dt="2021-12-04T21:08:03.410" v="592" actId="478"/>
          <ac:spMkLst>
            <pc:docMk/>
            <pc:sldMk cId="2336841896" sldId="326"/>
            <ac:spMk id="5" creationId="{61F8D2E6-F2E8-4EE6-AB3B-DEFF065937AB}"/>
          </ac:spMkLst>
        </pc:spChg>
        <pc:spChg chg="mod">
          <ac:chgData name="George E Smith" userId="06525a8c-fcd0-47b8-8e2c-240ffffc0b04" providerId="ADAL" clId="{97223B47-F95A-49B4-8BA0-8842B33B2930}" dt="2021-12-04T21:07:15.763" v="591" actId="20577"/>
          <ac:spMkLst>
            <pc:docMk/>
            <pc:sldMk cId="2336841896" sldId="326"/>
            <ac:spMk id="7" creationId="{F18597D6-8D65-4F5F-BB85-4BA2C3B7DFA5}"/>
          </ac:spMkLst>
        </pc:spChg>
        <pc:spChg chg="add mod">
          <ac:chgData name="George E Smith" userId="06525a8c-fcd0-47b8-8e2c-240ffffc0b04" providerId="ADAL" clId="{97223B47-F95A-49B4-8BA0-8842B33B2930}" dt="2021-12-04T21:13:17.888" v="650" actId="1076"/>
          <ac:spMkLst>
            <pc:docMk/>
            <pc:sldMk cId="2336841896" sldId="326"/>
            <ac:spMk id="8" creationId="{53B7DB4B-4070-4CE3-AC1A-6AA4960BA917}"/>
          </ac:spMkLst>
        </pc:spChg>
        <pc:spChg chg="add mod">
          <ac:chgData name="George E Smith" userId="06525a8c-fcd0-47b8-8e2c-240ffffc0b04" providerId="ADAL" clId="{97223B47-F95A-49B4-8BA0-8842B33B2930}" dt="2021-12-04T21:13:12.289" v="648" actId="1076"/>
          <ac:spMkLst>
            <pc:docMk/>
            <pc:sldMk cId="2336841896" sldId="326"/>
            <ac:spMk id="9" creationId="{F930193F-F3D6-4971-A076-A2E876322457}"/>
          </ac:spMkLst>
        </pc:spChg>
        <pc:spChg chg="add mod">
          <ac:chgData name="George E Smith" userId="06525a8c-fcd0-47b8-8e2c-240ffffc0b04" providerId="ADAL" clId="{97223B47-F95A-49B4-8BA0-8842B33B2930}" dt="2021-12-04T21:17:20.664" v="1126" actId="27636"/>
          <ac:spMkLst>
            <pc:docMk/>
            <pc:sldMk cId="2336841896" sldId="326"/>
            <ac:spMk id="10" creationId="{5308F8D0-570D-49E9-8C58-CA58C1F2D318}"/>
          </ac:spMkLst>
        </pc:spChg>
        <pc:picChg chg="add mod">
          <ac:chgData name="George E Smith" userId="06525a8c-fcd0-47b8-8e2c-240ffffc0b04" providerId="ADAL" clId="{97223B47-F95A-49B4-8BA0-8842B33B2930}" dt="2021-12-04T21:13:07.142" v="647" actId="1076"/>
          <ac:picMkLst>
            <pc:docMk/>
            <pc:sldMk cId="2336841896" sldId="326"/>
            <ac:picMk id="3" creationId="{117EEE2B-18ED-443C-85DE-9CD966F5ABAB}"/>
          </ac:picMkLst>
        </pc:picChg>
        <pc:picChg chg="add mod">
          <ac:chgData name="George E Smith" userId="06525a8c-fcd0-47b8-8e2c-240ffffc0b04" providerId="ADAL" clId="{97223B47-F95A-49B4-8BA0-8842B33B2930}" dt="2021-12-04T21:13:14.239" v="649" actId="1076"/>
          <ac:picMkLst>
            <pc:docMk/>
            <pc:sldMk cId="2336841896" sldId="326"/>
            <ac:picMk id="6" creationId="{6BBE8844-1C91-4C00-A478-7ED616C18435}"/>
          </ac:picMkLst>
        </pc:picChg>
      </pc:sldChg>
    </pc:docChg>
  </pc:docChgLst>
  <pc:docChgLst>
    <pc:chgData name="Charles Vanleuvan" userId="S::cvanleuv@syr.edu::94566b2c-f18c-4495-af63-9a4d4a134ebd" providerId="AD" clId="Web-{F485F72A-E3F9-4A74-873F-498DC5687971}"/>
    <pc:docChg chg="modSld">
      <pc:chgData name="Charles Vanleuvan" userId="S::cvanleuv@syr.edu::94566b2c-f18c-4495-af63-9a4d4a134ebd" providerId="AD" clId="Web-{F485F72A-E3F9-4A74-873F-498DC5687971}" dt="2021-12-03T03:11:49.811" v="28" actId="20577"/>
      <pc:docMkLst>
        <pc:docMk/>
      </pc:docMkLst>
      <pc:sldChg chg="modSp">
        <pc:chgData name="Charles Vanleuvan" userId="S::cvanleuv@syr.edu::94566b2c-f18c-4495-af63-9a4d4a134ebd" providerId="AD" clId="Web-{F485F72A-E3F9-4A74-873F-498DC5687971}" dt="2021-12-03T03:11:49.811" v="28" actId="20577"/>
        <pc:sldMkLst>
          <pc:docMk/>
          <pc:sldMk cId="2701847705" sldId="320"/>
        </pc:sldMkLst>
        <pc:spChg chg="mod">
          <ac:chgData name="Charles Vanleuvan" userId="S::cvanleuv@syr.edu::94566b2c-f18c-4495-af63-9a4d4a134ebd" providerId="AD" clId="Web-{F485F72A-E3F9-4A74-873F-498DC5687971}" dt="2021-12-03T03:11:49.811" v="28" actId="20577"/>
          <ac:spMkLst>
            <pc:docMk/>
            <pc:sldMk cId="2701847705" sldId="320"/>
            <ac:spMk id="5" creationId="{61F8D2E6-F2E8-4EE6-AB3B-DEFF065937AB}"/>
          </ac:spMkLst>
        </pc:spChg>
      </pc:sldChg>
    </pc:docChg>
  </pc:docChgLst>
  <pc:docChgLst>
    <pc:chgData name="George E Smith" userId="S::gsmith19@syr.edu::06525a8c-fcd0-47b8-8e2c-240ffffc0b04" providerId="AD" clId="Web-{7F99AD5F-0E33-4EAE-AC70-23032611B058}"/>
    <pc:docChg chg="addSld modSld">
      <pc:chgData name="George E Smith" userId="S::gsmith19@syr.edu::06525a8c-fcd0-47b8-8e2c-240ffffc0b04" providerId="AD" clId="Web-{7F99AD5F-0E33-4EAE-AC70-23032611B058}" dt="2021-12-04T20:59:00.447" v="97" actId="20577"/>
      <pc:docMkLst>
        <pc:docMk/>
      </pc:docMkLst>
      <pc:sldChg chg="addSp delSp modSp">
        <pc:chgData name="George E Smith" userId="S::gsmith19@syr.edu::06525a8c-fcd0-47b8-8e2c-240ffffc0b04" providerId="AD" clId="Web-{7F99AD5F-0E33-4EAE-AC70-23032611B058}" dt="2021-12-04T20:59:00.447" v="97" actId="20577"/>
        <pc:sldMkLst>
          <pc:docMk/>
          <pc:sldMk cId="2866249876" sldId="319"/>
        </pc:sldMkLst>
        <pc:spChg chg="del">
          <ac:chgData name="George E Smith" userId="S::gsmith19@syr.edu::06525a8c-fcd0-47b8-8e2c-240ffffc0b04" providerId="AD" clId="Web-{7F99AD5F-0E33-4EAE-AC70-23032611B058}" dt="2021-12-04T20:02:24.433" v="1"/>
          <ac:spMkLst>
            <pc:docMk/>
            <pc:sldMk cId="2866249876" sldId="319"/>
            <ac:spMk id="2" creationId="{C9CE5C9A-9AE4-4C8F-AF02-7368B82A6E30}"/>
          </ac:spMkLst>
        </pc:spChg>
        <pc:spChg chg="add del mod">
          <ac:chgData name="George E Smith" userId="S::gsmith19@syr.edu::06525a8c-fcd0-47b8-8e2c-240ffffc0b04" providerId="AD" clId="Web-{7F99AD5F-0E33-4EAE-AC70-23032611B058}" dt="2021-12-04T20:02:30.527" v="4"/>
          <ac:spMkLst>
            <pc:docMk/>
            <pc:sldMk cId="2866249876" sldId="319"/>
            <ac:spMk id="4" creationId="{60CB5AF4-C9D4-44F2-B139-04A9F2AA981C}"/>
          </ac:spMkLst>
        </pc:spChg>
        <pc:spChg chg="mod">
          <ac:chgData name="George E Smith" userId="S::gsmith19@syr.edu::06525a8c-fcd0-47b8-8e2c-240ffffc0b04" providerId="AD" clId="Web-{7F99AD5F-0E33-4EAE-AC70-23032611B058}" dt="2021-12-04T20:59:00.447" v="97" actId="20577"/>
          <ac:spMkLst>
            <pc:docMk/>
            <pc:sldMk cId="2866249876" sldId="319"/>
            <ac:spMk id="5" creationId="{61F8D2E6-F2E8-4EE6-AB3B-DEFF065937AB}"/>
          </ac:spMkLst>
        </pc:spChg>
        <pc:spChg chg="add mod">
          <ac:chgData name="George E Smith" userId="S::gsmith19@syr.edu::06525a8c-fcd0-47b8-8e2c-240ffffc0b04" providerId="AD" clId="Web-{7F99AD5F-0E33-4EAE-AC70-23032611B058}" dt="2021-12-04T20:03:03.919" v="11" actId="20577"/>
          <ac:spMkLst>
            <pc:docMk/>
            <pc:sldMk cId="2866249876" sldId="319"/>
            <ac:spMk id="7" creationId="{6418D5E6-7A48-416F-8FB6-B99989521353}"/>
          </ac:spMkLst>
        </pc:spChg>
      </pc:sldChg>
      <pc:sldChg chg="addSp delSp modSp add replId">
        <pc:chgData name="George E Smith" userId="S::gsmith19@syr.edu::06525a8c-fcd0-47b8-8e2c-240ffffc0b04" providerId="AD" clId="Web-{7F99AD5F-0E33-4EAE-AC70-23032611B058}" dt="2021-12-04T20:03:13.716" v="14"/>
        <pc:sldMkLst>
          <pc:docMk/>
          <pc:sldMk cId="2336841896" sldId="326"/>
        </pc:sldMkLst>
        <pc:spChg chg="del">
          <ac:chgData name="George E Smith" userId="S::gsmith19@syr.edu::06525a8c-fcd0-47b8-8e2c-240ffffc0b04" providerId="AD" clId="Web-{7F99AD5F-0E33-4EAE-AC70-23032611B058}" dt="2021-12-04T20:03:10.387" v="12"/>
          <ac:spMkLst>
            <pc:docMk/>
            <pc:sldMk cId="2336841896" sldId="326"/>
            <ac:spMk id="2" creationId="{C9CE5C9A-9AE4-4C8F-AF02-7368B82A6E30}"/>
          </ac:spMkLst>
        </pc:spChg>
        <pc:spChg chg="add del mod">
          <ac:chgData name="George E Smith" userId="S::gsmith19@syr.edu::06525a8c-fcd0-47b8-8e2c-240ffffc0b04" providerId="AD" clId="Web-{7F99AD5F-0E33-4EAE-AC70-23032611B058}" dt="2021-12-04T20:03:12.794" v="13"/>
          <ac:spMkLst>
            <pc:docMk/>
            <pc:sldMk cId="2336841896" sldId="326"/>
            <ac:spMk id="4" creationId="{2C2171F3-CBD1-4AF5-B638-59977D0C58E4}"/>
          </ac:spMkLst>
        </pc:spChg>
        <pc:spChg chg="add">
          <ac:chgData name="George E Smith" userId="S::gsmith19@syr.edu::06525a8c-fcd0-47b8-8e2c-240ffffc0b04" providerId="AD" clId="Web-{7F99AD5F-0E33-4EAE-AC70-23032611B058}" dt="2021-12-04T20:03:13.716" v="14"/>
          <ac:spMkLst>
            <pc:docMk/>
            <pc:sldMk cId="2336841896" sldId="326"/>
            <ac:spMk id="7" creationId="{F18597D6-8D65-4F5F-BB85-4BA2C3B7DFA5}"/>
          </ac:spMkLst>
        </pc:spChg>
      </pc:sldChg>
    </pc:docChg>
  </pc:docChgLst>
  <pc:docChgLst>
    <pc:chgData name="Brandon Bergstrom" userId="S::bbergstr@syr.edu::7d19e90d-39bb-4eb1-a86f-f5d821e2f8bd" providerId="AD" clId="Web-{B5255F7B-73AE-4418-AC1D-A405BC07B9DA}"/>
    <pc:docChg chg="modSld">
      <pc:chgData name="Brandon Bergstrom" userId="S::bbergstr@syr.edu::7d19e90d-39bb-4eb1-a86f-f5d821e2f8bd" providerId="AD" clId="Web-{B5255F7B-73AE-4418-AC1D-A405BC07B9DA}" dt="2021-12-02T02:46:14.409" v="0" actId="1076"/>
      <pc:docMkLst>
        <pc:docMk/>
      </pc:docMkLst>
      <pc:sldChg chg="modSp">
        <pc:chgData name="Brandon Bergstrom" userId="S::bbergstr@syr.edu::7d19e90d-39bb-4eb1-a86f-f5d821e2f8bd" providerId="AD" clId="Web-{B5255F7B-73AE-4418-AC1D-A405BC07B9DA}" dt="2021-12-02T02:46:14.409" v="0" actId="1076"/>
        <pc:sldMkLst>
          <pc:docMk/>
          <pc:sldMk cId="280276179" sldId="324"/>
        </pc:sldMkLst>
        <pc:picChg chg="mod">
          <ac:chgData name="Brandon Bergstrom" userId="S::bbergstr@syr.edu::7d19e90d-39bb-4eb1-a86f-f5d821e2f8bd" providerId="AD" clId="Web-{B5255F7B-73AE-4418-AC1D-A405BC07B9DA}" dt="2021-12-02T02:46:14.409" v="0" actId="1076"/>
          <ac:picMkLst>
            <pc:docMk/>
            <pc:sldMk cId="280276179" sldId="324"/>
            <ac:picMk id="4" creationId="{581B2B6E-9722-45FD-874A-14A99A13E414}"/>
          </ac:picMkLst>
        </pc:picChg>
      </pc:sldChg>
    </pc:docChg>
  </pc:docChgLst>
  <pc:docChgLst>
    <pc:chgData name="Brandon Bergstrom" userId="S::bbergstr@syr.edu::7d19e90d-39bb-4eb1-a86f-f5d821e2f8bd" providerId="AD" clId="Web-{B31EF8EC-BE15-4192-A607-366ADAE34047}"/>
    <pc:docChg chg="modSld">
      <pc:chgData name="Brandon Bergstrom" userId="S::bbergstr@syr.edu::7d19e90d-39bb-4eb1-a86f-f5d821e2f8bd" providerId="AD" clId="Web-{B31EF8EC-BE15-4192-A607-366ADAE34047}" dt="2021-12-12T18:31:28.328" v="5" actId="14100"/>
      <pc:docMkLst>
        <pc:docMk/>
      </pc:docMkLst>
      <pc:sldChg chg="addSp delSp modSp">
        <pc:chgData name="Brandon Bergstrom" userId="S::bbergstr@syr.edu::7d19e90d-39bb-4eb1-a86f-f5d821e2f8bd" providerId="AD" clId="Web-{B31EF8EC-BE15-4192-A607-366ADAE34047}" dt="2021-12-12T18:31:28.328" v="5" actId="14100"/>
        <pc:sldMkLst>
          <pc:docMk/>
          <pc:sldMk cId="2189824241" sldId="323"/>
        </pc:sldMkLst>
        <pc:spChg chg="mod">
          <ac:chgData name="Brandon Bergstrom" userId="S::bbergstr@syr.edu::7d19e90d-39bb-4eb1-a86f-f5d821e2f8bd" providerId="AD" clId="Web-{B31EF8EC-BE15-4192-A607-366ADAE34047}" dt="2021-12-12T18:31:24.859" v="4"/>
          <ac:spMkLst>
            <pc:docMk/>
            <pc:sldMk cId="2189824241" sldId="323"/>
            <ac:spMk id="2" creationId="{C9CE5C9A-9AE4-4C8F-AF02-7368B82A6E30}"/>
          </ac:spMkLst>
        </pc:spChg>
        <pc:spChg chg="del">
          <ac:chgData name="Brandon Bergstrom" userId="S::bbergstr@syr.edu::7d19e90d-39bb-4eb1-a86f-f5d821e2f8bd" providerId="AD" clId="Web-{B31EF8EC-BE15-4192-A607-366ADAE34047}" dt="2021-12-12T18:31:24.859" v="4"/>
          <ac:spMkLst>
            <pc:docMk/>
            <pc:sldMk cId="2189824241" sldId="323"/>
            <ac:spMk id="9" creationId="{F13C74B1-5B17-4795-BED0-7140497B445A}"/>
          </ac:spMkLst>
        </pc:spChg>
        <pc:spChg chg="del">
          <ac:chgData name="Brandon Bergstrom" userId="S::bbergstr@syr.edu::7d19e90d-39bb-4eb1-a86f-f5d821e2f8bd" providerId="AD" clId="Web-{B31EF8EC-BE15-4192-A607-366ADAE34047}" dt="2021-12-12T18:31:24.859" v="4"/>
          <ac:spMkLst>
            <pc:docMk/>
            <pc:sldMk cId="2189824241" sldId="323"/>
            <ac:spMk id="11" creationId="{D4974D33-8DC5-464E-8C6D-BE58F0669C17}"/>
          </ac:spMkLst>
        </pc:spChg>
        <pc:spChg chg="add">
          <ac:chgData name="Brandon Bergstrom" userId="S::bbergstr@syr.edu::7d19e90d-39bb-4eb1-a86f-f5d821e2f8bd" providerId="AD" clId="Web-{B31EF8EC-BE15-4192-A607-366ADAE34047}" dt="2021-12-12T18:31:24.859" v="4"/>
          <ac:spMkLst>
            <pc:docMk/>
            <pc:sldMk cId="2189824241" sldId="323"/>
            <ac:spMk id="16" creationId="{9B7AD9F6-8CE7-4299-8FC6-328F4DCD3FF9}"/>
          </ac:spMkLst>
        </pc:spChg>
        <pc:spChg chg="add">
          <ac:chgData name="Brandon Bergstrom" userId="S::bbergstr@syr.edu::7d19e90d-39bb-4eb1-a86f-f5d821e2f8bd" providerId="AD" clId="Web-{B31EF8EC-BE15-4192-A607-366ADAE34047}" dt="2021-12-12T18:31:24.859" v="4"/>
          <ac:spMkLst>
            <pc:docMk/>
            <pc:sldMk cId="2189824241" sldId="323"/>
            <ac:spMk id="18" creationId="{F49775AF-8896-43EE-92C6-83497D6DC56F}"/>
          </ac:spMkLst>
        </pc:spChg>
        <pc:picChg chg="del">
          <ac:chgData name="Brandon Bergstrom" userId="S::bbergstr@syr.edu::7d19e90d-39bb-4eb1-a86f-f5d821e2f8bd" providerId="AD" clId="Web-{B31EF8EC-BE15-4192-A607-366ADAE34047}" dt="2021-12-12T18:31:07.453" v="0"/>
          <ac:picMkLst>
            <pc:docMk/>
            <pc:sldMk cId="2189824241" sldId="323"/>
            <ac:picMk id="3" creationId="{D33E19DE-5478-46D4-98E0-9C9B964FCDB4}"/>
          </ac:picMkLst>
        </pc:picChg>
        <pc:picChg chg="add mod">
          <ac:chgData name="Brandon Bergstrom" userId="S::bbergstr@syr.edu::7d19e90d-39bb-4eb1-a86f-f5d821e2f8bd" providerId="AD" clId="Web-{B31EF8EC-BE15-4192-A607-366ADAE34047}" dt="2021-12-12T18:31:28.328" v="5" actId="14100"/>
          <ac:picMkLst>
            <pc:docMk/>
            <pc:sldMk cId="2189824241" sldId="323"/>
            <ac:picMk id="4" creationId="{17D745A1-7FCB-4388-AB07-94AEEDB3F69C}"/>
          </ac:picMkLst>
        </pc:picChg>
      </pc:sldChg>
    </pc:docChg>
  </pc:docChgLst>
  <pc:docChgLst>
    <pc:chgData name="George E Smith" userId="S::gsmith19@syr.edu::06525a8c-fcd0-47b8-8e2c-240ffffc0b04" providerId="AD" clId="Web-{503F6683-CA50-434B-801F-721491094CB7}"/>
    <pc:docChg chg="modSld">
      <pc:chgData name="George E Smith" userId="S::gsmith19@syr.edu::06525a8c-fcd0-47b8-8e2c-240ffffc0b04" providerId="AD" clId="Web-{503F6683-CA50-434B-801F-721491094CB7}" dt="2021-11-04T00:55:22.494" v="5" actId="20577"/>
      <pc:docMkLst>
        <pc:docMk/>
      </pc:docMkLst>
      <pc:sldChg chg="modSp">
        <pc:chgData name="George E Smith" userId="S::gsmith19@syr.edu::06525a8c-fcd0-47b8-8e2c-240ffffc0b04" providerId="AD" clId="Web-{503F6683-CA50-434B-801F-721491094CB7}" dt="2021-11-04T00:55:22.494" v="5" actId="20577"/>
        <pc:sldMkLst>
          <pc:docMk/>
          <pc:sldMk cId="3953468229" sldId="316"/>
        </pc:sldMkLst>
        <pc:spChg chg="mod">
          <ac:chgData name="George E Smith" userId="S::gsmith19@syr.edu::06525a8c-fcd0-47b8-8e2c-240ffffc0b04" providerId="AD" clId="Web-{503F6683-CA50-434B-801F-721491094CB7}" dt="2021-11-04T00:55:22.494" v="5" actId="20577"/>
          <ac:spMkLst>
            <pc:docMk/>
            <pc:sldMk cId="3953468229" sldId="316"/>
            <ac:spMk id="3" creationId="{4500FDD8-96B7-4358-AAC5-8C886BAAC4F3}"/>
          </ac:spMkLst>
        </pc:spChg>
      </pc:sldChg>
    </pc:docChg>
  </pc:docChgLst>
  <pc:docChgLst>
    <pc:chgData name="Charles Vanleuvan" userId="S::cvanleuv@syr.edu::94566b2c-f18c-4495-af63-9a4d4a134ebd" providerId="AD" clId="Web-{5BB5825F-5AF7-4312-9A82-54A1A33E46BD}"/>
    <pc:docChg chg="modSld">
      <pc:chgData name="Charles Vanleuvan" userId="S::cvanleuv@syr.edu::94566b2c-f18c-4495-af63-9a4d4a134ebd" providerId="AD" clId="Web-{5BB5825F-5AF7-4312-9A82-54A1A33E46BD}" dt="2021-12-03T03:49:17.307" v="764" actId="20577"/>
      <pc:docMkLst>
        <pc:docMk/>
      </pc:docMkLst>
      <pc:sldChg chg="addSp delSp modSp mod setBg">
        <pc:chgData name="Charles Vanleuvan" userId="S::cvanleuv@syr.edu::94566b2c-f18c-4495-af63-9a4d4a134ebd" providerId="AD" clId="Web-{5BB5825F-5AF7-4312-9A82-54A1A33E46BD}" dt="2021-12-03T03:41:02.794" v="352" actId="20577"/>
        <pc:sldMkLst>
          <pc:docMk/>
          <pc:sldMk cId="2701847705" sldId="320"/>
        </pc:sldMkLst>
        <pc:spChg chg="mod">
          <ac:chgData name="Charles Vanleuvan" userId="S::cvanleuv@syr.edu::94566b2c-f18c-4495-af63-9a4d4a134ebd" providerId="AD" clId="Web-{5BB5825F-5AF7-4312-9A82-54A1A33E46BD}" dt="2021-12-03T03:30:37.983" v="285"/>
          <ac:spMkLst>
            <pc:docMk/>
            <pc:sldMk cId="2701847705" sldId="320"/>
            <ac:spMk id="2" creationId="{C9CE5C9A-9AE4-4C8F-AF02-7368B82A6E30}"/>
          </ac:spMkLst>
        </pc:spChg>
        <pc:spChg chg="mod">
          <ac:chgData name="Charles Vanleuvan" userId="S::cvanleuv@syr.edu::94566b2c-f18c-4495-af63-9a4d4a134ebd" providerId="AD" clId="Web-{5BB5825F-5AF7-4312-9A82-54A1A33E46BD}" dt="2021-12-03T03:37:44.414" v="296" actId="14100"/>
          <ac:spMkLst>
            <pc:docMk/>
            <pc:sldMk cId="2701847705" sldId="320"/>
            <ac:spMk id="5" creationId="{61F8D2E6-F2E8-4EE6-AB3B-DEFF065937AB}"/>
          </ac:spMkLst>
        </pc:spChg>
        <pc:spChg chg="add">
          <ac:chgData name="Charles Vanleuvan" userId="S::cvanleuv@syr.edu::94566b2c-f18c-4495-af63-9a4d4a134ebd" providerId="AD" clId="Web-{5BB5825F-5AF7-4312-9A82-54A1A33E46BD}" dt="2021-12-03T03:30:37.983" v="285"/>
          <ac:spMkLst>
            <pc:docMk/>
            <pc:sldMk cId="2701847705" sldId="320"/>
            <ac:spMk id="7" creationId="{352BEC0E-22F8-46D0-9632-375DB541B06C}"/>
          </ac:spMkLst>
        </pc:spChg>
        <pc:spChg chg="add">
          <ac:chgData name="Charles Vanleuvan" userId="S::cvanleuv@syr.edu::94566b2c-f18c-4495-af63-9a4d4a134ebd" providerId="AD" clId="Web-{5BB5825F-5AF7-4312-9A82-54A1A33E46BD}" dt="2021-12-03T03:30:37.983" v="285"/>
          <ac:spMkLst>
            <pc:docMk/>
            <pc:sldMk cId="2701847705" sldId="320"/>
            <ac:spMk id="8" creationId="{3FCFB1DE-0B7E-48CC-BA90-B2AB0889F9D6}"/>
          </ac:spMkLst>
        </pc:spChg>
        <pc:spChg chg="add mod">
          <ac:chgData name="Charles Vanleuvan" userId="S::cvanleuv@syr.edu::94566b2c-f18c-4495-af63-9a4d4a134ebd" providerId="AD" clId="Web-{5BB5825F-5AF7-4312-9A82-54A1A33E46BD}" dt="2021-12-03T03:39:53.370" v="320" actId="1076"/>
          <ac:spMkLst>
            <pc:docMk/>
            <pc:sldMk cId="2701847705" sldId="320"/>
            <ac:spMk id="9" creationId="{A881D1DE-E534-486E-A0BA-8472A834AECA}"/>
          </ac:spMkLst>
        </pc:spChg>
        <pc:spChg chg="add del">
          <ac:chgData name="Charles Vanleuvan" userId="S::cvanleuv@syr.edu::94566b2c-f18c-4495-af63-9a4d4a134ebd" providerId="AD" clId="Web-{5BB5825F-5AF7-4312-9A82-54A1A33E46BD}" dt="2021-12-03T03:30:37.967" v="284"/>
          <ac:spMkLst>
            <pc:docMk/>
            <pc:sldMk cId="2701847705" sldId="320"/>
            <ac:spMk id="10" creationId="{5AAE9118-0436-4488-AC4A-C14DF6A7B6B1}"/>
          </ac:spMkLst>
        </pc:spChg>
        <pc:spChg chg="add mod">
          <ac:chgData name="Charles Vanleuvan" userId="S::cvanleuv@syr.edu::94566b2c-f18c-4495-af63-9a4d4a134ebd" providerId="AD" clId="Web-{5BB5825F-5AF7-4312-9A82-54A1A33E46BD}" dt="2021-12-03T03:40:32.027" v="330" actId="1076"/>
          <ac:spMkLst>
            <pc:docMk/>
            <pc:sldMk cId="2701847705" sldId="320"/>
            <ac:spMk id="11" creationId="{99A28F0E-43F1-4A9C-ABF5-441B1C7B9238}"/>
          </ac:spMkLst>
        </pc:spChg>
        <pc:spChg chg="add del">
          <ac:chgData name="Charles Vanleuvan" userId="S::cvanleuv@syr.edu::94566b2c-f18c-4495-af63-9a4d4a134ebd" providerId="AD" clId="Web-{5BB5825F-5AF7-4312-9A82-54A1A33E46BD}" dt="2021-12-03T03:30:37.967" v="284"/>
          <ac:spMkLst>
            <pc:docMk/>
            <pc:sldMk cId="2701847705" sldId="320"/>
            <ac:spMk id="12" creationId="{1B10F861-B8F1-49C7-BD58-EAB20CEE7F93}"/>
          </ac:spMkLst>
        </pc:spChg>
        <pc:spChg chg="add mod">
          <ac:chgData name="Charles Vanleuvan" userId="S::cvanleuv@syr.edu::94566b2c-f18c-4495-af63-9a4d4a134ebd" providerId="AD" clId="Web-{5BB5825F-5AF7-4312-9A82-54A1A33E46BD}" dt="2021-12-03T03:39:57.730" v="322" actId="1076"/>
          <ac:spMkLst>
            <pc:docMk/>
            <pc:sldMk cId="2701847705" sldId="320"/>
            <ac:spMk id="13" creationId="{A4583E4D-C515-4B2B-BC93-00A76C046980}"/>
          </ac:spMkLst>
        </pc:spChg>
        <pc:spChg chg="add del">
          <ac:chgData name="Charles Vanleuvan" userId="S::cvanleuv@syr.edu::94566b2c-f18c-4495-af63-9a4d4a134ebd" providerId="AD" clId="Web-{5BB5825F-5AF7-4312-9A82-54A1A33E46BD}" dt="2021-12-03T03:30:37.967" v="284"/>
          <ac:spMkLst>
            <pc:docMk/>
            <pc:sldMk cId="2701847705" sldId="320"/>
            <ac:spMk id="14" creationId="{61F6E425-22AB-4DA2-8FAC-58ADB58EF6C3}"/>
          </ac:spMkLst>
        </pc:spChg>
        <pc:spChg chg="add mod">
          <ac:chgData name="Charles Vanleuvan" userId="S::cvanleuv@syr.edu::94566b2c-f18c-4495-af63-9a4d4a134ebd" providerId="AD" clId="Web-{5BB5825F-5AF7-4312-9A82-54A1A33E46BD}" dt="2021-12-03T03:40:38.152" v="333" actId="20577"/>
          <ac:spMkLst>
            <pc:docMk/>
            <pc:sldMk cId="2701847705" sldId="320"/>
            <ac:spMk id="15" creationId="{55AE71E5-E9F8-4A00-A5D9-85D9A3B570E8}"/>
          </ac:spMkLst>
        </pc:spChg>
        <pc:spChg chg="add mod">
          <ac:chgData name="Charles Vanleuvan" userId="S::cvanleuv@syr.edu::94566b2c-f18c-4495-af63-9a4d4a134ebd" providerId="AD" clId="Web-{5BB5825F-5AF7-4312-9A82-54A1A33E46BD}" dt="2021-12-03T03:41:02.794" v="352" actId="20577"/>
          <ac:spMkLst>
            <pc:docMk/>
            <pc:sldMk cId="2701847705" sldId="320"/>
            <ac:spMk id="16" creationId="{458B08A3-2FA5-4432-8572-6EBE475E9651}"/>
          </ac:spMkLst>
        </pc:spChg>
        <pc:picChg chg="add mod ord">
          <ac:chgData name="Charles Vanleuvan" userId="S::cvanleuv@syr.edu::94566b2c-f18c-4495-af63-9a4d4a134ebd" providerId="AD" clId="Web-{5BB5825F-5AF7-4312-9A82-54A1A33E46BD}" dt="2021-12-03T03:39:15.635" v="310" actId="1076"/>
          <ac:picMkLst>
            <pc:docMk/>
            <pc:sldMk cId="2701847705" sldId="320"/>
            <ac:picMk id="3" creationId="{981A37CC-E48F-482E-9A43-E86E85C8DD9C}"/>
          </ac:picMkLst>
        </pc:picChg>
        <pc:picChg chg="add mod">
          <ac:chgData name="Charles Vanleuvan" userId="S::cvanleuv@syr.edu::94566b2c-f18c-4495-af63-9a4d4a134ebd" providerId="AD" clId="Web-{5BB5825F-5AF7-4312-9A82-54A1A33E46BD}" dt="2021-12-03T03:39:27.651" v="316" actId="1076"/>
          <ac:picMkLst>
            <pc:docMk/>
            <pc:sldMk cId="2701847705" sldId="320"/>
            <ac:picMk id="4" creationId="{9C44B257-554A-4B14-A03E-9524DB907DAE}"/>
          </ac:picMkLst>
        </pc:picChg>
        <pc:picChg chg="add mod">
          <ac:chgData name="Charles Vanleuvan" userId="S::cvanleuv@syr.edu::94566b2c-f18c-4495-af63-9a4d4a134ebd" providerId="AD" clId="Web-{5BB5825F-5AF7-4312-9A82-54A1A33E46BD}" dt="2021-12-03T03:39:25.401" v="315" actId="14100"/>
          <ac:picMkLst>
            <pc:docMk/>
            <pc:sldMk cId="2701847705" sldId="320"/>
            <ac:picMk id="6" creationId="{03CC9988-87CD-4ED1-98DE-2B48AF200513}"/>
          </ac:picMkLst>
        </pc:picChg>
      </pc:sldChg>
      <pc:sldChg chg="addSp modSp">
        <pc:chgData name="Charles Vanleuvan" userId="S::cvanleuv@syr.edu::94566b2c-f18c-4495-af63-9a4d4a134ebd" providerId="AD" clId="Web-{5BB5825F-5AF7-4312-9A82-54A1A33E46BD}" dt="2021-12-03T03:49:17.307" v="764" actId="20577"/>
        <pc:sldMkLst>
          <pc:docMk/>
          <pc:sldMk cId="3175176737" sldId="322"/>
        </pc:sldMkLst>
        <pc:spChg chg="mod">
          <ac:chgData name="Charles Vanleuvan" userId="S::cvanleuv@syr.edu::94566b2c-f18c-4495-af63-9a4d4a134ebd" providerId="AD" clId="Web-{5BB5825F-5AF7-4312-9A82-54A1A33E46BD}" dt="2021-12-03T03:49:17.307" v="764" actId="20577"/>
          <ac:spMkLst>
            <pc:docMk/>
            <pc:sldMk cId="3175176737" sldId="322"/>
            <ac:spMk id="5" creationId="{61F8D2E6-F2E8-4EE6-AB3B-DEFF065937AB}"/>
          </ac:spMkLst>
        </pc:spChg>
        <pc:picChg chg="add mod">
          <ac:chgData name="Charles Vanleuvan" userId="S::cvanleuv@syr.edu::94566b2c-f18c-4495-af63-9a4d4a134ebd" providerId="AD" clId="Web-{5BB5825F-5AF7-4312-9A82-54A1A33E46BD}" dt="2021-12-03T03:48:44.197" v="760" actId="1076"/>
          <ac:picMkLst>
            <pc:docMk/>
            <pc:sldMk cId="3175176737" sldId="322"/>
            <ac:picMk id="3" creationId="{76C693E3-A7A2-4D3A-970D-24ADCF2924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370F9-8EC1-46F2-B013-E0333A151AD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F36D6-94CE-4B84-B503-A2CA6CB5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07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07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3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37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0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41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8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8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35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16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7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03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9CC7F-D7FD-7142-9894-9CD0A54CF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79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45EA3A71-4B99-694C-96D0-5C3A8731A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93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57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0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699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693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2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DB50F347-9886-324C-A880-F8E9B3A82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" r="-90"/>
          <a:stretch/>
        </p:blipFill>
        <p:spPr>
          <a:xfrm>
            <a:off x="696058" y="365760"/>
            <a:ext cx="241837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5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3" descr="Syracuse University is presented next to a block S in white on an orange background." title="Syracuse University Logo">
            <a:extLst>
              <a:ext uri="{FF2B5EF4-FFF2-40B4-BE49-F238E27FC236}">
                <a16:creationId xmlns:a16="http://schemas.microsoft.com/office/drawing/2014/main" id="{041D6A3C-A6D7-5C40-8DB1-7F7F93BC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33CC16B8-858B-E641-A281-B2BCE05C5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05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3" descr="Syracuse University is presented next to a block S in orange on a navy background." title="Syracuse University Logo">
            <a:extLst>
              <a:ext uri="{FF2B5EF4-FFF2-40B4-BE49-F238E27FC236}">
                <a16:creationId xmlns:a16="http://schemas.microsoft.com/office/drawing/2014/main" id="{AA5B4474-4214-1746-A7BA-39AF0E90A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3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7CF03E9B-FCD7-F442-A254-65ABE0B4F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7" name="Picture 4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DE7701AA-76BC-3943-BF2D-8660BCB5D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" b="735"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pic>
        <p:nvPicPr>
          <p:cNvPr id="6" name="Picture 4" descr="Syracuse University is presented next to a block S in orange on a navy background. " title="Syracuse University Logo">
            <a:extLst>
              <a:ext uri="{FF2B5EF4-FFF2-40B4-BE49-F238E27FC236}">
                <a16:creationId xmlns:a16="http://schemas.microsoft.com/office/drawing/2014/main" id="{BAA10509-61C6-614C-9E42-CC55FDFFA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9525" indent="0">
              <a:buNone/>
              <a:tabLst/>
              <a:defRPr sz="2800"/>
            </a:lvl2pPr>
            <a:lvl3pPr marL="9525" indent="0">
              <a:buNone/>
              <a:tabLst/>
              <a:defRPr sz="2800"/>
            </a:lvl3pPr>
            <a:lvl4pPr marL="9525" indent="0">
              <a:buNone/>
              <a:tabLst/>
              <a:defRPr sz="2400"/>
            </a:lvl4pPr>
            <a:lvl5pPr marL="9525" indent="0">
              <a:buNone/>
              <a:tabLst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04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63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3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100">
                <a:solidFill>
                  <a:schemeClr val="tx2"/>
                </a:solidFill>
                <a:latin typeface="Sherman Serif Book" pitchFamily="2" charset="77"/>
                <a:ea typeface="Sherman Serif Book" pitchFamily="2" charset="77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1000" b="0" smtClean="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rPr>
              <a:t>‹#›</a:t>
            </a:fld>
            <a:endParaRPr lang="en-US" sz="1000" b="0">
              <a:solidFill>
                <a:schemeClr val="tx2"/>
              </a:solidFill>
              <a:latin typeface="Sherman Sans Book" pitchFamily="2" charset="77"/>
              <a:ea typeface="Sherman Sans Book" pitchFamily="2" charset="7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herman Sans Book" pitchFamily="2" charset="77"/>
          <a:ea typeface="Sherman Sans Book" pitchFamily="2" charset="77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55E-EDF7-E644-84E6-C1119470A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4" y="1836467"/>
            <a:ext cx="4237703" cy="1047132"/>
          </a:xfr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sz="3600">
                <a:latin typeface="Sherman Sans Book"/>
              </a:rPr>
              <a:t>IST 718</a:t>
            </a:r>
            <a:br>
              <a:rPr lang="en-US" sz="3600"/>
            </a:br>
            <a:r>
              <a:rPr lang="en-US" sz="3600">
                <a:latin typeface="Sherman Sans Book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A4CB0-D0A9-144F-A7C7-33FCA2E2E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023658"/>
            <a:ext cx="4390103" cy="296608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b="1">
                <a:latin typeface="Sherman Sans Book"/>
                <a:cs typeface="Verdana"/>
              </a:rPr>
              <a:t>Team 4</a:t>
            </a:r>
            <a:endParaRPr lang="en-US" sz="2600" b="1">
              <a:latin typeface="Sherman Sans Book"/>
            </a:endParaRPr>
          </a:p>
          <a:p>
            <a:pPr>
              <a:spcBef>
                <a:spcPts val="600"/>
              </a:spcBef>
            </a:pPr>
            <a:r>
              <a:rPr lang="en-US" sz="2600">
                <a:latin typeface="Sherman Sans Book"/>
              </a:rPr>
              <a:t>Brandon Bergstrom</a:t>
            </a:r>
          </a:p>
          <a:p>
            <a:pPr>
              <a:spcBef>
                <a:spcPts val="600"/>
              </a:spcBef>
            </a:pPr>
            <a:r>
              <a:rPr lang="en-US" sz="2600">
                <a:latin typeface="Sherman Sans Book"/>
              </a:rPr>
              <a:t>Mark R Paradis</a:t>
            </a:r>
          </a:p>
          <a:p>
            <a:pPr>
              <a:spcBef>
                <a:spcPts val="600"/>
              </a:spcBef>
            </a:pPr>
            <a:r>
              <a:rPr lang="en-US" sz="2600">
                <a:latin typeface="Sherman Sans Book"/>
              </a:rPr>
              <a:t>Charles </a:t>
            </a:r>
            <a:r>
              <a:rPr lang="en-US" sz="2600" err="1">
                <a:latin typeface="Sherman Sans Book"/>
              </a:rPr>
              <a:t>Vanleuvan</a:t>
            </a:r>
            <a:endParaRPr lang="en-US" sz="2600">
              <a:latin typeface="Sherman Sans Book"/>
            </a:endParaRPr>
          </a:p>
          <a:p>
            <a:pPr>
              <a:spcBef>
                <a:spcPts val="600"/>
              </a:spcBef>
            </a:pPr>
            <a:r>
              <a:rPr lang="en-US" sz="2600">
                <a:latin typeface="Sherman Sans Book"/>
              </a:rPr>
              <a:t>George Smith</a:t>
            </a:r>
          </a:p>
          <a:p>
            <a:endParaRPr lang="en-US" sz="260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957CB9-B70F-437E-A0A0-599C7C114B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968" b="19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9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581B2B6E-9722-45FD-874A-14A99A13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1692275"/>
            <a:ext cx="4794250" cy="4449763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98387DE-6219-4C3D-8FBA-BC5E45D6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88" y="1844675"/>
            <a:ext cx="46243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 </a:t>
            </a:r>
          </a:p>
        </p:txBody>
      </p:sp>
    </p:spTree>
    <p:extLst>
      <p:ext uri="{BB962C8B-B14F-4D97-AF65-F5344CB8AC3E}">
        <p14:creationId xmlns:p14="http://schemas.microsoft.com/office/powerpoint/2010/main" val="28027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8D2E6-F2E8-4EE6-AB3B-DEFF0659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937" cy="435133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latin typeface="Sherman Sans Book"/>
              </a:rPr>
              <a:t>TensorFlow is a type of deep learning neural network model</a:t>
            </a:r>
          </a:p>
          <a:p>
            <a:r>
              <a:rPr lang="en-US" sz="1800">
                <a:latin typeface="Sherman Sans Book"/>
              </a:rPr>
              <a:t>When using these types of models, we can either create a: </a:t>
            </a:r>
            <a:endParaRPr lang="en-US" sz="1800"/>
          </a:p>
          <a:p>
            <a:pPr lvl="1"/>
            <a:r>
              <a:rPr lang="en-US" sz="1800">
                <a:latin typeface="Sherman Sans Book"/>
              </a:rPr>
              <a:t>Shallow Neural Net - 1 hidden layer </a:t>
            </a:r>
            <a:endParaRPr lang="en-US" sz="1800"/>
          </a:p>
          <a:p>
            <a:pPr lvl="1"/>
            <a:r>
              <a:rPr lang="en-US" sz="1800">
                <a:latin typeface="Sherman Sans Book"/>
              </a:rPr>
              <a:t>Deep Neural Net - 2 or more hidden layers </a:t>
            </a:r>
          </a:p>
          <a:p>
            <a:r>
              <a:rPr lang="en-US" sz="1800">
                <a:latin typeface="Sherman Sans Book"/>
              </a:rPr>
              <a:t>The plot on the right depicts as the number of hidden layers increases the amount of loss decreases </a:t>
            </a:r>
          </a:p>
          <a:p>
            <a:r>
              <a:rPr lang="en-US" sz="1800">
                <a:latin typeface="Sherman Sans Book"/>
              </a:rPr>
              <a:t>As a result, I used a deep neural network model to make my predictions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18D5E6-7A48-416F-8FB6-B99989521353}"/>
              </a:ext>
            </a:extLst>
          </p:cNvPr>
          <p:cNvSpPr txBox="1">
            <a:spLocks/>
          </p:cNvSpPr>
          <p:nvPr/>
        </p:nvSpPr>
        <p:spPr>
          <a:xfrm>
            <a:off x="798513" y="8955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</a:lstStyle>
          <a:p>
            <a:r>
              <a:rPr lang="en-US" sz="5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TensorFlow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8E15C-B40A-4980-B41E-4246A001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77" y="1239000"/>
            <a:ext cx="5547812" cy="36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8597D6-8D65-4F5F-BB85-4BA2C3B7DFA5}"/>
              </a:ext>
            </a:extLst>
          </p:cNvPr>
          <p:cNvSpPr txBox="1">
            <a:spLocks/>
          </p:cNvSpPr>
          <p:nvPr/>
        </p:nvSpPr>
        <p:spPr>
          <a:xfrm>
            <a:off x="798513" y="8955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Sherman Sans Book" pitchFamily="2" charset="77"/>
                <a:ea typeface="Sherman Sans Book" pitchFamily="2" charset="77"/>
                <a:cs typeface="Verdana" panose="020B0604030504040204" pitchFamily="34" charset="0"/>
              </a:defRPr>
            </a:lvl1pPr>
          </a:lstStyle>
          <a:p>
            <a:r>
              <a:rPr lang="en-US" sz="5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TensorFlow- Deep NN 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EEE2B-18ED-443C-85DE-9CD966F5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70" y="4855997"/>
            <a:ext cx="7267062" cy="1268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E8844-1C91-4C00-A478-7ED616C1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775" y="2089326"/>
            <a:ext cx="3811338" cy="1762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7DB4B-4070-4CE3-AC1A-6AA4960BA917}"/>
              </a:ext>
            </a:extLst>
          </p:cNvPr>
          <p:cNvSpPr txBox="1"/>
          <p:nvPr/>
        </p:nvSpPr>
        <p:spPr>
          <a:xfrm>
            <a:off x="8625056" y="1543713"/>
            <a:ext cx="26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Top 10 Features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0193F-F3D6-4971-A076-A2E876322457}"/>
              </a:ext>
            </a:extLst>
          </p:cNvPr>
          <p:cNvSpPr txBox="1"/>
          <p:nvPr/>
        </p:nvSpPr>
        <p:spPr>
          <a:xfrm>
            <a:off x="4868780" y="4239697"/>
            <a:ext cx="26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Accuracy 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308F8D0-570D-49E9-8C58-CA58C1F2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937" cy="2167104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1800">
                <a:latin typeface="Sherman Sans Book"/>
              </a:rPr>
              <a:t>I received an accuracy score of .69 using 52 features in my model. I chose to drop certain features such as total wins </a:t>
            </a:r>
          </a:p>
          <a:p>
            <a:r>
              <a:rPr lang="en-US" sz="1800">
                <a:latin typeface="Sherman Sans Book"/>
              </a:rPr>
              <a:t>I found that the predicted odds before each fight is the number 1 feature in the model. This means that whoever is creating these odds is doing a great job </a:t>
            </a:r>
          </a:p>
          <a:p>
            <a:endParaRPr lang="en-US" sz="1800">
              <a:latin typeface="Sherman Sans Book"/>
            </a:endParaRPr>
          </a:p>
          <a:p>
            <a:pPr marL="0" indent="0">
              <a:buNone/>
            </a:pPr>
            <a:r>
              <a:rPr lang="en-US" sz="1800">
                <a:latin typeface="Sherman Sans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84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 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8D2E6-F2E8-4EE6-AB3B-DEFF0659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950356" cy="35230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features in the dataset is large (54 features), which makes a good use case for decision tree modeling</a:t>
            </a:r>
          </a:p>
          <a:p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Forests utilize an ensemble method (i.e., majority vote) combined with bootstrapping the dataset to build trees that predict class</a:t>
            </a:r>
            <a:endParaRPr lang="en-US" sz="1800">
              <a:solidFill>
                <a:schemeClr val="tx1"/>
              </a:solidFill>
              <a:latin typeface="+mn-lt"/>
              <a:ea typeface="Verdana"/>
              <a:cs typeface="+mn-cs"/>
            </a:endParaRPr>
          </a:p>
          <a:p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5-fold cross validation testing resulted in average accuracy score of 84% for correctly predicting whether a fighter would win a fight based on fighting features</a:t>
            </a:r>
            <a:endParaRPr lang="en-US" sz="1800">
              <a:solidFill>
                <a:schemeClr val="tx1"/>
              </a:solidFill>
              <a:latin typeface="+mn-lt"/>
              <a:ea typeface="Verdana"/>
              <a:cs typeface="+mn-cs"/>
            </a:endParaRP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C44B257-554A-4B14-A03E-9524DB90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19" y="2827520"/>
            <a:ext cx="2923162" cy="1946907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81A37CC-E48F-482E-9A43-E86E85C8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94" y="753042"/>
            <a:ext cx="3062777" cy="1956237"/>
          </a:xfrm>
          <a:prstGeom prst="rect">
            <a:avLst/>
          </a:prstGeom>
        </p:spPr>
      </p:pic>
      <p:pic>
        <p:nvPicPr>
          <p:cNvPr id="6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3CC9988-87CD-4ED1-98DE-2B48AF200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336" y="4923733"/>
            <a:ext cx="2911098" cy="1863628"/>
          </a:xfrm>
          <a:prstGeom prst="rect">
            <a:avLst/>
          </a:prstGeom>
        </p:spPr>
      </p:pic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881D1DE-E534-486E-A0BA-8472A834AECA}"/>
              </a:ext>
            </a:extLst>
          </p:cNvPr>
          <p:cNvSpPr/>
          <p:nvPr/>
        </p:nvSpPr>
        <p:spPr>
          <a:xfrm>
            <a:off x="10554371" y="2395101"/>
            <a:ext cx="672353" cy="784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A4583E4D-C515-4B2B-BC93-00A76C046980}"/>
              </a:ext>
            </a:extLst>
          </p:cNvPr>
          <p:cNvSpPr/>
          <p:nvPr/>
        </p:nvSpPr>
        <p:spPr>
          <a:xfrm>
            <a:off x="10711253" y="4529821"/>
            <a:ext cx="672353" cy="7844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28F0E-43F1-4A9C-ABF5-441B1C7B9238}"/>
              </a:ext>
            </a:extLst>
          </p:cNvPr>
          <p:cNvSpPr txBox="1"/>
          <p:nvPr/>
        </p:nvSpPr>
        <p:spPr>
          <a:xfrm>
            <a:off x="10346951" y="928407"/>
            <a:ext cx="832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E71E5-E9F8-4A00-A5D9-85D9A3B570E8}"/>
              </a:ext>
            </a:extLst>
          </p:cNvPr>
          <p:cNvSpPr txBox="1"/>
          <p:nvPr/>
        </p:nvSpPr>
        <p:spPr>
          <a:xfrm>
            <a:off x="10459009" y="5315509"/>
            <a:ext cx="832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08A3-2FA5-4432-8572-6EBE475E9651}"/>
              </a:ext>
            </a:extLst>
          </p:cNvPr>
          <p:cNvSpPr txBox="1"/>
          <p:nvPr/>
        </p:nvSpPr>
        <p:spPr>
          <a:xfrm>
            <a:off x="10571068" y="3242421"/>
            <a:ext cx="1303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Model</a:t>
            </a:r>
            <a:r>
              <a:rPr lang="en-US"/>
              <a:t> </a:t>
            </a:r>
            <a:r>
              <a:rPr lang="en-US" sz="110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27018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Keras - Convolutional Neural Network 1D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560222-5B5E-430C-BE7E-069A5702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Profit in 2021 testing at $5,412</a:t>
            </a:r>
          </a:p>
          <a:p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is 80.61%</a:t>
            </a:r>
            <a:endParaRPr lang="en-US" sz="1800">
              <a:solidFill>
                <a:schemeClr val="tx1"/>
              </a:solidFill>
              <a:latin typeface="+mn-lt"/>
              <a:ea typeface="Verdana"/>
              <a:cs typeface="+mn-cs"/>
            </a:endParaRPr>
          </a:p>
          <a:p>
            <a:endParaRPr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C1A583-259E-4530-B6F2-17EB95735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"/>
          <a:stretch/>
        </p:blipFill>
        <p:spPr>
          <a:xfrm>
            <a:off x="754464" y="2729397"/>
            <a:ext cx="5088147" cy="3483864"/>
          </a:xfrm>
          <a:prstGeom prst="rect">
            <a:avLst/>
          </a:prstGeom>
        </p:spPr>
      </p:pic>
      <p:pic>
        <p:nvPicPr>
          <p:cNvPr id="4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FD2354-C253-4024-941D-5354D8E44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1" y="3677386"/>
            <a:ext cx="5523082" cy="15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7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herman Sans Book"/>
              </a:rPr>
              <a:t>Perspective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8D2E6-F2E8-4EE6-AB3B-DEFF0659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35" y="1551081"/>
            <a:ext cx="6716806" cy="4597868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600">
                <a:latin typeface="Sherman Sans Book"/>
              </a:rPr>
              <a:t>84% Fight prediction success rate is high for sports</a:t>
            </a:r>
          </a:p>
          <a:p>
            <a:pPr lvl="1"/>
            <a:r>
              <a:rPr lang="en-US" sz="1600">
                <a:latin typeface="Sherman Sans Book"/>
              </a:rPr>
              <a:t>Typically, 55-60% is considered best in class for predicting game outcomes using purely sport data</a:t>
            </a:r>
          </a:p>
          <a:p>
            <a:pPr lvl="1"/>
            <a:r>
              <a:rPr lang="en-US" sz="1600">
                <a:latin typeface="Sherman Sans Book"/>
              </a:rPr>
              <a:t>This means the addition of the </a:t>
            </a:r>
            <a:r>
              <a:rPr lang="en-US" sz="1600" err="1">
                <a:latin typeface="Sherman Sans Book"/>
              </a:rPr>
              <a:t>moneyline</a:t>
            </a:r>
            <a:r>
              <a:rPr lang="en-US" sz="1600">
                <a:latin typeface="Sherman Sans Book"/>
              </a:rPr>
              <a:t> odds provides an "x-factor" that vastly improves our model</a:t>
            </a:r>
          </a:p>
          <a:p>
            <a:r>
              <a:rPr lang="en-US" sz="1600">
                <a:latin typeface="Sherman Sans Book"/>
              </a:rPr>
              <a:t>However, profitability is entirely dependent on the average odds from all bets wagered</a:t>
            </a:r>
          </a:p>
          <a:p>
            <a:r>
              <a:rPr lang="en-US" sz="1600">
                <a:latin typeface="Sherman Sans Book"/>
              </a:rPr>
              <a:t>Model accuracy rate must be higher than the breakeven success rate to consider this a profitable, valid betting strategy</a:t>
            </a:r>
            <a:endParaRPr lang="en-US" sz="1600"/>
          </a:p>
          <a:p>
            <a:r>
              <a:rPr lang="en-US" sz="1600" b="1">
                <a:latin typeface="Sherman Sans Book"/>
              </a:rPr>
              <a:t>The average odds for all fighters in the data set is –190 (1.52 decimal odds)</a:t>
            </a:r>
            <a:endParaRPr lang="en-US" sz="1600"/>
          </a:p>
          <a:p>
            <a:r>
              <a:rPr lang="en-US" sz="1600" b="1">
                <a:latin typeface="Sherman Sans Book"/>
              </a:rPr>
              <a:t>This gives a breakeven win rate of 65.75%</a:t>
            </a:r>
            <a:endParaRPr lang="en-US" sz="1600" b="1"/>
          </a:p>
          <a:p>
            <a:pPr lvl="1"/>
            <a:r>
              <a:rPr lang="en-US" sz="1050" b="1">
                <a:latin typeface="Sherman Sans Book"/>
              </a:rPr>
              <a:t>Our models outperform the sportsbooks by 18.25%</a:t>
            </a:r>
            <a:endParaRPr lang="en-US" sz="1100" b="1"/>
          </a:p>
          <a:p>
            <a:endParaRPr lang="en-US" sz="2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C693E3-A7A2-4D3A-970D-24ADCF29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99" y="1391831"/>
            <a:ext cx="3157817" cy="44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herman Sans Book"/>
                <a:cs typeface="Verdana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pPr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Analyze historical data on PFL fights</a:t>
            </a:r>
          </a:p>
          <a:p>
            <a:pPr marL="0" indent="0">
              <a:buNone/>
            </a:pPr>
            <a:endParaRPr lang="en-US" sz="2400">
              <a:latin typeface="Sherman Sans Book"/>
            </a:endParaRPr>
          </a:p>
          <a:p>
            <a:pPr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What is the PFL? (Professional Fighters League)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Mixed Martial Arts League: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/>
              <a:t>Mixed martial arts (MMA) is a full-contact combat sport that allows a wide variety of fighting techniques and skills from a mixture of other combat sports to be used in competition. The rules allow usage of both striking and grappling techniques while standing and on the ground</a:t>
            </a:r>
          </a:p>
          <a:p>
            <a:pPr marL="914400" lvl="2" indent="0">
              <a:buNone/>
            </a:pPr>
            <a:endParaRPr lang="en-US" sz="2000"/>
          </a:p>
          <a:p>
            <a:pPr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Analyze historical data on PFL fights</a:t>
            </a:r>
          </a:p>
          <a:p>
            <a:pPr marL="457200" lvl="1" indent="0">
              <a:buNone/>
            </a:pPr>
            <a:endParaRPr lang="en-US" sz="2400">
              <a:latin typeface="Sherman Sans Book"/>
              <a:cs typeface="Verdana"/>
            </a:endParaRPr>
          </a:p>
          <a:p>
            <a:pPr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Data attributes include Punching, Kicking, Grappling, etc. </a:t>
            </a:r>
          </a:p>
          <a:p>
            <a:pPr marL="0" indent="0">
              <a:buNone/>
            </a:pPr>
            <a:endParaRPr lang="en-US" sz="2400"/>
          </a:p>
          <a:p>
            <a:pPr>
              <a:lnSpc>
                <a:spcPct val="100000"/>
              </a:lnSpc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Data was collected by scraping Glorykickboxing.com using the Beautiful Soup package in Python </a:t>
            </a:r>
          </a:p>
        </p:txBody>
      </p:sp>
    </p:spTree>
    <p:extLst>
      <p:ext uri="{BB962C8B-B14F-4D97-AF65-F5344CB8AC3E}">
        <p14:creationId xmlns:p14="http://schemas.microsoft.com/office/powerpoint/2010/main" val="4770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herman Sans Book"/>
                <a:cs typeface="Verdana"/>
              </a:rPr>
              <a:t>Professional Fight League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pPr>
              <a:buFont typeface="System Font Regular" panose="020B0604020202020204" pitchFamily="34" charset="0"/>
              <a:buChar char="–"/>
            </a:pPr>
            <a:r>
              <a:rPr lang="en-US" err="1">
                <a:latin typeface="Sherman Sans Book"/>
              </a:rPr>
              <a:t>SmartCage</a:t>
            </a:r>
            <a:r>
              <a:rPr lang="en-US">
                <a:latin typeface="Sherman Sans Book"/>
              </a:rPr>
              <a:t>™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Proprietary technology for recording Realtime fight analytics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New levels of interactivity with fans and sportsbooks</a:t>
            </a:r>
          </a:p>
          <a:p>
            <a:pPr>
              <a:buFont typeface="System Font Regular" panose="020B0604020202020204" pitchFamily="34" charset="0"/>
              <a:buChar char="–"/>
            </a:pPr>
            <a:r>
              <a:rPr lang="en-US" err="1">
                <a:latin typeface="Sherman Sans Book"/>
              </a:rPr>
              <a:t>Cagenomics</a:t>
            </a:r>
            <a:r>
              <a:rPr lang="en-US">
                <a:latin typeface="Sherman Sans Book"/>
              </a:rPr>
              <a:t>™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Delivery of </a:t>
            </a:r>
            <a:r>
              <a:rPr lang="en-US" err="1">
                <a:latin typeface="Sherman Sans Book"/>
              </a:rPr>
              <a:t>SmartCage</a:t>
            </a:r>
            <a:r>
              <a:rPr lang="en-US">
                <a:latin typeface="Sherman Sans Book"/>
              </a:rPr>
              <a:t> data for informative fight analysis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Started with Strike Speed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Kicks Speed to be delivered in 2022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On the horizon</a:t>
            </a:r>
          </a:p>
          <a:p>
            <a:pPr lvl="2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“The Burn” – Total Calories burned by fighter in a match</a:t>
            </a:r>
          </a:p>
          <a:p>
            <a:pPr lvl="2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Distance traveled – Movement and control of the ring by fighter</a:t>
            </a:r>
          </a:p>
          <a:p>
            <a:pPr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Data and Technology Monetization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</a:rPr>
              <a:t>Selling IP to other MMA and fighting leagues and become premier fight data vendor</a:t>
            </a:r>
          </a:p>
          <a:p>
            <a:pPr lvl="1">
              <a:buFont typeface="System Font Regular" panose="020B0604020202020204" pitchFamily="34" charset="0"/>
              <a:buChar char="–"/>
            </a:pPr>
            <a:endParaRPr lang="en-US">
              <a:latin typeface="Sherman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104905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8B3B-E3F9-4CA6-9A25-7F43D83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herman Sans Book"/>
                <a:cs typeface="Verdana"/>
              </a:rPr>
              <a:t>Business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FDD8-96B7-4358-AAC5-8C886BAA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  <a:cs typeface="Verdana"/>
              </a:rPr>
              <a:t>Can we help fighters identify weaknesses in </a:t>
            </a:r>
            <a:r>
              <a:rPr lang="en-US" sz="2600">
                <a:latin typeface="Sherman Sans Book"/>
                <a:cs typeface="Verdana"/>
              </a:rPr>
              <a:t>opponents? </a:t>
            </a:r>
          </a:p>
          <a:p>
            <a:pPr lvl="1">
              <a:buFont typeface="System Font Regular" panose="020B0604020202020204" pitchFamily="34" charset="0"/>
              <a:buChar char="–"/>
            </a:pPr>
            <a:endParaRPr lang="en-US" sz="2600">
              <a:latin typeface="Sherman Sans Book"/>
              <a:cs typeface="Verdana"/>
            </a:endParaRP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 sz="2600">
                <a:latin typeface="Sherman Sans Book"/>
                <a:cs typeface="Verdana"/>
              </a:rPr>
              <a:t>Are there long-term trends in the use of historical data?</a:t>
            </a:r>
            <a:endParaRPr lang="en-US" sz="2600">
              <a:cs typeface="Verdana"/>
            </a:endParaRPr>
          </a:p>
          <a:p>
            <a:pPr marL="457200" lvl="1" indent="0">
              <a:buNone/>
            </a:pPr>
            <a:endParaRPr lang="en-US" sz="2600">
              <a:cs typeface="Verdana"/>
            </a:endParaRP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 sz="2600">
                <a:latin typeface="Sherman Sans Book"/>
                <a:cs typeface="Verdana"/>
              </a:rPr>
              <a:t>What are the key factors that leads to a fighter winning a fight ? </a:t>
            </a:r>
            <a:endParaRPr lang="en-US" sz="2600">
              <a:cs typeface="Verdana"/>
            </a:endParaRPr>
          </a:p>
          <a:p>
            <a:pPr lvl="1">
              <a:buFont typeface="System Font Regular" panose="020B0604020202020204" pitchFamily="34" charset="0"/>
              <a:buChar char="–"/>
            </a:pPr>
            <a:endParaRPr lang="en-US" sz="2600">
              <a:latin typeface="Sherman Sans Book"/>
              <a:cs typeface="Verdana"/>
            </a:endParaRP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 sz="2600">
                <a:latin typeface="Sherman Sans Book"/>
                <a:cs typeface="Verdana"/>
              </a:rPr>
              <a:t>Can we profit off fight predictions?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herman Sans Book"/>
                <a:cs typeface="Verdana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5A8C-04CB-4E45-A7DA-0114851C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79" y="1523066"/>
            <a:ext cx="10515600" cy="4351338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  <a:ea typeface="Verdana"/>
                <a:cs typeface="Verdana"/>
              </a:rPr>
              <a:t>Create a model that finds weaknesses in fighters and predicts a winner</a:t>
            </a:r>
          </a:p>
          <a:p>
            <a:pPr lvl="2"/>
            <a:r>
              <a:rPr lang="en-US" sz="2100">
                <a:latin typeface="Sherman Sans Book"/>
                <a:ea typeface="Verdana"/>
                <a:cs typeface="Verdana"/>
              </a:rPr>
              <a:t>Why this is important? Two reasons: provide analytics to fighters and earn money betting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  <a:ea typeface="Verdana"/>
                <a:cs typeface="Verdana"/>
              </a:rPr>
              <a:t>Focus on certain features, unique data, or unique models in order to produce a profit</a:t>
            </a:r>
          </a:p>
          <a:p>
            <a:pPr lvl="2"/>
            <a:r>
              <a:rPr lang="en-US" sz="1800">
                <a:latin typeface="Sherman Sans Book"/>
                <a:ea typeface="Verdana"/>
                <a:cs typeface="Verdana"/>
              </a:rPr>
              <a:t>Through feature engineering, identify the fighting stats that have the most influence to win probability.</a:t>
            </a:r>
          </a:p>
          <a:p>
            <a:pPr lvl="1">
              <a:buFont typeface="System Font Regular" panose="020B0604020202020204" pitchFamily="34" charset="0"/>
              <a:buChar char="–"/>
            </a:pPr>
            <a:r>
              <a:rPr lang="en-US">
                <a:latin typeface="Sherman Sans Book"/>
                <a:cs typeface="Verdana"/>
              </a:rPr>
              <a:t> </a:t>
            </a:r>
            <a:r>
              <a:rPr lang="en-US">
                <a:latin typeface="Sherman Sans Book"/>
                <a:ea typeface="Verdana"/>
                <a:cs typeface="Verdana"/>
              </a:rPr>
              <a:t>Make a profit using our data, features, and model</a:t>
            </a:r>
          </a:p>
          <a:p>
            <a:pPr lvl="2"/>
            <a:r>
              <a:rPr lang="en-US" sz="1800">
                <a:latin typeface="Sherman Sans Book"/>
                <a:ea typeface="Verdana"/>
                <a:cs typeface="Verdana"/>
              </a:rPr>
              <a:t>Develop a model that can repeatedly earn positive returns over the course of an entire betting cycle.</a:t>
            </a:r>
          </a:p>
          <a:p>
            <a:pPr lvl="2">
              <a:buClr>
                <a:srgbClr val="000E54"/>
              </a:buClr>
            </a:pPr>
            <a:r>
              <a:rPr lang="en-US" sz="1800">
                <a:latin typeface="Sherman Sans Book"/>
                <a:ea typeface="Verdana"/>
                <a:cs typeface="Verdana"/>
              </a:rPr>
              <a:t>Use the bookmaker's odds against them to identify fights that have higher than average expected payout</a:t>
            </a:r>
          </a:p>
          <a:p>
            <a:pPr lvl="1">
              <a:buFont typeface="System Font Regular" panose="020B0604020202020204" pitchFamily="34" charset="0"/>
              <a:buChar char="–"/>
            </a:pPr>
            <a:endParaRPr lang="en-US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7213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79160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82532-9B2E-4DE6-A9D6-D0CA1B7D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51" y="1107666"/>
            <a:ext cx="7663558" cy="484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9654E-89A5-48FF-BE87-BF504B39F383}"/>
              </a:ext>
            </a:extLst>
          </p:cNvPr>
          <p:cNvSpPr txBox="1"/>
          <p:nvPr/>
        </p:nvSpPr>
        <p:spPr>
          <a:xfrm>
            <a:off x="586762" y="4951043"/>
            <a:ext cx="384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54 Attributes</a:t>
            </a:r>
          </a:p>
        </p:txBody>
      </p:sp>
    </p:spTree>
    <p:extLst>
      <p:ext uri="{BB962C8B-B14F-4D97-AF65-F5344CB8AC3E}">
        <p14:creationId xmlns:p14="http://schemas.microsoft.com/office/powerpoint/2010/main" val="31163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79160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D87A1-2F27-49EF-9193-33DDD975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03" y="348342"/>
            <a:ext cx="3487712" cy="5831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25C41-DCF5-49A7-9F3E-39DA457D86B2}"/>
              </a:ext>
            </a:extLst>
          </p:cNvPr>
          <p:cNvSpPr txBox="1"/>
          <p:nvPr/>
        </p:nvSpPr>
        <p:spPr>
          <a:xfrm>
            <a:off x="638882" y="4485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210 Fighters</a:t>
            </a:r>
          </a:p>
        </p:txBody>
      </p:sp>
    </p:spTree>
    <p:extLst>
      <p:ext uri="{BB962C8B-B14F-4D97-AF65-F5344CB8AC3E}">
        <p14:creationId xmlns:p14="http://schemas.microsoft.com/office/powerpoint/2010/main" val="6232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30336"/>
            <a:ext cx="405286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84A725E-2E23-4015-AB7A-A202AA16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59" y="640080"/>
            <a:ext cx="678948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5C9A-9AE4-4C8F-AF02-7368B82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 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D745A1-7FCB-4388-AB07-94AEEDB3F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"/>
          <a:stretch/>
        </p:blipFill>
        <p:spPr>
          <a:xfrm>
            <a:off x="5311702" y="10"/>
            <a:ext cx="7584745" cy="756396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98242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B9154A1C10647AE30D8FB18779949" ma:contentTypeVersion="8" ma:contentTypeDescription="Create a new document." ma:contentTypeScope="" ma:versionID="25367b8a42a5a31bb85b0813f73368ca">
  <xsd:schema xmlns:xsd="http://www.w3.org/2001/XMLSchema" xmlns:xs="http://www.w3.org/2001/XMLSchema" xmlns:p="http://schemas.microsoft.com/office/2006/metadata/properties" xmlns:ns2="2b137884-b0a6-4167-bf34-9394986bb76d" targetNamespace="http://schemas.microsoft.com/office/2006/metadata/properties" ma:root="true" ma:fieldsID="443d3387d9b61bf0061d28ec812e9bb0" ns2:_="">
    <xsd:import namespace="2b137884-b0a6-4167-bf34-9394986bb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137884-b0a6-4167-bf34-9394986bb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46AD71-C3A8-4731-818A-399AD60D24D9}">
  <ds:schemaRefs>
    <ds:schemaRef ds:uri="2b137884-b0a6-4167-bf34-9394986bb7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920522-AC17-40C2-9A2F-93267D8033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092353-5F8B-493B-992C-261120D1D6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137884-b0a6-4167-bf34-9394986bb7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IST 718 Final Project</vt:lpstr>
      <vt:lpstr>Project Overview</vt:lpstr>
      <vt:lpstr>Professional Fight League Data</vt:lpstr>
      <vt:lpstr>Business Questions</vt:lpstr>
      <vt:lpstr>Goals</vt:lpstr>
      <vt:lpstr>Observe</vt:lpstr>
      <vt:lpstr>Observe</vt:lpstr>
      <vt:lpstr>Analysis</vt:lpstr>
      <vt:lpstr>Analysis </vt:lpstr>
      <vt:lpstr>Analysis </vt:lpstr>
      <vt:lpstr>PowerPoint Presentation</vt:lpstr>
      <vt:lpstr>PowerPoint Presentation</vt:lpstr>
      <vt:lpstr>Random Forest </vt:lpstr>
      <vt:lpstr>Keras - Convolutional Neural Network 1D</vt:lpstr>
      <vt:lpstr>Perspective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718 Final Project</dc:title>
  <dc:creator>Brandon Bergstrom</dc:creator>
  <cp:revision>7</cp:revision>
  <dcterms:created xsi:type="dcterms:W3CDTF">2021-11-03T23:49:06Z</dcterms:created>
  <dcterms:modified xsi:type="dcterms:W3CDTF">2021-12-13T00:08:28Z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0x0101008EBB9154A1C10647AE30D8FB18779949</vt:lpwstr>
  </property>
</Properties>
</file>