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sldIdLst>
    <p:sldId id="327" r:id="rId5"/>
    <p:sldId id="282" r:id="rId6"/>
    <p:sldId id="325" r:id="rId7"/>
    <p:sldId id="332" r:id="rId8"/>
    <p:sldId id="329" r:id="rId9"/>
    <p:sldId id="323" r:id="rId10"/>
    <p:sldId id="324" r:id="rId11"/>
    <p:sldId id="33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Paradis" userId="677341cd-7c6a-4b7e-9c9c-91e2bff78af4" providerId="ADAL" clId="{42BFCDED-6BF1-4275-8DB5-6C2C9ABA1CED}"/>
    <pc:docChg chg="delSld">
      <pc:chgData name="Mark Paradis" userId="677341cd-7c6a-4b7e-9c9c-91e2bff78af4" providerId="ADAL" clId="{42BFCDED-6BF1-4275-8DB5-6C2C9ABA1CED}" dt="2021-12-06T01:20:06.518" v="9" actId="47"/>
      <pc:docMkLst>
        <pc:docMk/>
      </pc:docMkLst>
      <pc:sldChg chg="del">
        <pc:chgData name="Mark Paradis" userId="677341cd-7c6a-4b7e-9c9c-91e2bff78af4" providerId="ADAL" clId="{42BFCDED-6BF1-4275-8DB5-6C2C9ABA1CED}" dt="2021-12-06T01:19:58.676" v="0" actId="47"/>
        <pc:sldMkLst>
          <pc:docMk/>
          <pc:sldMk cId="1708498781" sldId="305"/>
        </pc:sldMkLst>
      </pc:sldChg>
      <pc:sldChg chg="del">
        <pc:chgData name="Mark Paradis" userId="677341cd-7c6a-4b7e-9c9c-91e2bff78af4" providerId="ADAL" clId="{42BFCDED-6BF1-4275-8DB5-6C2C9ABA1CED}" dt="2021-12-06T01:19:59.201" v="1" actId="47"/>
        <pc:sldMkLst>
          <pc:docMk/>
          <pc:sldMk cId="477048496" sldId="315"/>
        </pc:sldMkLst>
      </pc:sldChg>
      <pc:sldChg chg="del">
        <pc:chgData name="Mark Paradis" userId="677341cd-7c6a-4b7e-9c9c-91e2bff78af4" providerId="ADAL" clId="{42BFCDED-6BF1-4275-8DB5-6C2C9ABA1CED}" dt="2021-12-06T01:19:59.877" v="3" actId="47"/>
        <pc:sldMkLst>
          <pc:docMk/>
          <pc:sldMk cId="3953468229" sldId="316"/>
        </pc:sldMkLst>
      </pc:sldChg>
      <pc:sldChg chg="del">
        <pc:chgData name="Mark Paradis" userId="677341cd-7c6a-4b7e-9c9c-91e2bff78af4" providerId="ADAL" clId="{42BFCDED-6BF1-4275-8DB5-6C2C9ABA1CED}" dt="2021-12-06T01:20:03.759" v="4" actId="47"/>
        <pc:sldMkLst>
          <pc:docMk/>
          <pc:sldMk cId="572139634" sldId="317"/>
        </pc:sldMkLst>
      </pc:sldChg>
      <pc:sldChg chg="del">
        <pc:chgData name="Mark Paradis" userId="677341cd-7c6a-4b7e-9c9c-91e2bff78af4" providerId="ADAL" clId="{42BFCDED-6BF1-4275-8DB5-6C2C9ABA1CED}" dt="2021-12-06T01:19:59.523" v="2" actId="47"/>
        <pc:sldMkLst>
          <pc:docMk/>
          <pc:sldMk cId="1049055259" sldId="318"/>
        </pc:sldMkLst>
      </pc:sldChg>
      <pc:sldChg chg="del">
        <pc:chgData name="Mark Paradis" userId="677341cd-7c6a-4b7e-9c9c-91e2bff78af4" providerId="ADAL" clId="{42BFCDED-6BF1-4275-8DB5-6C2C9ABA1CED}" dt="2021-12-06T01:20:06.518" v="9" actId="47"/>
        <pc:sldMkLst>
          <pc:docMk/>
          <pc:sldMk cId="2866249876" sldId="319"/>
        </pc:sldMkLst>
      </pc:sldChg>
      <pc:sldChg chg="del">
        <pc:chgData name="Mark Paradis" userId="677341cd-7c6a-4b7e-9c9c-91e2bff78af4" providerId="ADAL" clId="{42BFCDED-6BF1-4275-8DB5-6C2C9ABA1CED}" dt="2021-12-06T01:20:06.122" v="7" actId="47"/>
        <pc:sldMkLst>
          <pc:docMk/>
          <pc:sldMk cId="2701847705" sldId="320"/>
        </pc:sldMkLst>
      </pc:sldChg>
      <pc:sldChg chg="del">
        <pc:chgData name="Mark Paradis" userId="677341cd-7c6a-4b7e-9c9c-91e2bff78af4" providerId="ADAL" clId="{42BFCDED-6BF1-4275-8DB5-6C2C9ABA1CED}" dt="2021-12-06T01:20:05.953" v="6" actId="47"/>
        <pc:sldMkLst>
          <pc:docMk/>
          <pc:sldMk cId="845279233" sldId="321"/>
        </pc:sldMkLst>
      </pc:sldChg>
      <pc:sldChg chg="del">
        <pc:chgData name="Mark Paradis" userId="677341cd-7c6a-4b7e-9c9c-91e2bff78af4" providerId="ADAL" clId="{42BFCDED-6BF1-4275-8DB5-6C2C9ABA1CED}" dt="2021-12-06T01:20:05.750" v="5" actId="47"/>
        <pc:sldMkLst>
          <pc:docMk/>
          <pc:sldMk cId="3175176737" sldId="322"/>
        </pc:sldMkLst>
      </pc:sldChg>
      <pc:sldChg chg="del">
        <pc:chgData name="Mark Paradis" userId="677341cd-7c6a-4b7e-9c9c-91e2bff78af4" providerId="ADAL" clId="{42BFCDED-6BF1-4275-8DB5-6C2C9ABA1CED}" dt="2021-12-06T01:20:06.298" v="8" actId="47"/>
        <pc:sldMkLst>
          <pc:docMk/>
          <pc:sldMk cId="2336841896" sldId="32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1370F9-8EC1-46F2-B013-E0333A151ADE}" type="datetimeFigureOut">
              <a:rPr lang="en-US" smtClean="0"/>
              <a:t>12/5/2021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1F36D6-94CE-4B84-B503-A2CA6CB514AD}" type="slidenum">
              <a:rPr lang="en-US" smtClean="0"/>
              <a:t>‹#›</a:t>
            </a:fld>
            <a:endParaRPr lang="en-US"/>
          </a:p>
        </p:txBody>
      </p:sp>
    </p:spTree>
    <p:extLst>
      <p:ext uri="{BB962C8B-B14F-4D97-AF65-F5344CB8AC3E}">
        <p14:creationId xmlns:p14="http://schemas.microsoft.com/office/powerpoint/2010/main" val="750488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C9CC7F-D7FD-7142-9894-9CD0A54CFBF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0251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C9CC7F-D7FD-7142-9894-9CD0A54CFBFA}" type="slidenum">
              <a:rPr lang="en-US" smtClean="0"/>
              <a:t>2</a:t>
            </a:fld>
            <a:endParaRPr lang="en-US"/>
          </a:p>
        </p:txBody>
      </p:sp>
    </p:spTree>
    <p:extLst>
      <p:ext uri="{BB962C8B-B14F-4D97-AF65-F5344CB8AC3E}">
        <p14:creationId xmlns:p14="http://schemas.microsoft.com/office/powerpoint/2010/main" val="1799569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C9CC7F-D7FD-7142-9894-9CD0A54CFBF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0168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C9CC7F-D7FD-7142-9894-9CD0A54CFBF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970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C9CC7F-D7FD-7142-9894-9CD0A54CFBF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8038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C9CC7F-D7FD-7142-9894-9CD0A54CFBF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9339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C9CC7F-D7FD-7142-9894-9CD0A54CFBF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2797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C9CC7F-D7FD-7142-9894-9CD0A54CFBF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5126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with Block S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C3A-EF0B-4240-8101-CB6524BBA48C}"/>
              </a:ext>
            </a:extLst>
          </p:cNvPr>
          <p:cNvSpPr>
            <a:spLocks noGrp="1"/>
          </p:cNvSpPr>
          <p:nvPr>
            <p:ph type="ctrTitle"/>
          </p:nvPr>
        </p:nvSpPr>
        <p:spPr>
          <a:xfrm>
            <a:off x="731520" y="1879447"/>
            <a:ext cx="6583680" cy="2387600"/>
          </a:xfrm>
          <a:prstGeom prst="rect">
            <a:avLst/>
          </a:prstGeo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D1FAD06B-ADEF-9846-AB81-A4E3AE9CC54A}"/>
              </a:ext>
            </a:extLst>
          </p:cNvPr>
          <p:cNvSpPr>
            <a:spLocks noGrp="1"/>
          </p:cNvSpPr>
          <p:nvPr>
            <p:ph type="subTitle" idx="1"/>
          </p:nvPr>
        </p:nvSpPr>
        <p:spPr>
          <a:xfrm>
            <a:off x="731520" y="4975122"/>
            <a:ext cx="6583680" cy="1039761"/>
          </a:xfrm>
          <a:prstGeom prst="rect">
            <a:avLst/>
          </a:prstGeom>
        </p:spPr>
        <p:txBody>
          <a:bodyPr>
            <a:normAutofit/>
          </a:bodyPr>
          <a:lstStyle>
            <a:lvl1pPr marL="0" indent="0" algn="l">
              <a:buNone/>
              <a:defRPr sz="2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Picture 3" descr="Syracuse University is presented next to a block S in orange on a white background." title="Syracuse University Logo">
            <a:extLst>
              <a:ext uri="{FF2B5EF4-FFF2-40B4-BE49-F238E27FC236}">
                <a16:creationId xmlns:a16="http://schemas.microsoft.com/office/drawing/2014/main" id="{45EA3A71-4B99-694C-96D0-5C3A8731AD43}"/>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740664" y="466344"/>
            <a:ext cx="3300984" cy="621792"/>
          </a:xfrm>
          <a:prstGeom prst="rect">
            <a:avLst/>
          </a:prstGeom>
        </p:spPr>
      </p:pic>
      <p:pic>
        <p:nvPicPr>
          <p:cNvPr id="8" name="Picture 4" descr="Large orange blocky &quot;S&quot; placed on the bottom right corner of the slide. " title="Syracuse University Block S">
            <a:extLst>
              <a:ext uri="{FF2B5EF4-FFF2-40B4-BE49-F238E27FC236}">
                <a16:creationId xmlns:a16="http://schemas.microsoft.com/office/drawing/2014/main" id="{D1E18515-35BE-7644-8158-2284E6C0A6F3}"/>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t="-52" r="11376" b="6722"/>
          <a:stretch/>
        </p:blipFill>
        <p:spPr>
          <a:xfrm>
            <a:off x="7772400" y="457200"/>
            <a:ext cx="4416552" cy="6400800"/>
          </a:xfrm>
          <a:prstGeom prst="rect">
            <a:avLst/>
          </a:prstGeom>
        </p:spPr>
      </p:pic>
    </p:spTree>
    <p:extLst>
      <p:ext uri="{BB962C8B-B14F-4D97-AF65-F5344CB8AC3E}">
        <p14:creationId xmlns:p14="http://schemas.microsoft.com/office/powerpoint/2010/main" val="2872358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9FBE8-57B1-984B-85C1-A3E9EEE3DDAE}"/>
              </a:ext>
            </a:extLst>
          </p:cNvPr>
          <p:cNvSpPr>
            <a:spLocks noGrp="1"/>
          </p:cNvSpPr>
          <p:nvPr>
            <p:ph type="title"/>
          </p:nvPr>
        </p:nvSpPr>
        <p:spPr>
          <a:xfrm>
            <a:off x="838200" y="365125"/>
            <a:ext cx="10515600" cy="1325563"/>
          </a:xfrm>
        </p:spPr>
        <p:txBody>
          <a:bodyPr/>
          <a:lstStyle/>
          <a:p>
            <a:r>
              <a:rPr lang="en-US"/>
              <a:t>Click to edit Master title style</a:t>
            </a:r>
          </a:p>
        </p:txBody>
      </p:sp>
      <p:sp>
        <p:nvSpPr>
          <p:cNvPr id="4" name="Table Placeholder 3">
            <a:extLst>
              <a:ext uri="{FF2B5EF4-FFF2-40B4-BE49-F238E27FC236}">
                <a16:creationId xmlns:a16="http://schemas.microsoft.com/office/drawing/2014/main" id="{3B3998B0-802F-B748-B5BA-6FE0D7471297}"/>
              </a:ext>
            </a:extLst>
          </p:cNvPr>
          <p:cNvSpPr>
            <a:spLocks noGrp="1"/>
          </p:cNvSpPr>
          <p:nvPr>
            <p:ph type="tbl" sz="quarter" idx="10"/>
          </p:nvPr>
        </p:nvSpPr>
        <p:spPr>
          <a:xfrm>
            <a:off x="841248" y="1828800"/>
            <a:ext cx="10515600" cy="4352544"/>
          </a:xfrm>
        </p:spPr>
        <p:txBody>
          <a:bodyPr/>
          <a:lstStyle>
            <a:lvl1pPr marL="0" indent="0">
              <a:buNone/>
              <a:defRPr/>
            </a:lvl1pPr>
          </a:lstStyle>
          <a:p>
            <a:endParaRPr lang="en-US"/>
          </a:p>
        </p:txBody>
      </p:sp>
    </p:spTree>
    <p:extLst>
      <p:ext uri="{BB962C8B-B14F-4D97-AF65-F5344CB8AC3E}">
        <p14:creationId xmlns:p14="http://schemas.microsoft.com/office/powerpoint/2010/main" val="992995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Only">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F2A658F-CD0B-4645-8298-83CE8302ACB7}"/>
              </a:ext>
            </a:extLst>
          </p:cNvPr>
          <p:cNvSpPr>
            <a:spLocks noGrp="1"/>
          </p:cNvSpPr>
          <p:nvPr>
            <p:ph type="title"/>
          </p:nvPr>
        </p:nvSpPr>
        <p:spPr/>
        <p:txBody>
          <a:bodyPr/>
          <a:lstStyle/>
          <a:p>
            <a:r>
              <a:rPr lang="en-US"/>
              <a:t>Click to edit Master title style</a:t>
            </a:r>
          </a:p>
        </p:txBody>
      </p:sp>
      <p:sp>
        <p:nvSpPr>
          <p:cNvPr id="11" name="Picture Placeholder 2">
            <a:extLst>
              <a:ext uri="{FF2B5EF4-FFF2-40B4-BE49-F238E27FC236}">
                <a16:creationId xmlns:a16="http://schemas.microsoft.com/office/drawing/2014/main" id="{0D1DCB07-D8B9-C74E-BA30-F4E3DA9511DA}"/>
              </a:ext>
            </a:extLst>
          </p:cNvPr>
          <p:cNvSpPr>
            <a:spLocks noGrp="1"/>
          </p:cNvSpPr>
          <p:nvPr>
            <p:ph type="pic" sz="quarter" idx="10"/>
          </p:nvPr>
        </p:nvSpPr>
        <p:spPr>
          <a:xfrm>
            <a:off x="0" y="2070101"/>
            <a:ext cx="12192000" cy="4787899"/>
          </a:xfrm>
        </p:spPr>
        <p:txBody>
          <a:bodyPr/>
          <a:lstStyle>
            <a:lvl1pPr marL="0" indent="0">
              <a:buNone/>
              <a:defRPr/>
            </a:lvl1pPr>
          </a:lstStyle>
          <a:p>
            <a:endParaRPr lang="en-US"/>
          </a:p>
        </p:txBody>
      </p:sp>
    </p:spTree>
    <p:extLst>
      <p:ext uri="{BB962C8B-B14F-4D97-AF65-F5344CB8AC3E}">
        <p14:creationId xmlns:p14="http://schemas.microsoft.com/office/powerpoint/2010/main" val="2004892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A667-DD05-564E-B57D-77CECB3AE44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4393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0570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with Photo (Orang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9ABE-199D-114A-BD4B-8AB0CAAC2A43}"/>
              </a:ext>
            </a:extLst>
          </p:cNvPr>
          <p:cNvSpPr>
            <a:spLocks noGrp="1"/>
          </p:cNvSpPr>
          <p:nvPr>
            <p:ph type="title"/>
          </p:nvPr>
        </p:nvSpPr>
        <p:spPr>
          <a:xfrm>
            <a:off x="704031" y="1060809"/>
            <a:ext cx="5224821" cy="2852737"/>
          </a:xfrm>
          <a:prstGeom prst="rect">
            <a:avLst/>
          </a:prstGeom>
        </p:spPr>
        <p:txBody>
          <a:bodyPr anchor="b">
            <a:normAutofit/>
          </a:bodyPr>
          <a:lstStyle>
            <a:lvl1pPr>
              <a:defRPr sz="5400">
                <a:solidFill>
                  <a:schemeClr val="tx1"/>
                </a:solidFill>
              </a:defRPr>
            </a:lvl1pPr>
          </a:lstStyle>
          <a:p>
            <a:r>
              <a:rPr lang="en-US"/>
              <a:t>Click to edit Master title style</a:t>
            </a:r>
          </a:p>
        </p:txBody>
      </p:sp>
      <p:sp>
        <p:nvSpPr>
          <p:cNvPr id="3" name="Text Placeholder 2">
            <a:extLst>
              <a:ext uri="{FF2B5EF4-FFF2-40B4-BE49-F238E27FC236}">
                <a16:creationId xmlns:a16="http://schemas.microsoft.com/office/drawing/2014/main" id="{6159A87B-9450-B342-898B-1B56515C9D04}"/>
              </a:ext>
            </a:extLst>
          </p:cNvPr>
          <p:cNvSpPr>
            <a:spLocks noGrp="1"/>
          </p:cNvSpPr>
          <p:nvPr>
            <p:ph type="body" idx="1"/>
          </p:nvPr>
        </p:nvSpPr>
        <p:spPr>
          <a:xfrm>
            <a:off x="704088" y="4114800"/>
            <a:ext cx="5224821" cy="1500187"/>
          </a:xfrm>
          <a:prstGeom prst="rect">
            <a:avLst/>
          </a:prstGeom>
        </p:spPr>
        <p:txBody>
          <a:bodyPr>
            <a:normAutofit/>
          </a:bodyPr>
          <a:lstStyle>
            <a:lvl1pPr marL="0" indent="0">
              <a:buNone/>
              <a:defRPr sz="28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3">
            <a:extLst>
              <a:ext uri="{FF2B5EF4-FFF2-40B4-BE49-F238E27FC236}">
                <a16:creationId xmlns:a16="http://schemas.microsoft.com/office/drawing/2014/main" id="{0816FEDB-1838-C944-A3FD-F00975D579E6}"/>
              </a:ext>
            </a:extLst>
          </p:cNvPr>
          <p:cNvSpPr>
            <a:spLocks noGrp="1"/>
          </p:cNvSpPr>
          <p:nvPr>
            <p:ph type="pic" sz="quarter" idx="10"/>
          </p:nvPr>
        </p:nvSpPr>
        <p:spPr>
          <a:xfrm>
            <a:off x="6492240" y="0"/>
            <a:ext cx="5699760" cy="6858000"/>
          </a:xfrm>
          <a:solidFill>
            <a:schemeClr val="tx1"/>
          </a:solidFill>
        </p:spPr>
        <p:txBody>
          <a:bodyPr/>
          <a:lstStyle>
            <a:lvl1pPr marL="0" indent="0">
              <a:buNone/>
              <a:defRPr/>
            </a:lvl1pPr>
          </a:lstStyle>
          <a:p>
            <a:endParaRPr lang="en-US"/>
          </a:p>
        </p:txBody>
      </p:sp>
    </p:spTree>
    <p:extLst>
      <p:ext uri="{BB962C8B-B14F-4D97-AF65-F5344CB8AC3E}">
        <p14:creationId xmlns:p14="http://schemas.microsoft.com/office/powerpoint/2010/main" val="1613806986"/>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with Photo (Navy)">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9ABE-199D-114A-BD4B-8AB0CAAC2A43}"/>
              </a:ext>
            </a:extLst>
          </p:cNvPr>
          <p:cNvSpPr>
            <a:spLocks noGrp="1"/>
          </p:cNvSpPr>
          <p:nvPr>
            <p:ph type="title"/>
          </p:nvPr>
        </p:nvSpPr>
        <p:spPr>
          <a:xfrm>
            <a:off x="704031" y="1060809"/>
            <a:ext cx="5224821" cy="2852737"/>
          </a:xfrm>
          <a:prstGeom prst="rect">
            <a:avLst/>
          </a:prstGeom>
        </p:spPr>
        <p:txBody>
          <a:bodyPr anchor="b">
            <a:normAutofit/>
          </a:bodyPr>
          <a:lstStyle>
            <a:lvl1pPr>
              <a:defRPr sz="54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6159A87B-9450-B342-898B-1B56515C9D04}"/>
              </a:ext>
            </a:extLst>
          </p:cNvPr>
          <p:cNvSpPr>
            <a:spLocks noGrp="1"/>
          </p:cNvSpPr>
          <p:nvPr>
            <p:ph type="body" idx="1"/>
          </p:nvPr>
        </p:nvSpPr>
        <p:spPr>
          <a:xfrm>
            <a:off x="704031" y="4114800"/>
            <a:ext cx="5224821" cy="1500187"/>
          </a:xfrm>
          <a:prstGeom prst="rect">
            <a:avLst/>
          </a:prstGeom>
        </p:spPr>
        <p:txBody>
          <a:bodyPr>
            <a:normAutofit/>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Picture Placeholder 3">
            <a:extLst>
              <a:ext uri="{FF2B5EF4-FFF2-40B4-BE49-F238E27FC236}">
                <a16:creationId xmlns:a16="http://schemas.microsoft.com/office/drawing/2014/main" id="{C17D0421-183A-334C-9D76-A5BEBECDE60F}"/>
              </a:ext>
            </a:extLst>
          </p:cNvPr>
          <p:cNvSpPr>
            <a:spLocks noGrp="1"/>
          </p:cNvSpPr>
          <p:nvPr>
            <p:ph type="pic" sz="quarter" idx="10"/>
          </p:nvPr>
        </p:nvSpPr>
        <p:spPr>
          <a:xfrm>
            <a:off x="6492240" y="0"/>
            <a:ext cx="5699760" cy="6858000"/>
          </a:xfrm>
          <a:solidFill>
            <a:schemeClr val="bg1"/>
          </a:solidFill>
        </p:spPr>
        <p:txBody>
          <a:bodyPr/>
          <a:lstStyle>
            <a:lvl1pPr marL="0" indent="0">
              <a:buNone/>
              <a:defRPr/>
            </a:lvl1pPr>
          </a:lstStyle>
          <a:p>
            <a:endParaRPr lang="en-US"/>
          </a:p>
        </p:txBody>
      </p:sp>
    </p:spTree>
    <p:extLst>
      <p:ext uri="{BB962C8B-B14F-4D97-AF65-F5344CB8AC3E}">
        <p14:creationId xmlns:p14="http://schemas.microsoft.com/office/powerpoint/2010/main" val="3890447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Orang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9ABE-199D-114A-BD4B-8AB0CAAC2A43}"/>
              </a:ext>
            </a:extLst>
          </p:cNvPr>
          <p:cNvSpPr>
            <a:spLocks noGrp="1"/>
          </p:cNvSpPr>
          <p:nvPr>
            <p:ph type="title"/>
          </p:nvPr>
        </p:nvSpPr>
        <p:spPr>
          <a:xfrm>
            <a:off x="831850" y="3836987"/>
            <a:ext cx="10515600" cy="1363663"/>
          </a:xfrm>
          <a:prstGeom prst="rect">
            <a:avLst/>
          </a:prstGeom>
        </p:spPr>
        <p:txBody>
          <a:bodyPr anchor="b">
            <a:normAutofit/>
          </a:bodyPr>
          <a:lstStyle>
            <a:lvl1pPr>
              <a:defRPr sz="54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6159A87B-9450-B342-898B-1B56515C9D04}"/>
              </a:ext>
            </a:extLst>
          </p:cNvPr>
          <p:cNvSpPr>
            <a:spLocks noGrp="1"/>
          </p:cNvSpPr>
          <p:nvPr>
            <p:ph type="body" idx="1"/>
          </p:nvPr>
        </p:nvSpPr>
        <p:spPr>
          <a:xfrm>
            <a:off x="831850" y="5357813"/>
            <a:ext cx="10515600" cy="719454"/>
          </a:xfrm>
          <a:prstGeom prst="rect">
            <a:avLst/>
          </a:prstGeom>
        </p:spPr>
        <p:txBody>
          <a:bodyPr>
            <a:normAutofit/>
          </a:bodyPr>
          <a:lstStyle>
            <a:lvl1pPr marL="0" indent="0">
              <a:buNone/>
              <a:defRPr sz="28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0406995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Section (Navy)">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9ABE-199D-114A-BD4B-8AB0CAAC2A43}"/>
              </a:ext>
            </a:extLst>
          </p:cNvPr>
          <p:cNvSpPr>
            <a:spLocks noGrp="1"/>
          </p:cNvSpPr>
          <p:nvPr>
            <p:ph type="title"/>
          </p:nvPr>
        </p:nvSpPr>
        <p:spPr>
          <a:xfrm>
            <a:off x="831850" y="3836987"/>
            <a:ext cx="10515600" cy="1363663"/>
          </a:xfrm>
          <a:prstGeom prst="rect">
            <a:avLst/>
          </a:prstGeom>
        </p:spPr>
        <p:txBody>
          <a:bodyPr anchor="b">
            <a:normAutofit/>
          </a:bodyPr>
          <a:lstStyle>
            <a:lvl1pPr>
              <a:defRPr sz="54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6159A87B-9450-B342-898B-1B56515C9D04}"/>
              </a:ext>
            </a:extLst>
          </p:cNvPr>
          <p:cNvSpPr>
            <a:spLocks noGrp="1"/>
          </p:cNvSpPr>
          <p:nvPr>
            <p:ph type="body" idx="1"/>
          </p:nvPr>
        </p:nvSpPr>
        <p:spPr>
          <a:xfrm>
            <a:off x="831850" y="5357813"/>
            <a:ext cx="10515600" cy="719454"/>
          </a:xfrm>
          <a:prstGeom prst="rect">
            <a:avLst/>
          </a:prstGeom>
        </p:spPr>
        <p:txBody>
          <a:bodyPr>
            <a:normAutofit/>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1936932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Ref idx="1001">
        <a:schemeClr val="bg2"/>
      </p:bgRef>
    </p:bg>
    <p:spTree>
      <p:nvGrpSpPr>
        <p:cNvPr id="1" name=""/>
        <p:cNvGrpSpPr/>
        <p:nvPr/>
      </p:nvGrpSpPr>
      <p:grpSpPr>
        <a:xfrm>
          <a:off x="0" y="0"/>
          <a:ext cx="0" cy="0"/>
          <a:chOff x="0" y="0"/>
          <a:chExt cx="0" cy="0"/>
        </a:xfrm>
      </p:grpSpPr>
      <p:sp>
        <p:nvSpPr>
          <p:cNvPr id="8" name="Rectangle 3" descr="This rectangle is a decorative element that becomes a white background for the orange logo at the top left of the slide. " title="Decorative Background">
            <a:extLst>
              <a:ext uri="{FF2B5EF4-FFF2-40B4-BE49-F238E27FC236}">
                <a16:creationId xmlns:a16="http://schemas.microsoft.com/office/drawing/2014/main" id="{982ED1EF-5686-E24D-9F47-3384F095732F}"/>
              </a:ext>
            </a:extLst>
          </p:cNvPr>
          <p:cNvSpPr/>
          <p:nvPr userDrawn="1"/>
        </p:nvSpPr>
        <p:spPr>
          <a:xfrm>
            <a:off x="0" y="0"/>
            <a:ext cx="12191999" cy="1188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8378F63C-0147-3441-9377-F9E2452D2B33}"/>
              </a:ext>
            </a:extLst>
          </p:cNvPr>
          <p:cNvSpPr>
            <a:spLocks noGrp="1"/>
          </p:cNvSpPr>
          <p:nvPr>
            <p:ph type="title"/>
          </p:nvPr>
        </p:nvSpPr>
        <p:spPr>
          <a:xfrm>
            <a:off x="3354332" y="2778847"/>
            <a:ext cx="5486400" cy="1737360"/>
          </a:xfrm>
        </p:spPr>
        <p:txBody>
          <a:bodyPr>
            <a:normAutofit/>
          </a:bodyPr>
          <a:lstStyle>
            <a:lvl1pPr>
              <a:defRPr sz="6600">
                <a:solidFill>
                  <a:schemeClr val="tx1"/>
                </a:solidFill>
              </a:defRPr>
            </a:lvl1pPr>
          </a:lstStyle>
          <a:p>
            <a:endParaRPr lang="en-US"/>
          </a:p>
        </p:txBody>
      </p:sp>
      <p:pic>
        <p:nvPicPr>
          <p:cNvPr id="5" name="Picture 2" descr="Syracuse University is presented next to a block S in orange on a white background." title="Syracuse University Logo">
            <a:extLst>
              <a:ext uri="{FF2B5EF4-FFF2-40B4-BE49-F238E27FC236}">
                <a16:creationId xmlns:a16="http://schemas.microsoft.com/office/drawing/2014/main" id="{DB50F347-9886-324C-A880-F8E9B3A822C9}"/>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l="-90" r="-90"/>
          <a:stretch/>
        </p:blipFill>
        <p:spPr>
          <a:xfrm>
            <a:off x="696058" y="365760"/>
            <a:ext cx="2418374" cy="457200"/>
          </a:xfrm>
          <a:prstGeom prst="rect">
            <a:avLst/>
          </a:prstGeom>
        </p:spPr>
      </p:pic>
    </p:spTree>
    <p:extLst>
      <p:ext uri="{BB962C8B-B14F-4D97-AF65-F5344CB8AC3E}">
        <p14:creationId xmlns:p14="http://schemas.microsoft.com/office/powerpoint/2010/main" val="4106752160"/>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ing Slide with Laurel (Orange)">
    <p:bg>
      <p:bgRef idx="1001">
        <a:schemeClr val="bg2"/>
      </p:bgRef>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94660B-E1AB-AF43-9B1B-F34D5E1CCF80}"/>
              </a:ext>
            </a:extLst>
          </p:cNvPr>
          <p:cNvSpPr>
            <a:spLocks noGrp="1"/>
          </p:cNvSpPr>
          <p:nvPr>
            <p:ph type="title"/>
          </p:nvPr>
        </p:nvSpPr>
        <p:spPr>
          <a:xfrm>
            <a:off x="740663" y="2766217"/>
            <a:ext cx="5486400" cy="1737360"/>
          </a:xfrm>
        </p:spPr>
        <p:txBody>
          <a:bodyPr tIns="0" bIns="0" anchor="t" anchorCtr="0">
            <a:normAutofit/>
          </a:bodyPr>
          <a:lstStyle>
            <a:lvl1pPr>
              <a:defRPr sz="6600">
                <a:solidFill>
                  <a:schemeClr val="tx1"/>
                </a:solidFill>
              </a:defRPr>
            </a:lvl1pPr>
          </a:lstStyle>
          <a:p>
            <a:endParaRPr lang="en-US"/>
          </a:p>
        </p:txBody>
      </p:sp>
      <p:pic>
        <p:nvPicPr>
          <p:cNvPr id="6" name="Picture 3" descr="Syracuse University is presented next to a block S in white on an orange background." title="Syracuse University Logo">
            <a:extLst>
              <a:ext uri="{FF2B5EF4-FFF2-40B4-BE49-F238E27FC236}">
                <a16:creationId xmlns:a16="http://schemas.microsoft.com/office/drawing/2014/main" id="{041D6A3C-A6D7-5C40-8DB1-7F7F93BCA5DE}"/>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l="69" t="408" r="-69" b="-408"/>
          <a:stretch/>
        </p:blipFill>
        <p:spPr>
          <a:xfrm>
            <a:off x="740664" y="466344"/>
            <a:ext cx="3300984" cy="621792"/>
          </a:xfrm>
          <a:prstGeom prst="rect">
            <a:avLst/>
          </a:prstGeom>
        </p:spPr>
      </p:pic>
      <p:pic>
        <p:nvPicPr>
          <p:cNvPr id="7" name="Picture 3" descr="The laurel from the Syracuse University seal is cropped to fit the right side of the slide. The laurel consists of a series of leaves in an arch. The laurel is white on top of an orange background." title="Syracuse University Laurel">
            <a:extLst>
              <a:ext uri="{FF2B5EF4-FFF2-40B4-BE49-F238E27FC236}">
                <a16:creationId xmlns:a16="http://schemas.microsoft.com/office/drawing/2014/main" id="{4F9193E3-243E-1B45-8467-4622423DF063}"/>
              </a:ext>
            </a:extLst>
          </p:cNvPr>
          <p:cNvPicPr>
            <a:picLocks noChangeAspect="1"/>
          </p:cNvPicPr>
          <p:nvPr userDrawn="1"/>
        </p:nvPicPr>
        <p:blipFill rotWithShape="1">
          <a:blip r:embed="rId3" cstate="hqprint">
            <a:alphaModFix/>
            <a:extLst>
              <a:ext uri="{28A0092B-C50C-407E-A947-70E740481C1C}">
                <a14:useLocalDpi xmlns:a14="http://schemas.microsoft.com/office/drawing/2010/main"/>
              </a:ext>
            </a:extLst>
          </a:blip>
          <a:srcRect l="-17" t="19247" r="69129" b="23976"/>
          <a:stretch/>
        </p:blipFill>
        <p:spPr>
          <a:xfrm>
            <a:off x="8339328" y="0"/>
            <a:ext cx="3849624" cy="6858000"/>
          </a:xfrm>
          <a:prstGeom prst="rect">
            <a:avLst/>
          </a:prstGeom>
        </p:spPr>
      </p:pic>
    </p:spTree>
    <p:extLst>
      <p:ext uri="{BB962C8B-B14F-4D97-AF65-F5344CB8AC3E}">
        <p14:creationId xmlns:p14="http://schemas.microsoft.com/office/powerpoint/2010/main" val="1328083029"/>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with Block S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C3A-EF0B-4240-8101-CB6524BBA48C}"/>
              </a:ext>
            </a:extLst>
          </p:cNvPr>
          <p:cNvSpPr>
            <a:spLocks noGrp="1"/>
          </p:cNvSpPr>
          <p:nvPr>
            <p:ph type="ctrTitle"/>
          </p:nvPr>
        </p:nvSpPr>
        <p:spPr>
          <a:xfrm>
            <a:off x="731520" y="1879447"/>
            <a:ext cx="6583680" cy="2387600"/>
          </a:xfrm>
          <a:prstGeom prst="rect">
            <a:avLst/>
          </a:prstGeo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D1FAD06B-ADEF-9846-AB81-A4E3AE9CC54A}"/>
              </a:ext>
            </a:extLst>
          </p:cNvPr>
          <p:cNvSpPr>
            <a:spLocks noGrp="1"/>
          </p:cNvSpPr>
          <p:nvPr>
            <p:ph type="subTitle" idx="1"/>
          </p:nvPr>
        </p:nvSpPr>
        <p:spPr>
          <a:xfrm>
            <a:off x="731520" y="4975122"/>
            <a:ext cx="6583680" cy="1039761"/>
          </a:xfrm>
          <a:prstGeom prst="rect">
            <a:avLst/>
          </a:prstGeom>
        </p:spPr>
        <p:txBody>
          <a:bodyPr>
            <a:normAutofit/>
          </a:bodyPr>
          <a:lstStyle>
            <a:lvl1pPr marL="0" indent="0" algn="l">
              <a:buNone/>
              <a:defRPr sz="2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Picture 3" descr="Syracuse University is presented next to a block S in orange on a white background." title="Syracuse University Logo">
            <a:extLst>
              <a:ext uri="{FF2B5EF4-FFF2-40B4-BE49-F238E27FC236}">
                <a16:creationId xmlns:a16="http://schemas.microsoft.com/office/drawing/2014/main" id="{33CC16B8-858B-E641-A281-B2BCE05C59E6}"/>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740664" y="466344"/>
            <a:ext cx="3300984" cy="621792"/>
          </a:xfrm>
          <a:prstGeom prst="rect">
            <a:avLst/>
          </a:prstGeom>
        </p:spPr>
      </p:pic>
      <p:pic>
        <p:nvPicPr>
          <p:cNvPr id="9" name="Picture 4" descr="Large navy blocky &quot;S&quot; placed on the bottom right corner of the slide. " title="Syracuse University Block S">
            <a:extLst>
              <a:ext uri="{FF2B5EF4-FFF2-40B4-BE49-F238E27FC236}">
                <a16:creationId xmlns:a16="http://schemas.microsoft.com/office/drawing/2014/main" id="{069354DE-56C0-484E-A9B2-526150D0EC73}"/>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t="-54" r="11376" b="6720"/>
          <a:stretch/>
        </p:blipFill>
        <p:spPr>
          <a:xfrm>
            <a:off x="7772400" y="457200"/>
            <a:ext cx="4416552" cy="6400800"/>
          </a:xfrm>
          <a:prstGeom prst="rect">
            <a:avLst/>
          </a:prstGeom>
        </p:spPr>
      </p:pic>
    </p:spTree>
    <p:extLst>
      <p:ext uri="{BB962C8B-B14F-4D97-AF65-F5344CB8AC3E}">
        <p14:creationId xmlns:p14="http://schemas.microsoft.com/office/powerpoint/2010/main" val="1693405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with Laurel (Navy)">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FF41C7C-C8A5-FE4C-AF93-AC5D5F45FC94}"/>
              </a:ext>
            </a:extLst>
          </p:cNvPr>
          <p:cNvSpPr>
            <a:spLocks noGrp="1"/>
          </p:cNvSpPr>
          <p:nvPr>
            <p:ph type="title"/>
          </p:nvPr>
        </p:nvSpPr>
        <p:spPr>
          <a:xfrm>
            <a:off x="740664" y="2766217"/>
            <a:ext cx="5483335" cy="1737360"/>
          </a:xfrm>
        </p:spPr>
        <p:txBody>
          <a:bodyPr tIns="0" bIns="0" anchor="t" anchorCtr="0">
            <a:noAutofit/>
          </a:bodyPr>
          <a:lstStyle>
            <a:lvl1pPr>
              <a:defRPr sz="6600">
                <a:solidFill>
                  <a:schemeClr val="tx2"/>
                </a:solidFill>
              </a:defRPr>
            </a:lvl1pPr>
          </a:lstStyle>
          <a:p>
            <a:endParaRPr lang="en-US"/>
          </a:p>
        </p:txBody>
      </p:sp>
      <p:pic>
        <p:nvPicPr>
          <p:cNvPr id="6" name="Picture 3" descr="Syracuse University is presented next to a block S in orange on a navy background." title="Syracuse University Logo">
            <a:extLst>
              <a:ext uri="{FF2B5EF4-FFF2-40B4-BE49-F238E27FC236}">
                <a16:creationId xmlns:a16="http://schemas.microsoft.com/office/drawing/2014/main" id="{AA5B4474-4214-1746-A7BA-39AF0E90AC9E}"/>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740664" y="466344"/>
            <a:ext cx="3300984" cy="621792"/>
          </a:xfrm>
          <a:prstGeom prst="rect">
            <a:avLst/>
          </a:prstGeom>
        </p:spPr>
      </p:pic>
      <p:pic>
        <p:nvPicPr>
          <p:cNvPr id="7" name="Picture 3" descr="The laurel from the Syracuse University seal is cropped to fit the right side of the slide. The laurel consists of a series of leaves in an arch. The laurel is white on top of a navy background." title="Syracuse University Laurel">
            <a:extLst>
              <a:ext uri="{FF2B5EF4-FFF2-40B4-BE49-F238E27FC236}">
                <a16:creationId xmlns:a16="http://schemas.microsoft.com/office/drawing/2014/main" id="{6698A982-DF1C-E541-8680-695565939B76}"/>
              </a:ext>
            </a:extLst>
          </p:cNvPr>
          <p:cNvPicPr>
            <a:picLocks noChangeAspect="1"/>
          </p:cNvPicPr>
          <p:nvPr userDrawn="1"/>
        </p:nvPicPr>
        <p:blipFill rotWithShape="1">
          <a:blip r:embed="rId3" cstate="hqprint">
            <a:alphaModFix/>
            <a:extLst>
              <a:ext uri="{28A0092B-C50C-407E-A947-70E740481C1C}">
                <a14:useLocalDpi xmlns:a14="http://schemas.microsoft.com/office/drawing/2010/main"/>
              </a:ext>
            </a:extLst>
          </a:blip>
          <a:srcRect l="-17" t="19247" r="69129" b="23976"/>
          <a:stretch/>
        </p:blipFill>
        <p:spPr>
          <a:xfrm>
            <a:off x="8339328" y="0"/>
            <a:ext cx="3849624" cy="6858000"/>
          </a:xfrm>
          <a:prstGeom prst="rect">
            <a:avLst/>
          </a:prstGeom>
        </p:spPr>
      </p:pic>
    </p:spTree>
    <p:extLst>
      <p:ext uri="{BB962C8B-B14F-4D97-AF65-F5344CB8AC3E}">
        <p14:creationId xmlns:p14="http://schemas.microsoft.com/office/powerpoint/2010/main" val="3462490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with Block S (Orang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C3A-EF0B-4240-8101-CB6524BBA48C}"/>
              </a:ext>
            </a:extLst>
          </p:cNvPr>
          <p:cNvSpPr>
            <a:spLocks noGrp="1"/>
          </p:cNvSpPr>
          <p:nvPr>
            <p:ph type="ctrTitle"/>
          </p:nvPr>
        </p:nvSpPr>
        <p:spPr>
          <a:xfrm>
            <a:off x="731520" y="1879447"/>
            <a:ext cx="6583680" cy="2387600"/>
          </a:xfrm>
          <a:prstGeom prst="rect">
            <a:avLst/>
          </a:prstGeom>
        </p:spPr>
        <p:txBody>
          <a:bodyPr anchor="b">
            <a:normAutofit/>
          </a:bodyPr>
          <a:lstStyle>
            <a:lvl1pPr algn="l">
              <a:defRPr sz="54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D1FAD06B-ADEF-9846-AB81-A4E3AE9CC54A}"/>
              </a:ext>
            </a:extLst>
          </p:cNvPr>
          <p:cNvSpPr>
            <a:spLocks noGrp="1"/>
          </p:cNvSpPr>
          <p:nvPr>
            <p:ph type="subTitle" idx="1"/>
          </p:nvPr>
        </p:nvSpPr>
        <p:spPr>
          <a:xfrm>
            <a:off x="731520" y="4975122"/>
            <a:ext cx="6583680" cy="1039761"/>
          </a:xfrm>
          <a:prstGeom prst="rect">
            <a:avLst/>
          </a:prstGeom>
        </p:spPr>
        <p:txBody>
          <a:bodyPr>
            <a:normAutofit/>
          </a:bodyPr>
          <a:lstStyle>
            <a:lvl1pPr marL="0" indent="0" algn="l">
              <a:buNone/>
              <a:defRPr sz="2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Picture 3" descr="Syracuse University is presented next to a block S in white on an orange background" title="Syracuse University Logo">
            <a:extLst>
              <a:ext uri="{FF2B5EF4-FFF2-40B4-BE49-F238E27FC236}">
                <a16:creationId xmlns:a16="http://schemas.microsoft.com/office/drawing/2014/main" id="{7CF03E9B-FCD7-F442-A254-65ABE0B4FC5B}"/>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l="69" t="408" r="-69" b="-408"/>
          <a:stretch/>
        </p:blipFill>
        <p:spPr>
          <a:xfrm>
            <a:off x="740664" y="466344"/>
            <a:ext cx="3300984" cy="621792"/>
          </a:xfrm>
          <a:prstGeom prst="rect">
            <a:avLst/>
          </a:prstGeom>
        </p:spPr>
      </p:pic>
      <p:pic>
        <p:nvPicPr>
          <p:cNvPr id="9" name="Picture 4" descr="Large navy blocky &quot;S&quot; placed on the bottom right corner of the slide. " title="Syracuse University Block S">
            <a:extLst>
              <a:ext uri="{FF2B5EF4-FFF2-40B4-BE49-F238E27FC236}">
                <a16:creationId xmlns:a16="http://schemas.microsoft.com/office/drawing/2014/main" id="{1EBB5EBE-9943-6946-A35D-110561847CDA}"/>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t="-54" r="11376" b="6720"/>
          <a:stretch/>
        </p:blipFill>
        <p:spPr>
          <a:xfrm>
            <a:off x="7772400" y="457200"/>
            <a:ext cx="4416552" cy="6400800"/>
          </a:xfrm>
          <a:prstGeom prst="rect">
            <a:avLst/>
          </a:prstGeom>
        </p:spPr>
      </p:pic>
    </p:spTree>
    <p:extLst>
      <p:ext uri="{BB962C8B-B14F-4D97-AF65-F5344CB8AC3E}">
        <p14:creationId xmlns:p14="http://schemas.microsoft.com/office/powerpoint/2010/main" val="1377336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Photo (Orang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C3A-EF0B-4240-8101-CB6524BBA48C}"/>
              </a:ext>
            </a:extLst>
          </p:cNvPr>
          <p:cNvSpPr>
            <a:spLocks noGrp="1"/>
          </p:cNvSpPr>
          <p:nvPr>
            <p:ph type="ctrTitle"/>
          </p:nvPr>
        </p:nvSpPr>
        <p:spPr>
          <a:xfrm>
            <a:off x="457200" y="1879447"/>
            <a:ext cx="4390103" cy="2387600"/>
          </a:xfrm>
          <a:prstGeom prst="rect">
            <a:avLst/>
          </a:prstGeom>
        </p:spPr>
        <p:txBody>
          <a:bodyPr anchor="b">
            <a:normAutofit/>
          </a:bodyPr>
          <a:lstStyle>
            <a:lvl1pPr algn="l">
              <a:defRPr sz="54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D1FAD06B-ADEF-9846-AB81-A4E3AE9CC54A}"/>
              </a:ext>
            </a:extLst>
          </p:cNvPr>
          <p:cNvSpPr>
            <a:spLocks noGrp="1"/>
          </p:cNvSpPr>
          <p:nvPr>
            <p:ph type="subTitle" idx="1"/>
          </p:nvPr>
        </p:nvSpPr>
        <p:spPr>
          <a:xfrm>
            <a:off x="457200" y="4975122"/>
            <a:ext cx="4390103" cy="1039761"/>
          </a:xfrm>
          <a:prstGeom prst="rect">
            <a:avLst/>
          </a:prstGeom>
        </p:spPr>
        <p:txBody>
          <a:bodyPr>
            <a:normAutofit/>
          </a:bodyPr>
          <a:lstStyle>
            <a:lvl1pPr marL="0" indent="0" algn="l">
              <a:buNone/>
              <a:defRPr sz="2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Picture Placeholder 3">
            <a:extLst>
              <a:ext uri="{FF2B5EF4-FFF2-40B4-BE49-F238E27FC236}">
                <a16:creationId xmlns:a16="http://schemas.microsoft.com/office/drawing/2014/main" id="{369042D0-5033-4541-ADD4-1239414CD9A6}"/>
              </a:ext>
            </a:extLst>
          </p:cNvPr>
          <p:cNvSpPr>
            <a:spLocks noGrp="1"/>
          </p:cNvSpPr>
          <p:nvPr>
            <p:ph type="pic" sz="quarter" idx="10"/>
          </p:nvPr>
        </p:nvSpPr>
        <p:spPr>
          <a:xfrm>
            <a:off x="5029200" y="0"/>
            <a:ext cx="7162800" cy="6858000"/>
          </a:xfrm>
          <a:solidFill>
            <a:schemeClr val="bg1"/>
          </a:solidFill>
        </p:spPr>
        <p:txBody>
          <a:bodyPr/>
          <a:lstStyle>
            <a:lvl1pPr marL="0" indent="0">
              <a:buNone/>
              <a:defRPr/>
            </a:lvl1pPr>
          </a:lstStyle>
          <a:p>
            <a:endParaRPr lang="en-US"/>
          </a:p>
        </p:txBody>
      </p:sp>
      <p:pic>
        <p:nvPicPr>
          <p:cNvPr id="7" name="Picture 4" descr="Syracuse University is presented next to a block S in white on an orange background" title="Syracuse University Logo">
            <a:extLst>
              <a:ext uri="{FF2B5EF4-FFF2-40B4-BE49-F238E27FC236}">
                <a16:creationId xmlns:a16="http://schemas.microsoft.com/office/drawing/2014/main" id="{DE7701AA-76BC-3943-BF2D-8660BCB5DAEB}"/>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t="-735" b="735"/>
          <a:stretch/>
        </p:blipFill>
        <p:spPr>
          <a:xfrm>
            <a:off x="457200" y="457200"/>
            <a:ext cx="3300984" cy="621792"/>
          </a:xfrm>
          <a:prstGeom prst="rect">
            <a:avLst/>
          </a:prstGeom>
        </p:spPr>
      </p:pic>
    </p:spTree>
    <p:extLst>
      <p:ext uri="{BB962C8B-B14F-4D97-AF65-F5344CB8AC3E}">
        <p14:creationId xmlns:p14="http://schemas.microsoft.com/office/powerpoint/2010/main" val="655111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with Photo (Navy)">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C3A-EF0B-4240-8101-CB6524BBA48C}"/>
              </a:ext>
            </a:extLst>
          </p:cNvPr>
          <p:cNvSpPr>
            <a:spLocks noGrp="1"/>
          </p:cNvSpPr>
          <p:nvPr>
            <p:ph type="ctrTitle"/>
          </p:nvPr>
        </p:nvSpPr>
        <p:spPr>
          <a:xfrm>
            <a:off x="457200" y="1879447"/>
            <a:ext cx="4390103" cy="2387600"/>
          </a:xfrm>
          <a:prstGeom prst="rect">
            <a:avLst/>
          </a:prstGeom>
        </p:spPr>
        <p:txBody>
          <a:bodyPr anchor="b">
            <a:normAutofit/>
          </a:bodyPr>
          <a:lstStyle>
            <a:lvl1pPr algn="l">
              <a:defRPr sz="54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D1FAD06B-ADEF-9846-AB81-A4E3AE9CC54A}"/>
              </a:ext>
            </a:extLst>
          </p:cNvPr>
          <p:cNvSpPr>
            <a:spLocks noGrp="1"/>
          </p:cNvSpPr>
          <p:nvPr>
            <p:ph type="subTitle" idx="1"/>
          </p:nvPr>
        </p:nvSpPr>
        <p:spPr>
          <a:xfrm>
            <a:off x="457200" y="4975122"/>
            <a:ext cx="4390103" cy="1039761"/>
          </a:xfrm>
          <a:prstGeom prst="rect">
            <a:avLst/>
          </a:prstGeom>
        </p:spPr>
        <p:txBody>
          <a:bodyPr>
            <a:normAutofit/>
          </a:bodyPr>
          <a:lstStyle>
            <a:lvl1pPr marL="0" indent="0" algn="l">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Picture Placeholder 3">
            <a:extLst>
              <a:ext uri="{FF2B5EF4-FFF2-40B4-BE49-F238E27FC236}">
                <a16:creationId xmlns:a16="http://schemas.microsoft.com/office/drawing/2014/main" id="{DC87AD74-788A-2745-9A83-3936DD28B959}"/>
              </a:ext>
            </a:extLst>
          </p:cNvPr>
          <p:cNvSpPr>
            <a:spLocks noGrp="1"/>
          </p:cNvSpPr>
          <p:nvPr>
            <p:ph type="pic" sz="quarter" idx="10"/>
          </p:nvPr>
        </p:nvSpPr>
        <p:spPr>
          <a:xfrm>
            <a:off x="5029200" y="0"/>
            <a:ext cx="7162800" cy="6858000"/>
          </a:xfrm>
          <a:solidFill>
            <a:schemeClr val="bg1"/>
          </a:solidFill>
        </p:spPr>
        <p:txBody>
          <a:bodyPr/>
          <a:lstStyle>
            <a:lvl1pPr marL="0" indent="0">
              <a:buNone/>
              <a:defRPr/>
            </a:lvl1pPr>
          </a:lstStyle>
          <a:p>
            <a:endParaRPr lang="en-US"/>
          </a:p>
        </p:txBody>
      </p:sp>
      <p:pic>
        <p:nvPicPr>
          <p:cNvPr id="6" name="Picture 4" descr="Syracuse University is presented next to a block S in orange on a navy background. " title="Syracuse University Logo">
            <a:extLst>
              <a:ext uri="{FF2B5EF4-FFF2-40B4-BE49-F238E27FC236}">
                <a16:creationId xmlns:a16="http://schemas.microsoft.com/office/drawing/2014/main" id="{BAA10509-61C6-614C-9E42-CC55FDFFA38A}"/>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457200" y="457200"/>
            <a:ext cx="3300984" cy="621792"/>
          </a:xfrm>
          <a:prstGeom prst="rect">
            <a:avLst/>
          </a:prstGeom>
        </p:spPr>
      </p:pic>
    </p:spTree>
    <p:extLst>
      <p:ext uri="{BB962C8B-B14F-4D97-AF65-F5344CB8AC3E}">
        <p14:creationId xmlns:p14="http://schemas.microsoft.com/office/powerpoint/2010/main" val="891492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7A350-A569-4D4A-A8C5-9F53139FA321}"/>
              </a:ext>
            </a:extLst>
          </p:cNvPr>
          <p:cNvSpPr>
            <a:spLocks noGrp="1"/>
          </p:cNvSpPr>
          <p:nvPr>
            <p:ph type="title"/>
          </p:nvPr>
        </p:nvSpPr>
        <p:spPr/>
        <p:txBody>
          <a:bodyPr>
            <a:normAutofit/>
          </a:bodyPr>
          <a:lstStyle>
            <a:lvl1pPr>
              <a:defRPr sz="3600"/>
            </a:lvl1pPr>
          </a:lstStyle>
          <a:p>
            <a:r>
              <a:rPr lang="en-US"/>
              <a:t>Click to edit Master title style</a:t>
            </a:r>
          </a:p>
        </p:txBody>
      </p:sp>
      <p:sp>
        <p:nvSpPr>
          <p:cNvPr id="5" name="Content Placeholder 2">
            <a:extLst>
              <a:ext uri="{FF2B5EF4-FFF2-40B4-BE49-F238E27FC236}">
                <a16:creationId xmlns:a16="http://schemas.microsoft.com/office/drawing/2014/main" id="{904DD360-C2B2-1A49-B668-FE02618F2B7F}"/>
              </a:ext>
            </a:extLst>
          </p:cNvPr>
          <p:cNvSpPr>
            <a:spLocks noGrp="1"/>
          </p:cNvSpPr>
          <p:nvPr>
            <p:ph idx="1"/>
          </p:nvPr>
        </p:nvSpPr>
        <p:spPr>
          <a:xfrm>
            <a:off x="838200" y="1825625"/>
            <a:ext cx="10515600" cy="4351338"/>
          </a:xfrm>
        </p:spPr>
        <p:txBody>
          <a:bodyPr/>
          <a:lstStyle>
            <a:lvl1pPr marL="0" indent="0">
              <a:buNone/>
              <a:defRPr sz="3200"/>
            </a:lvl1pPr>
            <a:lvl2pPr marL="9525" indent="0">
              <a:buNone/>
              <a:tabLst/>
              <a:defRPr sz="2800"/>
            </a:lvl2pPr>
            <a:lvl3pPr marL="9525" indent="0">
              <a:buNone/>
              <a:tabLst/>
              <a:defRPr sz="2800"/>
            </a:lvl3pPr>
            <a:lvl4pPr marL="9525" indent="0">
              <a:buNone/>
              <a:tabLst/>
              <a:defRPr sz="2400"/>
            </a:lvl4pPr>
            <a:lvl5pPr marL="9525" indent="0">
              <a:buNone/>
              <a:tabLst/>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8044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9FBE8-57B1-984B-85C1-A3E9EEE3DDAE}"/>
              </a:ext>
            </a:extLst>
          </p:cNvPr>
          <p:cNvSpPr>
            <a:spLocks noGrp="1"/>
          </p:cNvSpPr>
          <p:nvPr>
            <p:ph type="title"/>
          </p:nvPr>
        </p:nvSpPr>
        <p:spPr/>
        <p:txBody>
          <a:bodyPr/>
          <a:lstStyle/>
          <a:p>
            <a:r>
              <a:rPr lang="en-US"/>
              <a:t>Click to edit Master title style</a:t>
            </a:r>
          </a:p>
        </p:txBody>
      </p:sp>
      <p:sp>
        <p:nvSpPr>
          <p:cNvPr id="5" name="Content Placeholder 2">
            <a:extLst>
              <a:ext uri="{FF2B5EF4-FFF2-40B4-BE49-F238E27FC236}">
                <a16:creationId xmlns:a16="http://schemas.microsoft.com/office/drawing/2014/main" id="{E5067853-CEB1-FC44-B005-DDF70C5D1070}"/>
              </a:ext>
            </a:extLst>
          </p:cNvPr>
          <p:cNvSpPr>
            <a:spLocks noGrp="1"/>
          </p:cNvSpPr>
          <p:nvPr>
            <p:ph idx="1"/>
          </p:nvPr>
        </p:nvSpPr>
        <p:spPr>
          <a:xfrm>
            <a:off x="838200" y="1825625"/>
            <a:ext cx="10515600" cy="4351338"/>
          </a:xfrm>
          <a:prstGeom prst="rect">
            <a:avLst/>
          </a:prstGeom>
        </p:spPr>
        <p:txBody>
          <a:bodyPr/>
          <a:lstStyle>
            <a:lvl1pPr>
              <a:defRPr sz="3200"/>
            </a:lvl1pPr>
            <a:lvl2pPr>
              <a:defRPr sz="2800"/>
            </a:lvl2pPr>
            <a:lvl3pPr>
              <a:defRPr sz="28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928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F407E-022E-794A-A444-D97BCE8B55BA}"/>
              </a:ext>
            </a:extLst>
          </p:cNvPr>
          <p:cNvSpPr>
            <a:spLocks noGrp="1"/>
          </p:cNvSpPr>
          <p:nvPr>
            <p:ph type="title"/>
          </p:nvPr>
        </p:nvSpPr>
        <p:spPr/>
        <p:txBody>
          <a:bodyPr/>
          <a:lstStyle/>
          <a:p>
            <a:r>
              <a:rPr lang="en-US"/>
              <a:t>Click to edit Master title style</a:t>
            </a:r>
          </a:p>
        </p:txBody>
      </p:sp>
      <p:sp>
        <p:nvSpPr>
          <p:cNvPr id="7" name="Content Placeholder 2">
            <a:extLst>
              <a:ext uri="{FF2B5EF4-FFF2-40B4-BE49-F238E27FC236}">
                <a16:creationId xmlns:a16="http://schemas.microsoft.com/office/drawing/2014/main" id="{E5029A84-5503-7243-AB5C-33942C7CB20D}"/>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8D58A4AA-3BBA-CD47-9E72-79747053069C}"/>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6390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D03F8-3E42-A544-82DD-AA6A2FE1F2B7}"/>
              </a:ext>
            </a:extLst>
          </p:cNvPr>
          <p:cNvSpPr>
            <a:spLocks noGrp="1"/>
          </p:cNvSpPr>
          <p:nvPr>
            <p:ph type="title"/>
          </p:nvPr>
        </p:nvSpPr>
        <p:spPr/>
        <p:txBody>
          <a:bodyPr/>
          <a:lstStyle/>
          <a:p>
            <a:r>
              <a:rPr lang="en-US"/>
              <a:t>Click to edit Master title style</a:t>
            </a:r>
          </a:p>
        </p:txBody>
      </p:sp>
      <p:sp>
        <p:nvSpPr>
          <p:cNvPr id="8" name="Text Placeholder 2">
            <a:extLst>
              <a:ext uri="{FF2B5EF4-FFF2-40B4-BE49-F238E27FC236}">
                <a16:creationId xmlns:a16="http://schemas.microsoft.com/office/drawing/2014/main" id="{292CCD6E-072F-2642-AB45-71658C90933B}"/>
              </a:ext>
            </a:extLst>
          </p:cNvPr>
          <p:cNvSpPr>
            <a:spLocks noGrp="1"/>
          </p:cNvSpPr>
          <p:nvPr>
            <p:ph type="body" idx="1"/>
          </p:nvPr>
        </p:nvSpPr>
        <p:spPr>
          <a:xfrm>
            <a:off x="839788" y="1825625"/>
            <a:ext cx="5157787" cy="731520"/>
          </a:xfrm>
          <a:prstGeom prst="rect">
            <a:avLst/>
          </a:prstGeom>
        </p:spPr>
        <p:txBody>
          <a:bodyPr anchor="b">
            <a:normAutofit/>
          </a:bodyPr>
          <a:lstStyle>
            <a:lvl1pPr marL="0" indent="0">
              <a:buNone/>
              <a:defRPr sz="2800" b="1" i="0">
                <a:solidFill>
                  <a:schemeClr val="accent1"/>
                </a:solidFill>
                <a:latin typeface="Sherman Sans" pitchFamily="2" charset="77"/>
                <a:ea typeface="Sherman Sans" pitchFamily="2" charset="77"/>
                <a:cs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Content Placeholder 3">
            <a:extLst>
              <a:ext uri="{FF2B5EF4-FFF2-40B4-BE49-F238E27FC236}">
                <a16:creationId xmlns:a16="http://schemas.microsoft.com/office/drawing/2014/main" id="{FCF624C1-8860-7343-A9C7-D4AE6D946B8C}"/>
              </a:ext>
            </a:extLst>
          </p:cNvPr>
          <p:cNvSpPr>
            <a:spLocks noGrp="1"/>
          </p:cNvSpPr>
          <p:nvPr>
            <p:ph sz="half" idx="2"/>
          </p:nvPr>
        </p:nvSpPr>
        <p:spPr>
          <a:xfrm>
            <a:off x="839788" y="2651761"/>
            <a:ext cx="5157787" cy="3525202"/>
          </a:xfrm>
          <a:prstGeom prst="rect">
            <a:avLst/>
          </a:prstGeom>
        </p:spPr>
        <p:txBody>
          <a:bodyPr>
            <a:normAutofit/>
          </a:bodyPr>
          <a:lstStyle>
            <a:lvl1pPr>
              <a:defRPr sz="2800"/>
            </a:lvl1pPr>
            <a:lvl2pPr>
              <a:defRPr sz="24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a:extLst>
              <a:ext uri="{FF2B5EF4-FFF2-40B4-BE49-F238E27FC236}">
                <a16:creationId xmlns:a16="http://schemas.microsoft.com/office/drawing/2014/main" id="{6F7A2362-C790-E647-BCBF-A98393C550A5}"/>
              </a:ext>
            </a:extLst>
          </p:cNvPr>
          <p:cNvSpPr>
            <a:spLocks noGrp="1"/>
          </p:cNvSpPr>
          <p:nvPr>
            <p:ph type="body" sz="quarter" idx="3"/>
          </p:nvPr>
        </p:nvSpPr>
        <p:spPr>
          <a:xfrm>
            <a:off x="6172200" y="1825625"/>
            <a:ext cx="5183188" cy="731520"/>
          </a:xfrm>
          <a:prstGeom prst="rect">
            <a:avLst/>
          </a:prstGeom>
        </p:spPr>
        <p:txBody>
          <a:bodyPr anchor="b">
            <a:normAutofit/>
          </a:bodyPr>
          <a:lstStyle>
            <a:lvl1pPr marL="0" indent="0">
              <a:buNone/>
              <a:defRPr sz="2800" b="1" i="0">
                <a:solidFill>
                  <a:schemeClr val="accent1"/>
                </a:solidFill>
                <a:latin typeface="Sherman Sans" pitchFamily="2" charset="77"/>
                <a:ea typeface="Sherman Sans" pitchFamily="2" charset="77"/>
                <a:cs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03FD1DC2-B954-A943-AD79-573CC1E41B48}"/>
              </a:ext>
            </a:extLst>
          </p:cNvPr>
          <p:cNvSpPr>
            <a:spLocks noGrp="1"/>
          </p:cNvSpPr>
          <p:nvPr>
            <p:ph sz="quarter" idx="4"/>
          </p:nvPr>
        </p:nvSpPr>
        <p:spPr>
          <a:xfrm>
            <a:off x="6172200" y="2651761"/>
            <a:ext cx="5183188" cy="3525202"/>
          </a:xfrm>
          <a:prstGeom prst="rect">
            <a:avLst/>
          </a:prstGeom>
        </p:spPr>
        <p:txBody>
          <a:bodyPr>
            <a:normAutofit/>
          </a:bodyPr>
          <a:lstStyle>
            <a:lvl1pPr>
              <a:defRPr sz="2800"/>
            </a:lvl1pPr>
            <a:lvl2pPr>
              <a:defRPr sz="24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33376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194CB2F0-51AE-5C4D-B565-575D8027D99A}"/>
              </a:ext>
            </a:extLst>
          </p:cNvPr>
          <p:cNvSpPr>
            <a:spLocks noGrp="1"/>
          </p:cNvSpPr>
          <p:nvPr>
            <p:ph type="title"/>
          </p:nvPr>
        </p:nvSpPr>
        <p:spPr>
          <a:xfrm>
            <a:off x="838200" y="365125"/>
            <a:ext cx="10515600" cy="1325563"/>
          </a:xfrm>
          <a:prstGeom prst="rect">
            <a:avLst/>
          </a:prstGeom>
        </p:spPr>
        <p:txBody>
          <a:bodyPr vert="horz" lIns="0" tIns="45720" rIns="0" bIns="45720" rtlCol="0" anchor="ctr">
            <a:normAutofit/>
          </a:bodyPr>
          <a:lstStyle/>
          <a:p>
            <a:r>
              <a:rPr lang="en-US"/>
              <a:t>Click to edit Master title style</a:t>
            </a:r>
          </a:p>
        </p:txBody>
      </p:sp>
      <p:sp>
        <p:nvSpPr>
          <p:cNvPr id="8" name="Text Placeholder 2">
            <a:extLst>
              <a:ext uri="{FF2B5EF4-FFF2-40B4-BE49-F238E27FC236}">
                <a16:creationId xmlns:a16="http://schemas.microsoft.com/office/drawing/2014/main" id="{CBCC5045-1D03-7D4A-9807-27BCB241BDDB}"/>
              </a:ext>
            </a:extLst>
          </p:cNvPr>
          <p:cNvSpPr>
            <a:spLocks noGrp="1"/>
          </p:cNvSpPr>
          <p:nvPr>
            <p:ph type="body" idx="1"/>
          </p:nvPr>
        </p:nvSpPr>
        <p:spPr>
          <a:xfrm>
            <a:off x="838200" y="1825625"/>
            <a:ext cx="10515600" cy="4352544"/>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3">
            <a:extLst>
              <a:ext uri="{FF2B5EF4-FFF2-40B4-BE49-F238E27FC236}">
                <a16:creationId xmlns:a16="http://schemas.microsoft.com/office/drawing/2014/main" id="{08139C9B-1722-DF45-9141-674D6389476B}"/>
              </a:ext>
            </a:extLst>
          </p:cNvPr>
          <p:cNvCxnSpPr>
            <a:cxnSpLocks/>
          </p:cNvCxnSpPr>
          <p:nvPr userDrawn="1"/>
        </p:nvCxnSpPr>
        <p:spPr>
          <a:xfrm>
            <a:off x="838200" y="6355845"/>
            <a:ext cx="10515600" cy="0"/>
          </a:xfrm>
          <a:prstGeom prst="line">
            <a:avLst/>
          </a:prstGeom>
          <a:ln>
            <a:solidFill>
              <a:schemeClr val="tx2"/>
            </a:solidFill>
          </a:ln>
          <a:effectLst/>
        </p:spPr>
        <p:style>
          <a:lnRef idx="1">
            <a:schemeClr val="accent1"/>
          </a:lnRef>
          <a:fillRef idx="0">
            <a:schemeClr val="accent1"/>
          </a:fillRef>
          <a:effectRef idx="0">
            <a:schemeClr val="accent1"/>
          </a:effectRef>
          <a:fontRef idx="minor">
            <a:schemeClr val="tx1"/>
          </a:fontRef>
        </p:style>
      </p:cxnSp>
      <p:sp>
        <p:nvSpPr>
          <p:cNvPr id="11" name="TextBox 4">
            <a:extLst>
              <a:ext uri="{FF2B5EF4-FFF2-40B4-BE49-F238E27FC236}">
                <a16:creationId xmlns:a16="http://schemas.microsoft.com/office/drawing/2014/main" id="{B074448F-ECDF-DC44-9F43-FD59771C7B33}"/>
              </a:ext>
            </a:extLst>
          </p:cNvPr>
          <p:cNvSpPr txBox="1"/>
          <p:nvPr userDrawn="1"/>
        </p:nvSpPr>
        <p:spPr>
          <a:xfrm>
            <a:off x="838200" y="6355845"/>
            <a:ext cx="1919243" cy="365125"/>
          </a:xfrm>
          <a:prstGeom prst="rect">
            <a:avLst/>
          </a:prstGeom>
          <a:noFill/>
        </p:spPr>
        <p:txBody>
          <a:bodyPr wrap="none" lIns="0" rIns="0" rtlCol="0" anchor="ctr">
            <a:noAutofit/>
          </a:bodyPr>
          <a:lstStyle/>
          <a:p>
            <a:r>
              <a:rPr lang="en-US" sz="1100">
                <a:solidFill>
                  <a:schemeClr val="tx2"/>
                </a:solidFill>
                <a:latin typeface="Sherman Serif Book" pitchFamily="2" charset="77"/>
                <a:ea typeface="Sherman Serif Book" pitchFamily="2" charset="77"/>
                <a:cs typeface="Verdana" panose="020B0604030504040204" pitchFamily="34" charset="0"/>
              </a:rPr>
              <a:t>Syracuse University</a:t>
            </a:r>
          </a:p>
        </p:txBody>
      </p:sp>
      <p:sp>
        <p:nvSpPr>
          <p:cNvPr id="12" name="TextBox 5">
            <a:extLst>
              <a:ext uri="{FF2B5EF4-FFF2-40B4-BE49-F238E27FC236}">
                <a16:creationId xmlns:a16="http://schemas.microsoft.com/office/drawing/2014/main" id="{5617610D-C255-5549-8A79-A9BD2F9C5841}"/>
              </a:ext>
            </a:extLst>
          </p:cNvPr>
          <p:cNvSpPr txBox="1"/>
          <p:nvPr userDrawn="1"/>
        </p:nvSpPr>
        <p:spPr>
          <a:xfrm>
            <a:off x="9434557" y="6355845"/>
            <a:ext cx="1919243" cy="365125"/>
          </a:xfrm>
          <a:prstGeom prst="rect">
            <a:avLst/>
          </a:prstGeom>
          <a:noFill/>
        </p:spPr>
        <p:txBody>
          <a:bodyPr wrap="none" lIns="0" rIns="0" rtlCol="0" anchor="ctr">
            <a:noAutofit/>
          </a:bodyPr>
          <a:lstStyle/>
          <a:p>
            <a:pPr algn="r"/>
            <a:fld id="{9A343670-1D05-7C47-B2D6-B371475A4076}" type="slidenum">
              <a:rPr lang="en-US" sz="1000" b="0" smtClean="0">
                <a:solidFill>
                  <a:schemeClr val="tx2"/>
                </a:solidFill>
                <a:latin typeface="Sherman Sans Book" pitchFamily="2" charset="77"/>
                <a:ea typeface="Sherman Sans Book" pitchFamily="2" charset="77"/>
                <a:cs typeface="Verdana" panose="020B0604030504040204" pitchFamily="34" charset="0"/>
              </a:rPr>
              <a:t>‹#›</a:t>
            </a:fld>
            <a:endParaRPr lang="en-US" sz="1000" b="0">
              <a:solidFill>
                <a:schemeClr val="tx2"/>
              </a:solidFill>
              <a:latin typeface="Sherman Sans Book" pitchFamily="2" charset="77"/>
              <a:ea typeface="Sherman Sans Book" pitchFamily="2" charset="77"/>
              <a:cs typeface="Verdana" panose="020B0604030504040204" pitchFamily="34" charset="0"/>
            </a:endParaRPr>
          </a:p>
        </p:txBody>
      </p:sp>
    </p:spTree>
    <p:extLst>
      <p:ext uri="{BB962C8B-B14F-4D97-AF65-F5344CB8AC3E}">
        <p14:creationId xmlns:p14="http://schemas.microsoft.com/office/powerpoint/2010/main" val="17414552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lnSpc>
          <a:spcPct val="90000"/>
        </a:lnSpc>
        <a:spcBef>
          <a:spcPct val="0"/>
        </a:spcBef>
        <a:buNone/>
        <a:defRPr sz="3600" kern="1200">
          <a:solidFill>
            <a:schemeClr val="tx2"/>
          </a:solidFill>
          <a:latin typeface="Sherman Sans Book" pitchFamily="2" charset="77"/>
          <a:ea typeface="Sherman Sans Book" pitchFamily="2" charset="77"/>
          <a:cs typeface="Verdana" panose="020B0604030504040204" pitchFamily="34" charset="0"/>
        </a:defRPr>
      </a:lvl1pPr>
    </p:titleStyle>
    <p:bodyStyle>
      <a:lvl1pPr marL="228600" indent="-228600" algn="l" defTabSz="914400" rtl="0" eaLnBrk="1" latinLnBrk="0" hangingPunct="1">
        <a:lnSpc>
          <a:spcPct val="90000"/>
        </a:lnSpc>
        <a:spcBef>
          <a:spcPts val="0"/>
        </a:spcBef>
        <a:spcAft>
          <a:spcPts val="1200"/>
        </a:spcAft>
        <a:buClr>
          <a:schemeClr val="tx2"/>
        </a:buClr>
        <a:buFont typeface="Arial" panose="020B0604020202020204" pitchFamily="34" charset="0"/>
        <a:buChar char="•"/>
        <a:defRPr sz="3200" kern="1200">
          <a:solidFill>
            <a:schemeClr val="accent1"/>
          </a:solidFill>
          <a:latin typeface="Sherman Sans Book" pitchFamily="2" charset="77"/>
          <a:ea typeface="Sherman Sans Book" pitchFamily="2" charset="77"/>
          <a:cs typeface="Verdana" panose="020B0604030504040204" pitchFamily="34" charset="0"/>
        </a:defRPr>
      </a:lvl1pPr>
      <a:lvl2pPr marL="685800" indent="-228600" algn="l" defTabSz="914400" rtl="0" eaLnBrk="1" latinLnBrk="0" hangingPunct="1">
        <a:lnSpc>
          <a:spcPct val="90000"/>
        </a:lnSpc>
        <a:spcBef>
          <a:spcPts val="0"/>
        </a:spcBef>
        <a:spcAft>
          <a:spcPts val="1200"/>
        </a:spcAft>
        <a:buClr>
          <a:schemeClr val="tx2"/>
        </a:buClr>
        <a:buFont typeface="System Font Regular"/>
        <a:buChar char="–"/>
        <a:defRPr sz="2800" kern="1200">
          <a:solidFill>
            <a:schemeClr val="accent1"/>
          </a:solidFill>
          <a:latin typeface="Sherman Sans Book" pitchFamily="2" charset="77"/>
          <a:ea typeface="Sherman Sans Book" pitchFamily="2" charset="77"/>
          <a:cs typeface="Verdana" panose="020B0604030504040204" pitchFamily="34" charset="0"/>
        </a:defRPr>
      </a:lvl2pPr>
      <a:lvl3pPr marL="1143000" indent="-228600" algn="l" defTabSz="914400" rtl="0" eaLnBrk="1" latinLnBrk="0" hangingPunct="1">
        <a:lnSpc>
          <a:spcPct val="90000"/>
        </a:lnSpc>
        <a:spcBef>
          <a:spcPts val="0"/>
        </a:spcBef>
        <a:spcAft>
          <a:spcPts val="1200"/>
        </a:spcAft>
        <a:buClr>
          <a:schemeClr val="accent1"/>
        </a:buClr>
        <a:buFont typeface="Wingdings" pitchFamily="2" charset="2"/>
        <a:buChar char="§"/>
        <a:defRPr sz="2800" kern="1200">
          <a:solidFill>
            <a:schemeClr val="accent1"/>
          </a:solidFill>
          <a:latin typeface="Sherman Sans Book" pitchFamily="2" charset="77"/>
          <a:ea typeface="Sherman Sans Book" pitchFamily="2" charset="77"/>
          <a:cs typeface="Verdana" panose="020B0604030504040204" pitchFamily="34" charset="0"/>
        </a:defRPr>
      </a:lvl3pPr>
      <a:lvl4pPr marL="1600200" indent="-228600" algn="l" defTabSz="914400" rtl="0" eaLnBrk="1" latinLnBrk="0" hangingPunct="1">
        <a:lnSpc>
          <a:spcPct val="90000"/>
        </a:lnSpc>
        <a:spcBef>
          <a:spcPts val="0"/>
        </a:spcBef>
        <a:spcAft>
          <a:spcPts val="1200"/>
        </a:spcAft>
        <a:buClr>
          <a:schemeClr val="accent1"/>
        </a:buClr>
        <a:buFont typeface="System Font Regular"/>
        <a:buChar char="–"/>
        <a:defRPr sz="2400" kern="1200">
          <a:solidFill>
            <a:schemeClr val="accent1"/>
          </a:solidFill>
          <a:latin typeface="Sherman Sans Book" pitchFamily="2" charset="77"/>
          <a:ea typeface="Sherman Sans Book" pitchFamily="2" charset="77"/>
          <a:cs typeface="Verdana" panose="020B0604030504040204" pitchFamily="34" charset="0"/>
        </a:defRPr>
      </a:lvl4pPr>
      <a:lvl5pPr marL="2057400" indent="-228600" algn="l" defTabSz="914400" rtl="0" eaLnBrk="1" latinLnBrk="0" hangingPunct="1">
        <a:lnSpc>
          <a:spcPct val="90000"/>
        </a:lnSpc>
        <a:spcBef>
          <a:spcPts val="0"/>
        </a:spcBef>
        <a:spcAft>
          <a:spcPts val="1200"/>
        </a:spcAft>
        <a:buClrTx/>
        <a:buFont typeface="Arial" panose="020B0604020202020204" pitchFamily="34" charset="0"/>
        <a:buChar char="•"/>
        <a:defRPr sz="2400" kern="1200">
          <a:solidFill>
            <a:schemeClr val="accent1"/>
          </a:solidFill>
          <a:latin typeface="Sherman Sans Book" pitchFamily="2" charset="77"/>
          <a:ea typeface="Sherman Sans Book" pitchFamily="2" charset="77"/>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DE55E-EDF7-E644-84E6-C1119470A93D}"/>
              </a:ext>
            </a:extLst>
          </p:cNvPr>
          <p:cNvSpPr>
            <a:spLocks noGrp="1"/>
          </p:cNvSpPr>
          <p:nvPr>
            <p:ph type="ctrTitle"/>
          </p:nvPr>
        </p:nvSpPr>
        <p:spPr>
          <a:xfrm>
            <a:off x="333374" y="1836467"/>
            <a:ext cx="4237703" cy="1047132"/>
          </a:xfrm>
        </p:spPr>
        <p:txBody>
          <a:bodyPr vert="horz" lIns="0" tIns="45720" rIns="0" bIns="45720" rtlCol="0" anchor="b">
            <a:noAutofit/>
          </a:bodyPr>
          <a:lstStyle/>
          <a:p>
            <a:r>
              <a:rPr lang="en-US" sz="3600">
                <a:latin typeface="Sherman Sans Book"/>
              </a:rPr>
              <a:t>IST 718</a:t>
            </a:r>
            <a:br>
              <a:rPr lang="en-US" sz="3600"/>
            </a:br>
            <a:r>
              <a:rPr lang="en-US" sz="3600">
                <a:latin typeface="Sherman Sans Book"/>
              </a:rPr>
              <a:t>Final Project</a:t>
            </a:r>
          </a:p>
        </p:txBody>
      </p:sp>
      <p:sp>
        <p:nvSpPr>
          <p:cNvPr id="3" name="Subtitle 2">
            <a:extLst>
              <a:ext uri="{FF2B5EF4-FFF2-40B4-BE49-F238E27FC236}">
                <a16:creationId xmlns:a16="http://schemas.microsoft.com/office/drawing/2014/main" id="{55BA4CB0-D0A9-144F-A7C7-33FCA2E2E798}"/>
              </a:ext>
            </a:extLst>
          </p:cNvPr>
          <p:cNvSpPr>
            <a:spLocks noGrp="1"/>
          </p:cNvSpPr>
          <p:nvPr>
            <p:ph type="subTitle" idx="1"/>
          </p:nvPr>
        </p:nvSpPr>
        <p:spPr>
          <a:xfrm>
            <a:off x="457199" y="3023658"/>
            <a:ext cx="4390103" cy="2966081"/>
          </a:xfrm>
        </p:spPr>
        <p:txBody>
          <a:bodyPr vert="horz" lIns="0" tIns="45720" rIns="0" bIns="45720" rtlCol="0" anchor="t">
            <a:noAutofit/>
          </a:bodyPr>
          <a:lstStyle/>
          <a:p>
            <a:pPr>
              <a:spcBef>
                <a:spcPts val="600"/>
              </a:spcBef>
            </a:pPr>
            <a:r>
              <a:rPr lang="en-US" sz="2600" b="1">
                <a:latin typeface="Sherman Sans Book"/>
                <a:cs typeface="Verdana"/>
              </a:rPr>
              <a:t>Team 4</a:t>
            </a:r>
            <a:endParaRPr lang="en-US" sz="2600" b="1">
              <a:latin typeface="Sherman Sans Book"/>
            </a:endParaRPr>
          </a:p>
          <a:p>
            <a:pPr>
              <a:spcBef>
                <a:spcPts val="600"/>
              </a:spcBef>
            </a:pPr>
            <a:r>
              <a:rPr lang="en-US" sz="2600">
                <a:latin typeface="Sherman Sans Book"/>
              </a:rPr>
              <a:t>Brandon Bergstrom</a:t>
            </a:r>
          </a:p>
          <a:p>
            <a:pPr>
              <a:spcBef>
                <a:spcPts val="600"/>
              </a:spcBef>
            </a:pPr>
            <a:r>
              <a:rPr lang="en-US" sz="2600">
                <a:latin typeface="Sherman Sans Book"/>
              </a:rPr>
              <a:t>Mark R Paradis</a:t>
            </a:r>
          </a:p>
          <a:p>
            <a:pPr>
              <a:spcBef>
                <a:spcPts val="600"/>
              </a:spcBef>
            </a:pPr>
            <a:r>
              <a:rPr lang="en-US" sz="2600">
                <a:latin typeface="Sherman Sans Book"/>
              </a:rPr>
              <a:t>Charles </a:t>
            </a:r>
            <a:r>
              <a:rPr lang="en-US" sz="2600" err="1">
                <a:latin typeface="Sherman Sans Book"/>
              </a:rPr>
              <a:t>Vanleuvan</a:t>
            </a:r>
            <a:endParaRPr lang="en-US" sz="2600">
              <a:latin typeface="Sherman Sans Book"/>
            </a:endParaRPr>
          </a:p>
          <a:p>
            <a:pPr>
              <a:spcBef>
                <a:spcPts val="600"/>
              </a:spcBef>
            </a:pPr>
            <a:r>
              <a:rPr lang="en-US" sz="2600">
                <a:latin typeface="Sherman Sans Book"/>
              </a:rPr>
              <a:t>George Smith</a:t>
            </a:r>
          </a:p>
          <a:p>
            <a:endParaRPr lang="en-US" sz="2600"/>
          </a:p>
        </p:txBody>
      </p:sp>
      <p:pic>
        <p:nvPicPr>
          <p:cNvPr id="7" name="Picture Placeholder 6">
            <a:extLst>
              <a:ext uri="{FF2B5EF4-FFF2-40B4-BE49-F238E27FC236}">
                <a16:creationId xmlns:a16="http://schemas.microsoft.com/office/drawing/2014/main" id="{4F957CB9-B70F-437E-A0A0-599C7C114B18}"/>
              </a:ext>
            </a:extLst>
          </p:cNvPr>
          <p:cNvPicPr>
            <a:picLocks noGrp="1" noChangeAspect="1"/>
          </p:cNvPicPr>
          <p:nvPr>
            <p:ph type="pic" sz="quarter" idx="10"/>
          </p:nvPr>
        </p:nvPicPr>
        <p:blipFill>
          <a:blip r:embed="rId3"/>
          <a:srcRect t="1968" b="1968"/>
          <a:stretch>
            <a:fillRect/>
          </a:stretch>
        </p:blipFill>
        <p:spPr>
          <a:prstGeom prst="rect">
            <a:avLst/>
          </a:prstGeom>
        </p:spPr>
      </p:pic>
    </p:spTree>
    <p:extLst>
      <p:ext uri="{BB962C8B-B14F-4D97-AF65-F5344CB8AC3E}">
        <p14:creationId xmlns:p14="http://schemas.microsoft.com/office/powerpoint/2010/main" val="207010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2CC9-F550-F245-B105-23DB02F54A82}"/>
              </a:ext>
            </a:extLst>
          </p:cNvPr>
          <p:cNvSpPr>
            <a:spLocks noGrp="1"/>
          </p:cNvSpPr>
          <p:nvPr>
            <p:ph type="title"/>
          </p:nvPr>
        </p:nvSpPr>
        <p:spPr/>
        <p:txBody>
          <a:bodyPr>
            <a:normAutofit/>
          </a:bodyPr>
          <a:lstStyle/>
          <a:p>
            <a:pPr algn="ctr"/>
            <a:r>
              <a:rPr lang="en-US" sz="4800"/>
              <a:t>Project Update One Summary</a:t>
            </a:r>
          </a:p>
        </p:txBody>
      </p:sp>
      <p:sp>
        <p:nvSpPr>
          <p:cNvPr id="4" name="TextBox 3">
            <a:extLst>
              <a:ext uri="{FF2B5EF4-FFF2-40B4-BE49-F238E27FC236}">
                <a16:creationId xmlns:a16="http://schemas.microsoft.com/office/drawing/2014/main" id="{238E84D0-709D-2548-8705-59A7130F89AA}"/>
              </a:ext>
            </a:extLst>
          </p:cNvPr>
          <p:cNvSpPr txBox="1"/>
          <p:nvPr/>
        </p:nvSpPr>
        <p:spPr>
          <a:xfrm>
            <a:off x="6286579" y="1916109"/>
            <a:ext cx="3990894" cy="1200329"/>
          </a:xfrm>
          <a:prstGeom prst="rect">
            <a:avLst/>
          </a:prstGeom>
          <a:noFill/>
        </p:spPr>
        <p:txBody>
          <a:bodyPr wrap="square" rtlCol="0">
            <a:spAutoFit/>
          </a:bodyPr>
          <a:lstStyle/>
          <a:p>
            <a:r>
              <a:rPr lang="en-US" sz="1200" b="1"/>
              <a:t>Observation</a:t>
            </a:r>
          </a:p>
          <a:p>
            <a:endParaRPr lang="en-US" sz="1200" b="1"/>
          </a:p>
          <a:p>
            <a:r>
              <a:rPr lang="en-US" sz="1200"/>
              <a:t>Typical sports betting prediction is usually 5-10% better than flipping a coin, we need to aim to get our model to predict higher than this in order to consider our model strategy profitable</a:t>
            </a:r>
          </a:p>
        </p:txBody>
      </p:sp>
      <p:sp>
        <p:nvSpPr>
          <p:cNvPr id="5" name="TextBox 4">
            <a:extLst>
              <a:ext uri="{FF2B5EF4-FFF2-40B4-BE49-F238E27FC236}">
                <a16:creationId xmlns:a16="http://schemas.microsoft.com/office/drawing/2014/main" id="{F96204B0-923A-6247-8934-21FEF704B8C2}"/>
              </a:ext>
            </a:extLst>
          </p:cNvPr>
          <p:cNvSpPr txBox="1"/>
          <p:nvPr/>
        </p:nvSpPr>
        <p:spPr>
          <a:xfrm>
            <a:off x="2204224" y="1916109"/>
            <a:ext cx="3729851" cy="1384995"/>
          </a:xfrm>
          <a:prstGeom prst="rect">
            <a:avLst/>
          </a:prstGeom>
          <a:noFill/>
        </p:spPr>
        <p:txBody>
          <a:bodyPr wrap="square" rtlCol="0">
            <a:spAutoFit/>
          </a:bodyPr>
          <a:lstStyle/>
          <a:p>
            <a:r>
              <a:rPr lang="en-US" sz="1200" b="1"/>
              <a:t>Specification</a:t>
            </a:r>
          </a:p>
          <a:p>
            <a:endParaRPr lang="en-US" sz="1200" b="1"/>
          </a:p>
          <a:p>
            <a:r>
              <a:rPr lang="en-US" sz="1200"/>
              <a:t>The “problem” our group is trying to solve is to create a model that is can be used to produce predictions of fight wins in order to create a second source of income for our team</a:t>
            </a:r>
          </a:p>
        </p:txBody>
      </p:sp>
      <p:sp>
        <p:nvSpPr>
          <p:cNvPr id="6" name="TextBox 5">
            <a:extLst>
              <a:ext uri="{FF2B5EF4-FFF2-40B4-BE49-F238E27FC236}">
                <a16:creationId xmlns:a16="http://schemas.microsoft.com/office/drawing/2014/main" id="{DD021968-6439-A64C-8550-BAB180079A78}"/>
              </a:ext>
            </a:extLst>
          </p:cNvPr>
          <p:cNvSpPr txBox="1"/>
          <p:nvPr/>
        </p:nvSpPr>
        <p:spPr>
          <a:xfrm>
            <a:off x="2204223" y="3535322"/>
            <a:ext cx="3729851" cy="1384995"/>
          </a:xfrm>
          <a:prstGeom prst="rect">
            <a:avLst/>
          </a:prstGeom>
          <a:noFill/>
        </p:spPr>
        <p:txBody>
          <a:bodyPr wrap="square" lIns="91440" tIns="45720" rIns="91440" bIns="45720" rtlCol="0" anchor="t">
            <a:spAutoFit/>
          </a:bodyPr>
          <a:lstStyle/>
          <a:p>
            <a:r>
              <a:rPr lang="en-US" sz="1200" b="1"/>
              <a:t>Analysis</a:t>
            </a:r>
          </a:p>
          <a:p>
            <a:endParaRPr lang="en-US" sz="1200">
              <a:cs typeface="Calibri"/>
            </a:endParaRPr>
          </a:p>
          <a:p>
            <a:r>
              <a:rPr lang="en-US" sz="1200">
                <a:cs typeface="Calibri"/>
              </a:rPr>
              <a:t>We started to identify the essential predictive features of our model. Many of the features surrounding strikes and attempts to ground the opponent and the importance of lower body strikes</a:t>
            </a:r>
          </a:p>
        </p:txBody>
      </p:sp>
      <p:sp>
        <p:nvSpPr>
          <p:cNvPr id="7" name="TextBox 6">
            <a:extLst>
              <a:ext uri="{FF2B5EF4-FFF2-40B4-BE49-F238E27FC236}">
                <a16:creationId xmlns:a16="http://schemas.microsoft.com/office/drawing/2014/main" id="{219040A8-DCBD-7849-86CB-2DED9C18FD21}"/>
              </a:ext>
            </a:extLst>
          </p:cNvPr>
          <p:cNvSpPr txBox="1"/>
          <p:nvPr/>
        </p:nvSpPr>
        <p:spPr>
          <a:xfrm>
            <a:off x="6286579" y="3535322"/>
            <a:ext cx="4005997" cy="1384995"/>
          </a:xfrm>
          <a:prstGeom prst="rect">
            <a:avLst/>
          </a:prstGeom>
          <a:noFill/>
        </p:spPr>
        <p:txBody>
          <a:bodyPr wrap="square" lIns="91440" tIns="45720" rIns="91440" bIns="45720" rtlCol="0" anchor="t">
            <a:spAutoFit/>
          </a:bodyPr>
          <a:lstStyle/>
          <a:p>
            <a:r>
              <a:rPr lang="en-US" sz="1200" b="1"/>
              <a:t>Recommendation</a:t>
            </a:r>
          </a:p>
          <a:p>
            <a:endParaRPr lang="en-US" sz="1200"/>
          </a:p>
          <a:p>
            <a:r>
              <a:rPr lang="en-US" sz="1200"/>
              <a:t>Once we have finalized our model, utilizing the fight data has produced well performing models but including other feature such as money line odds may be the key to giving our model the edge over standard betting odds. </a:t>
            </a:r>
          </a:p>
        </p:txBody>
      </p:sp>
      <p:cxnSp>
        <p:nvCxnSpPr>
          <p:cNvPr id="8" name="Straight Connector 7">
            <a:extLst>
              <a:ext uri="{FF2B5EF4-FFF2-40B4-BE49-F238E27FC236}">
                <a16:creationId xmlns:a16="http://schemas.microsoft.com/office/drawing/2014/main" id="{3FBA8533-3627-9943-BE51-3B02E47E45B0}"/>
              </a:ext>
            </a:extLst>
          </p:cNvPr>
          <p:cNvCxnSpPr/>
          <p:nvPr/>
        </p:nvCxnSpPr>
        <p:spPr>
          <a:xfrm>
            <a:off x="1899424" y="3535322"/>
            <a:ext cx="8229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D8FE9B9D-3D72-0749-BCD9-DD1074043BD7}"/>
              </a:ext>
            </a:extLst>
          </p:cNvPr>
          <p:cNvCxnSpPr/>
          <p:nvPr/>
        </p:nvCxnSpPr>
        <p:spPr>
          <a:xfrm>
            <a:off x="6014224" y="1700904"/>
            <a:ext cx="0" cy="320040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10" name="Content Placeholder 3">
            <a:extLst>
              <a:ext uri="{FF2B5EF4-FFF2-40B4-BE49-F238E27FC236}">
                <a16:creationId xmlns:a16="http://schemas.microsoft.com/office/drawing/2014/main" id="{E01DA61B-1D4E-774A-BD2C-F7F0346BA512}"/>
              </a:ext>
            </a:extLst>
          </p:cNvPr>
          <p:cNvGraphicFramePr>
            <a:graphicFrameLocks noGrp="1"/>
          </p:cNvGraphicFramePr>
          <p:nvPr>
            <p:ph idx="1"/>
          </p:nvPr>
        </p:nvGraphicFramePr>
        <p:xfrm>
          <a:off x="1899424" y="5157096"/>
          <a:ext cx="8229600" cy="9144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tblGrid>
              <a:tr h="447040">
                <a:tc>
                  <a:txBody>
                    <a:bodyPr/>
                    <a:lstStyle/>
                    <a:p>
                      <a:r>
                        <a:rPr lang="en-US" sz="1200"/>
                        <a:t>Data Understanding</a:t>
                      </a:r>
                    </a:p>
                  </a:txBody>
                  <a:tcPr/>
                </a:tc>
                <a:tc>
                  <a:txBody>
                    <a:bodyPr/>
                    <a:lstStyle/>
                    <a:p>
                      <a:r>
                        <a:rPr lang="en-US" sz="1200"/>
                        <a:t>Preprocessing</a:t>
                      </a:r>
                    </a:p>
                  </a:txBody>
                  <a:tcPr/>
                </a:tc>
                <a:tc>
                  <a:txBody>
                    <a:bodyPr/>
                    <a:lstStyle/>
                    <a:p>
                      <a:r>
                        <a:rPr lang="en-US" sz="1200"/>
                        <a:t>Analysis</a:t>
                      </a:r>
                    </a:p>
                  </a:txBody>
                  <a:tcPr/>
                </a:tc>
                <a:tc>
                  <a:txBody>
                    <a:bodyPr/>
                    <a:lstStyle/>
                    <a:p>
                      <a:r>
                        <a:rPr lang="en-US" sz="1200"/>
                        <a:t>Testing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t>Communicating Results</a:t>
                      </a:r>
                    </a:p>
                  </a:txBody>
                  <a:tcPr/>
                </a:tc>
                <a:extLst>
                  <a:ext uri="{0D108BD9-81ED-4DB2-BD59-A6C34878D82A}">
                    <a16:rowId xmlns:a16="http://schemas.microsoft.com/office/drawing/2014/main" val="10000"/>
                  </a:ext>
                </a:extLst>
              </a:tr>
              <a:tr h="370840">
                <a:tc>
                  <a:txBody>
                    <a:bodyPr/>
                    <a:lstStyle/>
                    <a:p>
                      <a:r>
                        <a:rPr lang="en-US" sz="1200"/>
                        <a:t>5% of time /</a:t>
                      </a:r>
                      <a:r>
                        <a:rPr lang="en-US" sz="1200" baseline="0"/>
                        <a:t>  4</a:t>
                      </a:r>
                      <a:r>
                        <a:rPr lang="en-US" sz="1200"/>
                        <a:t> people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10% of time /</a:t>
                      </a:r>
                      <a:r>
                        <a:rPr lang="en-US" sz="1200" baseline="0"/>
                        <a:t>  4</a:t>
                      </a:r>
                      <a:r>
                        <a:rPr lang="en-US" sz="1200"/>
                        <a:t> people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40% of time /</a:t>
                      </a:r>
                      <a:r>
                        <a:rPr lang="en-US" sz="1200" baseline="0"/>
                        <a:t>  4</a:t>
                      </a:r>
                      <a:r>
                        <a:rPr lang="en-US" sz="1200"/>
                        <a:t> people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40% of time /</a:t>
                      </a:r>
                      <a:r>
                        <a:rPr lang="en-US" sz="1200" baseline="0"/>
                        <a:t>  4</a:t>
                      </a:r>
                      <a:r>
                        <a:rPr lang="en-US" sz="1200"/>
                        <a:t> people </a:t>
                      </a:r>
                    </a:p>
                  </a:txBody>
                  <a:tcPr/>
                </a:tc>
                <a:tc>
                  <a:txBody>
                    <a:bodyPr/>
                    <a:lstStyle/>
                    <a:p>
                      <a:r>
                        <a:rPr lang="en-US" sz="1200"/>
                        <a:t>5 % of time /</a:t>
                      </a:r>
                      <a:r>
                        <a:rPr lang="en-US" sz="1200" baseline="0"/>
                        <a:t>  4</a:t>
                      </a:r>
                      <a:r>
                        <a:rPr lang="en-US" sz="1200"/>
                        <a:t> people </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78992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CE5C9A-9AE4-4C8F-AF02-7368B82A6E30}"/>
              </a:ext>
            </a:extLst>
          </p:cNvPr>
          <p:cNvSpPr>
            <a:spLocks noGrp="1"/>
          </p:cNvSpPr>
          <p:nvPr>
            <p:ph type="title"/>
          </p:nvPr>
        </p:nvSpPr>
        <p:spPr>
          <a:xfrm>
            <a:off x="638882" y="639193"/>
            <a:ext cx="3791604" cy="3573516"/>
          </a:xfrm>
        </p:spPr>
        <p:txBody>
          <a:bodyPr vert="horz" lIns="91440" tIns="45720" rIns="91440" bIns="45720" rtlCol="0" anchor="b">
            <a:normAutofit/>
          </a:bodyPr>
          <a:lstStyle/>
          <a:p>
            <a:r>
              <a:rPr lang="en-US" sz="6600" kern="1200">
                <a:solidFill>
                  <a:schemeClr val="tx1"/>
                </a:solidFill>
                <a:latin typeface="+mj-lt"/>
                <a:ea typeface="+mj-ea"/>
                <a:cs typeface="+mj-cs"/>
              </a:rPr>
              <a:t>Observe</a:t>
            </a:r>
          </a:p>
        </p:txBody>
      </p:sp>
      <p:sp>
        <p:nvSpPr>
          <p:cNvPr id="18"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2E82532-9B2E-4DE6-A9D6-D0CA1B7D8E17}"/>
              </a:ext>
            </a:extLst>
          </p:cNvPr>
          <p:cNvPicPr>
            <a:picLocks noChangeAspect="1"/>
          </p:cNvPicPr>
          <p:nvPr/>
        </p:nvPicPr>
        <p:blipFill>
          <a:blip r:embed="rId3"/>
          <a:stretch>
            <a:fillRect/>
          </a:stretch>
        </p:blipFill>
        <p:spPr>
          <a:xfrm>
            <a:off x="4541651" y="1107666"/>
            <a:ext cx="7663558" cy="4846820"/>
          </a:xfrm>
          <a:prstGeom prst="rect">
            <a:avLst/>
          </a:prstGeom>
        </p:spPr>
      </p:pic>
      <p:sp>
        <p:nvSpPr>
          <p:cNvPr id="9" name="TextBox 8">
            <a:extLst>
              <a:ext uri="{FF2B5EF4-FFF2-40B4-BE49-F238E27FC236}">
                <a16:creationId xmlns:a16="http://schemas.microsoft.com/office/drawing/2014/main" id="{8559654E-89A5-48FF-BE87-BF504B39F383}"/>
              </a:ext>
            </a:extLst>
          </p:cNvPr>
          <p:cNvSpPr txBox="1"/>
          <p:nvPr/>
        </p:nvSpPr>
        <p:spPr>
          <a:xfrm>
            <a:off x="586762" y="4951043"/>
            <a:ext cx="3843724" cy="369332"/>
          </a:xfrm>
          <a:prstGeom prst="rect">
            <a:avLst/>
          </a:prstGeom>
          <a:noFill/>
        </p:spPr>
        <p:txBody>
          <a:bodyPr wrap="square">
            <a:spAutoFit/>
          </a:bodyPr>
          <a:lstStyle/>
          <a:p>
            <a:r>
              <a:rPr lang="en-US" sz="1800" b="1"/>
              <a:t>54 Attributes</a:t>
            </a:r>
          </a:p>
        </p:txBody>
      </p:sp>
    </p:spTree>
    <p:extLst>
      <p:ext uri="{BB962C8B-B14F-4D97-AF65-F5344CB8AC3E}">
        <p14:creationId xmlns:p14="http://schemas.microsoft.com/office/powerpoint/2010/main" val="3116390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E5C9A-9AE4-4C8F-AF02-7368B82A6E30}"/>
              </a:ext>
            </a:extLst>
          </p:cNvPr>
          <p:cNvSpPr>
            <a:spLocks noGrp="1"/>
          </p:cNvSpPr>
          <p:nvPr>
            <p:ph type="title"/>
          </p:nvPr>
        </p:nvSpPr>
        <p:spPr>
          <a:xfrm>
            <a:off x="638882" y="639193"/>
            <a:ext cx="3791604" cy="3573516"/>
          </a:xfrm>
        </p:spPr>
        <p:txBody>
          <a:bodyPr vert="horz" lIns="91440" tIns="45720" rIns="91440" bIns="45720" rtlCol="0" anchor="b">
            <a:normAutofit/>
          </a:bodyPr>
          <a:lstStyle/>
          <a:p>
            <a:r>
              <a:rPr lang="en-US" sz="6600" kern="1200">
                <a:solidFill>
                  <a:schemeClr val="tx1"/>
                </a:solidFill>
                <a:latin typeface="+mj-lt"/>
                <a:ea typeface="+mj-ea"/>
                <a:cs typeface="+mj-cs"/>
              </a:rPr>
              <a:t>Observe</a:t>
            </a:r>
          </a:p>
        </p:txBody>
      </p:sp>
      <p:pic>
        <p:nvPicPr>
          <p:cNvPr id="4" name="Picture 3">
            <a:extLst>
              <a:ext uri="{FF2B5EF4-FFF2-40B4-BE49-F238E27FC236}">
                <a16:creationId xmlns:a16="http://schemas.microsoft.com/office/drawing/2014/main" id="{AF1D87A1-2F27-49EF-9193-33DDD975FA09}"/>
              </a:ext>
            </a:extLst>
          </p:cNvPr>
          <p:cNvPicPr>
            <a:picLocks noChangeAspect="1"/>
          </p:cNvPicPr>
          <p:nvPr/>
        </p:nvPicPr>
        <p:blipFill>
          <a:blip r:embed="rId3"/>
          <a:stretch>
            <a:fillRect/>
          </a:stretch>
        </p:blipFill>
        <p:spPr>
          <a:xfrm>
            <a:off x="7017003" y="348342"/>
            <a:ext cx="3487712" cy="5831566"/>
          </a:xfrm>
          <a:prstGeom prst="rect">
            <a:avLst/>
          </a:prstGeom>
        </p:spPr>
      </p:pic>
      <p:sp>
        <p:nvSpPr>
          <p:cNvPr id="9" name="TextBox 8">
            <a:extLst>
              <a:ext uri="{FF2B5EF4-FFF2-40B4-BE49-F238E27FC236}">
                <a16:creationId xmlns:a16="http://schemas.microsoft.com/office/drawing/2014/main" id="{CC425C41-DCF5-49A7-9F3E-39DA457D86B2}"/>
              </a:ext>
            </a:extLst>
          </p:cNvPr>
          <p:cNvSpPr txBox="1"/>
          <p:nvPr/>
        </p:nvSpPr>
        <p:spPr>
          <a:xfrm>
            <a:off x="638882" y="4485305"/>
            <a:ext cx="6096000" cy="369332"/>
          </a:xfrm>
          <a:prstGeom prst="rect">
            <a:avLst/>
          </a:prstGeom>
          <a:noFill/>
        </p:spPr>
        <p:txBody>
          <a:bodyPr wrap="square">
            <a:spAutoFit/>
          </a:bodyPr>
          <a:lstStyle/>
          <a:p>
            <a:r>
              <a:rPr lang="en-US" sz="1800" b="1"/>
              <a:t>210 Fighters</a:t>
            </a:r>
          </a:p>
        </p:txBody>
      </p:sp>
    </p:spTree>
    <p:extLst>
      <p:ext uri="{BB962C8B-B14F-4D97-AF65-F5344CB8AC3E}">
        <p14:creationId xmlns:p14="http://schemas.microsoft.com/office/powerpoint/2010/main" val="623283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E5C9A-9AE4-4C8F-AF02-7368B82A6E30}"/>
              </a:ext>
            </a:extLst>
          </p:cNvPr>
          <p:cNvSpPr>
            <a:spLocks noGrp="1"/>
          </p:cNvSpPr>
          <p:nvPr>
            <p:ph type="title"/>
          </p:nvPr>
        </p:nvSpPr>
        <p:spPr>
          <a:xfrm>
            <a:off x="638881" y="530336"/>
            <a:ext cx="4052861" cy="3573516"/>
          </a:xfrm>
        </p:spPr>
        <p:txBody>
          <a:bodyPr vert="horz" lIns="91440" tIns="45720" rIns="91440" bIns="45720" rtlCol="0" anchor="b">
            <a:normAutofit/>
          </a:bodyPr>
          <a:lstStyle/>
          <a:p>
            <a:r>
              <a:rPr lang="en-US" sz="5400" kern="1200">
                <a:solidFill>
                  <a:schemeClr val="tx1"/>
                </a:solidFill>
                <a:latin typeface="+mj-lt"/>
                <a:ea typeface="+mj-ea"/>
                <a:cs typeface="+mj-cs"/>
              </a:rPr>
              <a:t>Analysis</a:t>
            </a:r>
          </a:p>
        </p:txBody>
      </p:sp>
      <p:pic>
        <p:nvPicPr>
          <p:cNvPr id="4" name="Picture 4" descr="A picture containing shape&#10;&#10;Description automatically generated">
            <a:extLst>
              <a:ext uri="{FF2B5EF4-FFF2-40B4-BE49-F238E27FC236}">
                <a16:creationId xmlns:a16="http://schemas.microsoft.com/office/drawing/2014/main" id="{184A725E-2E23-4015-AB7A-A202AA16CF93}"/>
              </a:ext>
            </a:extLst>
          </p:cNvPr>
          <p:cNvPicPr>
            <a:picLocks noChangeAspect="1"/>
          </p:cNvPicPr>
          <p:nvPr/>
        </p:nvPicPr>
        <p:blipFill>
          <a:blip r:embed="rId3"/>
          <a:stretch>
            <a:fillRect/>
          </a:stretch>
        </p:blipFill>
        <p:spPr>
          <a:xfrm>
            <a:off x="4866859" y="640080"/>
            <a:ext cx="6789489" cy="5550408"/>
          </a:xfrm>
          <a:prstGeom prst="rect">
            <a:avLst/>
          </a:prstGeom>
        </p:spPr>
      </p:pic>
    </p:spTree>
    <p:extLst>
      <p:ext uri="{BB962C8B-B14F-4D97-AF65-F5344CB8AC3E}">
        <p14:creationId xmlns:p14="http://schemas.microsoft.com/office/powerpoint/2010/main" val="4135352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CE5C9A-9AE4-4C8F-AF02-7368B82A6E30}"/>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a:solidFill>
                  <a:schemeClr val="tx1"/>
                </a:solidFill>
                <a:latin typeface="+mj-lt"/>
                <a:ea typeface="+mj-ea"/>
                <a:cs typeface="+mj-cs"/>
              </a:rPr>
              <a:t>Analysis </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Chart, treemap chart&#10;&#10;Description automatically generated">
            <a:extLst>
              <a:ext uri="{FF2B5EF4-FFF2-40B4-BE49-F238E27FC236}">
                <a16:creationId xmlns:a16="http://schemas.microsoft.com/office/drawing/2014/main" id="{D33E19DE-5478-46D4-98E0-9C9B964FCDB4}"/>
              </a:ext>
            </a:extLst>
          </p:cNvPr>
          <p:cNvPicPr>
            <a:picLocks noChangeAspect="1"/>
          </p:cNvPicPr>
          <p:nvPr/>
        </p:nvPicPr>
        <p:blipFill rotWithShape="1">
          <a:blip r:embed="rId3"/>
          <a:srcRect r="1" b="2547"/>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189824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descr="Chart, bar chart, histogram&#10;&#10;Description automatically generated">
            <a:extLst>
              <a:ext uri="{FF2B5EF4-FFF2-40B4-BE49-F238E27FC236}">
                <a16:creationId xmlns:a16="http://schemas.microsoft.com/office/drawing/2014/main" id="{581B2B6E-9722-45FD-874A-14A99A13E414}"/>
              </a:ext>
            </a:extLst>
          </p:cNvPr>
          <p:cNvPicPr>
            <a:picLocks noGrp="1" noChangeAspect="1"/>
          </p:cNvPicPr>
          <p:nvPr>
            <p:ph idx="1"/>
          </p:nvPr>
        </p:nvPicPr>
        <p:blipFill>
          <a:blip r:embed="rId3"/>
          <a:stretch>
            <a:fillRect/>
          </a:stretch>
        </p:blipFill>
        <p:spPr>
          <a:xfrm>
            <a:off x="742950" y="1692275"/>
            <a:ext cx="4794250" cy="4449763"/>
          </a:xfrm>
        </p:spPr>
      </p:pic>
      <p:pic>
        <p:nvPicPr>
          <p:cNvPr id="3" name="Picture 3" descr="Text&#10;&#10;Description automatically generated">
            <a:extLst>
              <a:ext uri="{FF2B5EF4-FFF2-40B4-BE49-F238E27FC236}">
                <a16:creationId xmlns:a16="http://schemas.microsoft.com/office/drawing/2014/main" id="{F98387DE-6219-4C3D-8FBA-BC5E45D64660}"/>
              </a:ext>
            </a:extLst>
          </p:cNvPr>
          <p:cNvPicPr>
            <a:picLocks noChangeAspect="1"/>
          </p:cNvPicPr>
          <p:nvPr/>
        </p:nvPicPr>
        <p:blipFill>
          <a:blip r:embed="rId4"/>
          <a:stretch>
            <a:fillRect/>
          </a:stretch>
        </p:blipFill>
        <p:spPr>
          <a:xfrm>
            <a:off x="6211888" y="1844675"/>
            <a:ext cx="4624388" cy="4449763"/>
          </a:xfrm>
          <a:prstGeom prst="rect">
            <a:avLst/>
          </a:prstGeom>
        </p:spPr>
      </p:pic>
      <p:sp>
        <p:nvSpPr>
          <p:cNvPr id="2" name="Title 1">
            <a:extLst>
              <a:ext uri="{FF2B5EF4-FFF2-40B4-BE49-F238E27FC236}">
                <a16:creationId xmlns:a16="http://schemas.microsoft.com/office/drawing/2014/main" id="{C9CE5C9A-9AE4-4C8F-AF02-7368B82A6E30}"/>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Analysis </a:t>
            </a:r>
          </a:p>
        </p:txBody>
      </p:sp>
    </p:spTree>
    <p:extLst>
      <p:ext uri="{BB962C8B-B14F-4D97-AF65-F5344CB8AC3E}">
        <p14:creationId xmlns:p14="http://schemas.microsoft.com/office/powerpoint/2010/main" val="280276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E5C9A-9AE4-4C8F-AF02-7368B82A6E30}"/>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a:solidFill>
                  <a:schemeClr val="tx1"/>
                </a:solidFill>
                <a:latin typeface="+mj-lt"/>
                <a:ea typeface="+mj-ea"/>
                <a:cs typeface="+mj-cs"/>
              </a:rPr>
              <a:t>Recommendation Next Steps</a:t>
            </a:r>
            <a:r>
              <a:rPr lang="en-US" sz="5200" kern="1200">
                <a:solidFill>
                  <a:schemeClr val="tx1"/>
                </a:solidFill>
                <a:latin typeface="+mj-lt"/>
                <a:ea typeface="+mj-ea"/>
                <a:cs typeface="+mj-cs"/>
              </a:rPr>
              <a:t> </a:t>
            </a:r>
          </a:p>
        </p:txBody>
      </p:sp>
      <p:sp>
        <p:nvSpPr>
          <p:cNvPr id="8" name="Content Placeholder 7">
            <a:extLst>
              <a:ext uri="{FF2B5EF4-FFF2-40B4-BE49-F238E27FC236}">
                <a16:creationId xmlns:a16="http://schemas.microsoft.com/office/drawing/2014/main" id="{F7471EF0-4C2C-46E4-9F19-EDE199C6B10E}"/>
              </a:ext>
            </a:extLst>
          </p:cNvPr>
          <p:cNvSpPr>
            <a:spLocks noGrp="1"/>
          </p:cNvSpPr>
          <p:nvPr>
            <p:ph idx="1"/>
          </p:nvPr>
        </p:nvSpPr>
        <p:spPr/>
        <p:txBody>
          <a:bodyPr/>
          <a:lstStyle/>
          <a:p>
            <a:pPr marL="0" indent="0">
              <a:buNone/>
            </a:pPr>
            <a:r>
              <a:rPr lang="en-US"/>
              <a:t>Model Selection and Tuning</a:t>
            </a:r>
          </a:p>
          <a:p>
            <a:pPr>
              <a:buFontTx/>
              <a:buChar char="-"/>
            </a:pPr>
            <a:r>
              <a:rPr lang="en-US"/>
              <a:t>TensorFlow</a:t>
            </a:r>
          </a:p>
          <a:p>
            <a:pPr>
              <a:buFontTx/>
              <a:buChar char="-"/>
            </a:pPr>
            <a:r>
              <a:rPr lang="en-US"/>
              <a:t>Random Forest</a:t>
            </a:r>
          </a:p>
          <a:p>
            <a:pPr>
              <a:buFontTx/>
              <a:buChar char="-"/>
            </a:pPr>
            <a:r>
              <a:rPr lang="en-US" err="1"/>
              <a:t>Keras</a:t>
            </a:r>
            <a:r>
              <a:rPr lang="en-US"/>
              <a:t> CNN</a:t>
            </a:r>
          </a:p>
          <a:p>
            <a:pPr>
              <a:buFontTx/>
              <a:buChar char="-"/>
            </a:pPr>
            <a:endParaRPr lang="en-US"/>
          </a:p>
        </p:txBody>
      </p:sp>
    </p:spTree>
    <p:extLst>
      <p:ext uri="{BB962C8B-B14F-4D97-AF65-F5344CB8AC3E}">
        <p14:creationId xmlns:p14="http://schemas.microsoft.com/office/powerpoint/2010/main" val="1732794885"/>
      </p:ext>
    </p:extLst>
  </p:cSld>
  <p:clrMapOvr>
    <a:masterClrMapping/>
  </p:clrMapOvr>
</p:sld>
</file>

<file path=ppt/theme/theme1.xml><?xml version="1.0" encoding="utf-8"?>
<a:theme xmlns:a="http://schemas.openxmlformats.org/drawingml/2006/main" name="1_Office Theme">
  <a:themeElements>
    <a:clrScheme name="Syracuse University Color Palette">
      <a:dk1>
        <a:srgbClr val="3F403F"/>
      </a:dk1>
      <a:lt1>
        <a:srgbClr val="FFFFFF"/>
      </a:lt1>
      <a:dk2>
        <a:srgbClr val="F76900"/>
      </a:dk2>
      <a:lt2>
        <a:srgbClr val="ADB3B8"/>
      </a:lt2>
      <a:accent1>
        <a:srgbClr val="000E54"/>
      </a:accent1>
      <a:accent2>
        <a:srgbClr val="FF431B"/>
      </a:accent2>
      <a:accent3>
        <a:srgbClr val="FF8E00"/>
      </a:accent3>
      <a:accent4>
        <a:srgbClr val="203299"/>
      </a:accent4>
      <a:accent5>
        <a:srgbClr val="2B72D7"/>
      </a:accent5>
      <a:accent6>
        <a:srgbClr val="F76900"/>
      </a:accent6>
      <a:hlink>
        <a:srgbClr val="D74100"/>
      </a:hlink>
      <a:folHlink>
        <a:srgbClr val="D74100"/>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EBB9154A1C10647AE30D8FB18779949" ma:contentTypeVersion="8" ma:contentTypeDescription="Create a new document." ma:contentTypeScope="" ma:versionID="25367b8a42a5a31bb85b0813f73368ca">
  <xsd:schema xmlns:xsd="http://www.w3.org/2001/XMLSchema" xmlns:xs="http://www.w3.org/2001/XMLSchema" xmlns:p="http://schemas.microsoft.com/office/2006/metadata/properties" xmlns:ns2="2b137884-b0a6-4167-bf34-9394986bb76d" targetNamespace="http://schemas.microsoft.com/office/2006/metadata/properties" ma:root="true" ma:fieldsID="443d3387d9b61bf0061d28ec812e9bb0" ns2:_="">
    <xsd:import namespace="2b137884-b0a6-4167-bf34-9394986bb76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137884-b0a6-4167-bf34-9394986bb76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47795C-4F12-438D-86BB-41F6BE503654}"/>
</file>

<file path=customXml/itemProps2.xml><?xml version="1.0" encoding="utf-8"?>
<ds:datastoreItem xmlns:ds="http://schemas.openxmlformats.org/officeDocument/2006/customXml" ds:itemID="{DB46AD71-C3A8-4731-818A-399AD60D24D9}">
  <ds:schemaRefs>
    <ds:schemaRef ds:uri="2b137884-b0a6-4167-bf34-9394986bb76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6920522-AC17-40C2-9A2F-93267D80333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239</Words>
  <Application>Microsoft Office PowerPoint</Application>
  <PresentationFormat>Widescreen</PresentationFormat>
  <Paragraphs>49</Paragraphs>
  <Slides>8</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Calibri</vt:lpstr>
      <vt:lpstr>Consolas</vt:lpstr>
      <vt:lpstr>Sherman Sans</vt:lpstr>
      <vt:lpstr>Sherman Sans Book</vt:lpstr>
      <vt:lpstr>Sherman Serif Book</vt:lpstr>
      <vt:lpstr>System Font Regular</vt:lpstr>
      <vt:lpstr>Verdana</vt:lpstr>
      <vt:lpstr>Wingdings</vt:lpstr>
      <vt:lpstr>1_Office Theme</vt:lpstr>
      <vt:lpstr>IST 718 Final Project</vt:lpstr>
      <vt:lpstr>Project Update One Summary</vt:lpstr>
      <vt:lpstr>Observe</vt:lpstr>
      <vt:lpstr>Observe</vt:lpstr>
      <vt:lpstr>Analysis</vt:lpstr>
      <vt:lpstr>Analysis </vt:lpstr>
      <vt:lpstr>Analysis </vt:lpstr>
      <vt:lpstr>Recommendation Next Steps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 718 Final Project</dc:title>
  <dc:creator>Brandon Bergstrom</dc:creator>
  <cp:lastModifiedBy>Mark Paradis</cp:lastModifiedBy>
  <cp:revision>1</cp:revision>
  <dcterms:created xsi:type="dcterms:W3CDTF">2021-11-03T23:49:06Z</dcterms:created>
  <dcterms:modified xsi:type="dcterms:W3CDTF">2021-12-06T01:20:08Z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0x0101008EBB9154A1C10647AE30D8FB18779949</vt:lpwstr>
  </property>
</Properties>
</file>