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oEPG23qnzENEMbnQGWavW/uOu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4afdd3e62_0_139:notes"/>
          <p:cNvSpPr txBox="1"/>
          <p:nvPr>
            <p:ph idx="1" type="body"/>
          </p:nvPr>
        </p:nvSpPr>
        <p:spPr>
          <a:xfrm>
            <a:off x="670891" y="4328410"/>
            <a:ext cx="5367000" cy="3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104afdd3e62_0_139:notes"/>
          <p:cNvSpPr/>
          <p:nvPr>
            <p:ph idx="2" type="sldImg"/>
          </p:nvPr>
        </p:nvSpPr>
        <p:spPr>
          <a:xfrm>
            <a:off x="670891" y="1124262"/>
            <a:ext cx="5367000" cy="30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4afdd3e62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04afdd3e6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afdd3e6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04afdd3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afdd3e62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04afdd3e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4afdd3e62_0_2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04afdd3e6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4afdd3e62_0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04afdd3e6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4afdd3e62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04afdd3e6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4afdd3e62_0_2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04afdd3e6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4afdd3e62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04afdd3e6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idx="1" type="body"/>
          </p:nvPr>
        </p:nvSpPr>
        <p:spPr>
          <a:xfrm>
            <a:off x="685800" y="457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104afdd3e62_0_153"/>
          <p:cNvPicPr preferRelativeResize="0"/>
          <p:nvPr/>
        </p:nvPicPr>
        <p:blipFill rotWithShape="1">
          <a:blip r:embed="rId2">
            <a:alphaModFix/>
          </a:blip>
          <a:srcRect b="18501" l="0" r="0" t="18501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104afdd3e62_0_153"/>
          <p:cNvSpPr txBox="1"/>
          <p:nvPr>
            <p:ph type="ctrTitle"/>
          </p:nvPr>
        </p:nvSpPr>
        <p:spPr>
          <a:xfrm>
            <a:off x="806615" y="1200151"/>
            <a:ext cx="58215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aleway"/>
              <a:buNone/>
              <a:defRPr b="1" i="1" sz="4100" cap="small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g104afdd3e62_0_153"/>
          <p:cNvSpPr txBox="1"/>
          <p:nvPr>
            <p:ph idx="1" type="subTitle"/>
          </p:nvPr>
        </p:nvSpPr>
        <p:spPr>
          <a:xfrm>
            <a:off x="806615" y="3484606"/>
            <a:ext cx="58215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1" sz="1800" cap="small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g104afdd3e62_0_153"/>
          <p:cNvSpPr txBox="1"/>
          <p:nvPr>
            <p:ph idx="10" type="dt"/>
          </p:nvPr>
        </p:nvSpPr>
        <p:spPr>
          <a:xfrm>
            <a:off x="806615" y="4094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1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Image" id="64" name="Google Shape;64;g104afdd3e62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48" y="608855"/>
            <a:ext cx="1406956" cy="33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Layout 1">
  <p:cSld name="Content Layout 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4afdd3e62_0_159"/>
          <p:cNvSpPr txBox="1"/>
          <p:nvPr>
            <p:ph type="title"/>
          </p:nvPr>
        </p:nvSpPr>
        <p:spPr>
          <a:xfrm>
            <a:off x="466957" y="428625"/>
            <a:ext cx="8233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g104afdd3e62_0_159"/>
          <p:cNvSpPr txBox="1"/>
          <p:nvPr>
            <p:ph idx="10" type="dt"/>
          </p:nvPr>
        </p:nvSpPr>
        <p:spPr>
          <a:xfrm>
            <a:off x="453172" y="4869656"/>
            <a:ext cx="223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g104afdd3e62_0_159"/>
          <p:cNvSpPr txBox="1"/>
          <p:nvPr>
            <p:ph idx="11" type="ftr"/>
          </p:nvPr>
        </p:nvSpPr>
        <p:spPr>
          <a:xfrm>
            <a:off x="3028950" y="4869656"/>
            <a:ext cx="30861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g104afdd3e62_0_159"/>
          <p:cNvSpPr txBox="1"/>
          <p:nvPr>
            <p:ph idx="1" type="body"/>
          </p:nvPr>
        </p:nvSpPr>
        <p:spPr>
          <a:xfrm>
            <a:off x="5943600" y="128588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i="1" sz="1200" cap="small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g104afdd3e62_0_159"/>
          <p:cNvSpPr txBox="1"/>
          <p:nvPr>
            <p:ph idx="2" type="body"/>
          </p:nvPr>
        </p:nvSpPr>
        <p:spPr>
          <a:xfrm>
            <a:off x="453172" y="942975"/>
            <a:ext cx="82338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Layout 1">
  <p:cSld name="Highlights Layout 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4afdd3e62_0_165"/>
          <p:cNvSpPr txBox="1"/>
          <p:nvPr>
            <p:ph idx="10" type="dt"/>
          </p:nvPr>
        </p:nvSpPr>
        <p:spPr>
          <a:xfrm>
            <a:off x="453172" y="4869656"/>
            <a:ext cx="223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g104afdd3e62_0_165"/>
          <p:cNvSpPr txBox="1"/>
          <p:nvPr>
            <p:ph idx="11" type="ftr"/>
          </p:nvPr>
        </p:nvSpPr>
        <p:spPr>
          <a:xfrm>
            <a:off x="3028950" y="4869656"/>
            <a:ext cx="30861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pheres-5120x2880-architecture-glass-symmetrical-office-5k-10634.jpg" id="74" name="Google Shape;74;g104afdd3e62_0_1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88499" y="-7739"/>
            <a:ext cx="2955474" cy="236514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5" name="Google Shape;75;g104afdd3e62_0_165"/>
          <p:cNvSpPr txBox="1"/>
          <p:nvPr>
            <p:ph type="title"/>
          </p:nvPr>
        </p:nvSpPr>
        <p:spPr>
          <a:xfrm>
            <a:off x="1143065" y="514351"/>
            <a:ext cx="68580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g104afdd3e62_0_165"/>
          <p:cNvSpPr txBox="1"/>
          <p:nvPr>
            <p:ph idx="1" type="body"/>
          </p:nvPr>
        </p:nvSpPr>
        <p:spPr>
          <a:xfrm>
            <a:off x="5943600" y="128588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1" sz="1200" cap="small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g104afdd3e62_0_165"/>
          <p:cNvSpPr txBox="1"/>
          <p:nvPr>
            <p:ph idx="2" type="body"/>
          </p:nvPr>
        </p:nvSpPr>
        <p:spPr>
          <a:xfrm>
            <a:off x="1143000" y="1885949"/>
            <a:ext cx="68580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 2">
  <p:cSld name="Section Title Slide 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[Element22] Analytics Power_V2 copy.002.jpeg" id="79" name="Google Shape;79;g104afdd3e62_0_1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0" name="Google Shape;80;g104afdd3e62_0_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164" y="135889"/>
            <a:ext cx="893243" cy="21165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04afdd3e62_0_172"/>
          <p:cNvSpPr txBox="1"/>
          <p:nvPr>
            <p:ph type="title"/>
          </p:nvPr>
        </p:nvSpPr>
        <p:spPr>
          <a:xfrm>
            <a:off x="455186" y="1500188"/>
            <a:ext cx="34311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g104afdd3e62_0_172"/>
          <p:cNvSpPr txBox="1"/>
          <p:nvPr>
            <p:ph idx="10" type="dt"/>
          </p:nvPr>
        </p:nvSpPr>
        <p:spPr>
          <a:xfrm>
            <a:off x="453172" y="4869656"/>
            <a:ext cx="223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g104afdd3e62_0_172"/>
          <p:cNvSpPr txBox="1"/>
          <p:nvPr>
            <p:ph idx="11" type="ftr"/>
          </p:nvPr>
        </p:nvSpPr>
        <p:spPr>
          <a:xfrm>
            <a:off x="3028950" y="4869656"/>
            <a:ext cx="30861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g104afdd3e62_0_172"/>
          <p:cNvSpPr txBox="1"/>
          <p:nvPr>
            <p:ph idx="12" type="sldNum"/>
          </p:nvPr>
        </p:nvSpPr>
        <p:spPr>
          <a:xfrm>
            <a:off x="8001000" y="4869656"/>
            <a:ext cx="685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g104afdd3e62_0_172"/>
          <p:cNvSpPr txBox="1"/>
          <p:nvPr>
            <p:ph idx="1" type="body"/>
          </p:nvPr>
        </p:nvSpPr>
        <p:spPr>
          <a:xfrm>
            <a:off x="5943600" y="128588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1" sz="1200" cap="small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Page Layout">
  <p:cSld name="Final Page Layou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an-provan-248564-unsplash.jpg" id="87" name="Google Shape;87;g104afdd3e62_0_1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5499" y="3605000"/>
            <a:ext cx="1538514" cy="153851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evan-provan-248564-unsplash.jpg" id="88" name="Google Shape;88;g104afdd3e62_0_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2322"/>
            <a:ext cx="1536678" cy="15366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9" name="Google Shape;89;g104afdd3e62_0_180"/>
          <p:cNvSpPr/>
          <p:nvPr/>
        </p:nvSpPr>
        <p:spPr>
          <a:xfrm flipH="1" rot="10800000">
            <a:off x="-3404" y="601"/>
            <a:ext cx="1540134" cy="15401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4353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g104afdd3e62_0_180"/>
          <p:cNvSpPr txBox="1"/>
          <p:nvPr>
            <p:ph idx="10" type="dt"/>
          </p:nvPr>
        </p:nvSpPr>
        <p:spPr>
          <a:xfrm>
            <a:off x="453172" y="4869656"/>
            <a:ext cx="223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g104afdd3e62_0_180"/>
          <p:cNvSpPr txBox="1"/>
          <p:nvPr>
            <p:ph idx="11" type="ftr"/>
          </p:nvPr>
        </p:nvSpPr>
        <p:spPr>
          <a:xfrm>
            <a:off x="3028950" y="4869656"/>
            <a:ext cx="30861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Image" id="92" name="Google Shape;92;g104afdd3e62_0_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5824" y="1971713"/>
            <a:ext cx="2532352" cy="60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 1">
  <p:cSld name="Section Title Slide 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94" name="Google Shape;94;g104afdd3e62_0_1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23" y="0"/>
            <a:ext cx="7563510" cy="5143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63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5" name="Google Shape;95;g104afdd3e62_0_187"/>
          <p:cNvSpPr/>
          <p:nvPr/>
        </p:nvSpPr>
        <p:spPr>
          <a:xfrm>
            <a:off x="1" y="0"/>
            <a:ext cx="1856088" cy="181294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6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Image" id="96" name="Google Shape;96;g104afdd3e62_0_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164" y="135889"/>
            <a:ext cx="893243" cy="21165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04afdd3e62_0_187"/>
          <p:cNvSpPr txBox="1"/>
          <p:nvPr>
            <p:ph type="title"/>
          </p:nvPr>
        </p:nvSpPr>
        <p:spPr>
          <a:xfrm>
            <a:off x="5257800" y="2571750"/>
            <a:ext cx="3429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g104afdd3e62_0_187"/>
          <p:cNvSpPr txBox="1"/>
          <p:nvPr>
            <p:ph idx="10" type="dt"/>
          </p:nvPr>
        </p:nvSpPr>
        <p:spPr>
          <a:xfrm>
            <a:off x="453172" y="4869656"/>
            <a:ext cx="223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g104afdd3e62_0_187"/>
          <p:cNvSpPr txBox="1"/>
          <p:nvPr>
            <p:ph idx="11" type="ftr"/>
          </p:nvPr>
        </p:nvSpPr>
        <p:spPr>
          <a:xfrm>
            <a:off x="3028950" y="4869656"/>
            <a:ext cx="30861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g104afdd3e62_0_187"/>
          <p:cNvSpPr txBox="1"/>
          <p:nvPr>
            <p:ph idx="12" type="sldNum"/>
          </p:nvPr>
        </p:nvSpPr>
        <p:spPr>
          <a:xfrm>
            <a:off x="8001000" y="4869656"/>
            <a:ext cx="685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g104afdd3e62_0_187"/>
          <p:cNvSpPr txBox="1"/>
          <p:nvPr>
            <p:ph idx="1" type="body"/>
          </p:nvPr>
        </p:nvSpPr>
        <p:spPr>
          <a:xfrm>
            <a:off x="5943600" y="128588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i="1" sz="1200" cap="small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Layout 2">
  <p:cSld name="Content Layout 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4afdd3e62_0_196"/>
          <p:cNvSpPr/>
          <p:nvPr/>
        </p:nvSpPr>
        <p:spPr>
          <a:xfrm>
            <a:off x="562793" y="0"/>
            <a:ext cx="8581194" cy="5143500"/>
          </a:xfrm>
          <a:custGeom>
            <a:rect b="b" l="l" r="r" t="t"/>
            <a:pathLst>
              <a:path extrusionOk="0" h="21600" w="21600">
                <a:moveTo>
                  <a:pt x="12947" y="0"/>
                </a:moveTo>
                <a:lnTo>
                  <a:pt x="0" y="21600"/>
                </a:lnTo>
                <a:lnTo>
                  <a:pt x="13552" y="21600"/>
                </a:lnTo>
                <a:lnTo>
                  <a:pt x="21600" y="8174"/>
                </a:lnTo>
                <a:lnTo>
                  <a:pt x="21600" y="0"/>
                </a:lnTo>
                <a:lnTo>
                  <a:pt x="12947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g104afdd3e62_0_196"/>
          <p:cNvSpPr txBox="1"/>
          <p:nvPr>
            <p:ph type="title"/>
          </p:nvPr>
        </p:nvSpPr>
        <p:spPr>
          <a:xfrm>
            <a:off x="466957" y="428625"/>
            <a:ext cx="8233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g104afdd3e62_0_196"/>
          <p:cNvSpPr txBox="1"/>
          <p:nvPr>
            <p:ph idx="10" type="dt"/>
          </p:nvPr>
        </p:nvSpPr>
        <p:spPr>
          <a:xfrm>
            <a:off x="453172" y="4869656"/>
            <a:ext cx="223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g104afdd3e62_0_196"/>
          <p:cNvSpPr txBox="1"/>
          <p:nvPr>
            <p:ph idx="11" type="ftr"/>
          </p:nvPr>
        </p:nvSpPr>
        <p:spPr>
          <a:xfrm>
            <a:off x="3028950" y="4869656"/>
            <a:ext cx="30861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g104afdd3e62_0_196"/>
          <p:cNvSpPr txBox="1"/>
          <p:nvPr>
            <p:ph idx="12" type="sldNum"/>
          </p:nvPr>
        </p:nvSpPr>
        <p:spPr>
          <a:xfrm>
            <a:off x="8001000" y="4869656"/>
            <a:ext cx="685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g104afdd3e62_0_196"/>
          <p:cNvSpPr txBox="1"/>
          <p:nvPr>
            <p:ph idx="1" type="body"/>
          </p:nvPr>
        </p:nvSpPr>
        <p:spPr>
          <a:xfrm>
            <a:off x="5943600" y="128588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i="1" sz="1200" cap="small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g104afdd3e62_0_196"/>
          <p:cNvSpPr txBox="1"/>
          <p:nvPr>
            <p:ph idx="2" type="body"/>
          </p:nvPr>
        </p:nvSpPr>
        <p:spPr>
          <a:xfrm>
            <a:off x="453628" y="942974"/>
            <a:ext cx="82332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Layout 2">
  <p:cSld name="Highlights Layout 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g104afdd3e62_0_2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04afdd3e62_0_204"/>
          <p:cNvSpPr/>
          <p:nvPr/>
        </p:nvSpPr>
        <p:spPr>
          <a:xfrm>
            <a:off x="1" y="1"/>
            <a:ext cx="1657368" cy="154305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6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g104afdd3e62_0_204"/>
          <p:cNvSpPr txBox="1"/>
          <p:nvPr>
            <p:ph type="title"/>
          </p:nvPr>
        </p:nvSpPr>
        <p:spPr>
          <a:xfrm>
            <a:off x="1143065" y="528190"/>
            <a:ext cx="68580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g104afdd3e62_0_204"/>
          <p:cNvSpPr txBox="1"/>
          <p:nvPr>
            <p:ph idx="10" type="dt"/>
          </p:nvPr>
        </p:nvSpPr>
        <p:spPr>
          <a:xfrm>
            <a:off x="457200" y="4869656"/>
            <a:ext cx="223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g104afdd3e62_0_204"/>
          <p:cNvSpPr txBox="1"/>
          <p:nvPr>
            <p:ph idx="11" type="ftr"/>
          </p:nvPr>
        </p:nvSpPr>
        <p:spPr>
          <a:xfrm>
            <a:off x="3028950" y="4869656"/>
            <a:ext cx="30861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g104afdd3e62_0_204"/>
          <p:cNvSpPr txBox="1"/>
          <p:nvPr>
            <p:ph idx="12" type="sldNum"/>
          </p:nvPr>
        </p:nvSpPr>
        <p:spPr>
          <a:xfrm>
            <a:off x="8001000" y="4869656"/>
            <a:ext cx="685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g104afdd3e62_0_204"/>
          <p:cNvSpPr/>
          <p:nvPr/>
        </p:nvSpPr>
        <p:spPr>
          <a:xfrm>
            <a:off x="1143065" y="1607876"/>
            <a:ext cx="177000" cy="164100"/>
          </a:xfrm>
          <a:prstGeom prst="parallelogram">
            <a:avLst>
              <a:gd fmla="val 8155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8" name="Google Shape;118;g104afdd3e62_0_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9675" y="4903319"/>
            <a:ext cx="225941" cy="1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04afdd3e62_0_204"/>
          <p:cNvSpPr txBox="1"/>
          <p:nvPr>
            <p:ph idx="1" type="body"/>
          </p:nvPr>
        </p:nvSpPr>
        <p:spPr>
          <a:xfrm>
            <a:off x="5943600" y="128588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1" sz="1200" cap="small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g104afdd3e62_0_204"/>
          <p:cNvSpPr txBox="1"/>
          <p:nvPr>
            <p:ph idx="2" type="body"/>
          </p:nvPr>
        </p:nvSpPr>
        <p:spPr>
          <a:xfrm>
            <a:off x="1143000" y="1885949"/>
            <a:ext cx="68580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>
                <a:solidFill>
                  <a:schemeClr val="lt1"/>
                </a:solidFill>
              </a:defRPr>
            </a:lvl1pPr>
            <a:lvl2pPr indent="-2794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2pPr>
            <a:lvl3pPr indent="-2794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3pPr>
            <a:lvl4pPr indent="-2794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4pPr>
            <a:lvl5pPr indent="-2794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4afdd3e62_0_215"/>
          <p:cNvSpPr txBox="1"/>
          <p:nvPr>
            <p:ph type="title"/>
          </p:nvPr>
        </p:nvSpPr>
        <p:spPr>
          <a:xfrm>
            <a:off x="466957" y="428625"/>
            <a:ext cx="8233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g104afdd3e62_0_215"/>
          <p:cNvSpPr txBox="1"/>
          <p:nvPr>
            <p:ph idx="1" type="body"/>
          </p:nvPr>
        </p:nvSpPr>
        <p:spPr>
          <a:xfrm>
            <a:off x="453172" y="942975"/>
            <a:ext cx="8233800" cy="3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/>
            </a:lvl1pPr>
            <a:lvl2pPr indent="-3048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200"/>
            </a:lvl2pPr>
            <a:lvl3pPr indent="-29845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/>
            </a:lvl3pPr>
            <a:lvl4pPr indent="-28575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▪"/>
              <a:defRPr sz="900"/>
            </a:lvl4pPr>
            <a:lvl5pPr indent="-28575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▪"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g104afdd3e62_0_215"/>
          <p:cNvSpPr txBox="1"/>
          <p:nvPr>
            <p:ph idx="12" type="sldNum"/>
          </p:nvPr>
        </p:nvSpPr>
        <p:spPr>
          <a:xfrm>
            <a:off x="8001000" y="4869656"/>
            <a:ext cx="685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 Only">
  <p:cSld name="Title with Subtitle 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4afdd3e62_0_219"/>
          <p:cNvSpPr txBox="1"/>
          <p:nvPr>
            <p:ph type="title"/>
          </p:nvPr>
        </p:nvSpPr>
        <p:spPr>
          <a:xfrm>
            <a:off x="391887" y="170260"/>
            <a:ext cx="83568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g104afdd3e62_0_219"/>
          <p:cNvSpPr txBox="1"/>
          <p:nvPr>
            <p:ph idx="1" type="body"/>
          </p:nvPr>
        </p:nvSpPr>
        <p:spPr>
          <a:xfrm>
            <a:off x="395288" y="521494"/>
            <a:ext cx="8353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g104afdd3e62_0_219"/>
          <p:cNvSpPr txBox="1"/>
          <p:nvPr>
            <p:ph idx="12" type="sldNum"/>
          </p:nvPr>
        </p:nvSpPr>
        <p:spPr>
          <a:xfrm>
            <a:off x="457200" y="4904590"/>
            <a:ext cx="5460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4afdd3e62_0_146"/>
          <p:cNvSpPr/>
          <p:nvPr/>
        </p:nvSpPr>
        <p:spPr>
          <a:xfrm flipH="1">
            <a:off x="8515332" y="4507605"/>
            <a:ext cx="628668" cy="63590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g104afdd3e62_0_146"/>
          <p:cNvSpPr/>
          <p:nvPr/>
        </p:nvSpPr>
        <p:spPr>
          <a:xfrm flipH="1" rot="10800000">
            <a:off x="-4029" y="-19"/>
            <a:ext cx="1540134" cy="15401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5" name="Google Shape;55;g104afdd3e62_0_14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29675" y="4903319"/>
            <a:ext cx="225941" cy="1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104afdd3e62_0_146"/>
          <p:cNvSpPr txBox="1"/>
          <p:nvPr>
            <p:ph type="title"/>
          </p:nvPr>
        </p:nvSpPr>
        <p:spPr>
          <a:xfrm>
            <a:off x="466957" y="428625"/>
            <a:ext cx="8233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"/>
              <a:buNone/>
              <a:defRPr b="0" i="1" sz="2100" u="none" cap="small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g104afdd3e62_0_146"/>
          <p:cNvSpPr txBox="1"/>
          <p:nvPr>
            <p:ph idx="1" type="body"/>
          </p:nvPr>
        </p:nvSpPr>
        <p:spPr>
          <a:xfrm>
            <a:off x="453172" y="942975"/>
            <a:ext cx="8233800" cy="3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794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794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794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794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Google Shape;58;g104afdd3e62_0_146"/>
          <p:cNvSpPr txBox="1"/>
          <p:nvPr>
            <p:ph idx="10" type="dt"/>
          </p:nvPr>
        </p:nvSpPr>
        <p:spPr>
          <a:xfrm>
            <a:off x="453172" y="4869656"/>
            <a:ext cx="223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sh.plotly.com/dash-core-components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lotly.com/python/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ash.plotly.com/basic-callback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4afdd3e62_0_139"/>
          <p:cNvSpPr txBox="1"/>
          <p:nvPr/>
        </p:nvSpPr>
        <p:spPr>
          <a:xfrm>
            <a:off x="1718081" y="1186247"/>
            <a:ext cx="57078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850" lIns="12850" spcFirstLastPara="1" rIns="12850" wrap="square" tIns="1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04afdd3e62_0_139"/>
          <p:cNvSpPr/>
          <p:nvPr/>
        </p:nvSpPr>
        <p:spPr>
          <a:xfrm>
            <a:off x="445325" y="512125"/>
            <a:ext cx="2482800" cy="154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DASH 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35" name="Google Shape;135;g104afdd3e62_0_139"/>
          <p:cNvSpPr txBox="1"/>
          <p:nvPr/>
        </p:nvSpPr>
        <p:spPr>
          <a:xfrm>
            <a:off x="857250" y="2861200"/>
            <a:ext cx="4297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Advanced Visualization Topic Presentation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11/29/2021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By:  George Smith 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4afdd3e62_0_44"/>
          <p:cNvSpPr/>
          <p:nvPr/>
        </p:nvSpPr>
        <p:spPr>
          <a:xfrm>
            <a:off x="256575" y="1325750"/>
            <a:ext cx="8149800" cy="317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04afdd3e62_0_44"/>
          <p:cNvSpPr txBox="1"/>
          <p:nvPr>
            <p:ph type="ctrTitle"/>
          </p:nvPr>
        </p:nvSpPr>
        <p:spPr>
          <a:xfrm>
            <a:off x="311700" y="130425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400"/>
              <a:t>xxx</a:t>
            </a:r>
            <a:endParaRPr b="1" sz="2400"/>
          </a:p>
        </p:txBody>
      </p:sp>
      <p:sp>
        <p:nvSpPr>
          <p:cNvPr id="242" name="Google Shape;242;g104afdd3e62_0_44"/>
          <p:cNvSpPr txBox="1"/>
          <p:nvPr>
            <p:ph idx="1" type="subTitle"/>
          </p:nvPr>
        </p:nvSpPr>
        <p:spPr>
          <a:xfrm>
            <a:off x="591925" y="753700"/>
            <a:ext cx="8294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/>
              <a:t>xxx</a:t>
            </a:r>
            <a:endParaRPr sz="1400"/>
          </a:p>
        </p:txBody>
      </p:sp>
      <p:sp>
        <p:nvSpPr>
          <p:cNvPr id="243" name="Google Shape;243;g104afdd3e62_0_44"/>
          <p:cNvSpPr txBox="1"/>
          <p:nvPr/>
        </p:nvSpPr>
        <p:spPr>
          <a:xfrm>
            <a:off x="365425" y="1358800"/>
            <a:ext cx="857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04afdd3e62_0_44"/>
          <p:cNvSpPr txBox="1"/>
          <p:nvPr/>
        </p:nvSpPr>
        <p:spPr>
          <a:xfrm>
            <a:off x="365425" y="1697500"/>
            <a:ext cx="80409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xxx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04afdd3e62_0_44"/>
          <p:cNvSpPr/>
          <p:nvPr/>
        </p:nvSpPr>
        <p:spPr>
          <a:xfrm rot="5400693">
            <a:off x="-137926" y="138122"/>
            <a:ext cx="1489200" cy="1212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04afdd3e62_0_44"/>
          <p:cNvSpPr/>
          <p:nvPr/>
        </p:nvSpPr>
        <p:spPr>
          <a:xfrm rot="-5399307">
            <a:off x="7792799" y="3792478"/>
            <a:ext cx="1489200" cy="1212900"/>
          </a:xfrm>
          <a:prstGeom prst="rtTriangl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04afdd3e62_0_44"/>
          <p:cNvSpPr/>
          <p:nvPr/>
        </p:nvSpPr>
        <p:spPr>
          <a:xfrm>
            <a:off x="3209024" y="1110669"/>
            <a:ext cx="2244900" cy="36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xxx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/>
          <p:nvPr/>
        </p:nvSpPr>
        <p:spPr>
          <a:xfrm>
            <a:off x="256525" y="1358800"/>
            <a:ext cx="8149800" cy="317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 txBox="1"/>
          <p:nvPr>
            <p:ph type="ctrTitle"/>
          </p:nvPr>
        </p:nvSpPr>
        <p:spPr>
          <a:xfrm>
            <a:off x="311725" y="130425"/>
            <a:ext cx="85203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WHAT IS DASH ? 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"/>
          <p:cNvSpPr txBox="1"/>
          <p:nvPr>
            <p:ph idx="1" type="subTitle"/>
          </p:nvPr>
        </p:nvSpPr>
        <p:spPr>
          <a:xfrm>
            <a:off x="591925" y="753700"/>
            <a:ext cx="8294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Dash is an open source Python library for creating reactive, Web-based applications</a:t>
            </a:r>
            <a:endParaRPr sz="1400"/>
          </a:p>
        </p:txBody>
      </p:sp>
      <p:sp>
        <p:nvSpPr>
          <p:cNvPr id="143" name="Google Shape;143;p2"/>
          <p:cNvSpPr txBox="1"/>
          <p:nvPr/>
        </p:nvSpPr>
        <p:spPr>
          <a:xfrm>
            <a:off x="365425" y="1358800"/>
            <a:ext cx="857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365425" y="1697500"/>
            <a:ext cx="80409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Dash began as a public POC on Github in 2015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Dash is a user interface library for creating analytical web applications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target users are </a:t>
            </a: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ose who use Python for data analysis, data exploration, visualization, modelling, instrument control, and reporting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Dash makes it easy to build a GUI (Graphical User Interface) around your data analysis code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i="0" sz="1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 rot="5400693">
            <a:off x="-137926" y="138150"/>
            <a:ext cx="1489200" cy="1212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 rot="-5399307">
            <a:off x="7792799" y="3792450"/>
            <a:ext cx="1489200" cy="1212900"/>
          </a:xfrm>
          <a:prstGeom prst="rtTriangl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3566650" y="1197688"/>
            <a:ext cx="1794300" cy="36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DASH EXPLAINED 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4afdd3e62_0_0"/>
          <p:cNvSpPr/>
          <p:nvPr/>
        </p:nvSpPr>
        <p:spPr>
          <a:xfrm>
            <a:off x="455625" y="1325750"/>
            <a:ext cx="6702900" cy="172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04afdd3e62_0_0"/>
          <p:cNvSpPr txBox="1"/>
          <p:nvPr>
            <p:ph type="ctrTitle"/>
          </p:nvPr>
        </p:nvSpPr>
        <p:spPr>
          <a:xfrm>
            <a:off x="311700" y="130425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400"/>
              <a:t>WHAT CAN DASH CREATE ? </a:t>
            </a:r>
            <a:endParaRPr b="1" sz="2400"/>
          </a:p>
        </p:txBody>
      </p:sp>
      <p:sp>
        <p:nvSpPr>
          <p:cNvPr id="154" name="Google Shape;154;g104afdd3e62_0_0"/>
          <p:cNvSpPr txBox="1"/>
          <p:nvPr>
            <p:ph idx="1" type="subTitle"/>
          </p:nvPr>
        </p:nvSpPr>
        <p:spPr>
          <a:xfrm>
            <a:off x="591925" y="753700"/>
            <a:ext cx="85704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/>
              <a:t>Dash is a library framework all in python that allows you to create interactive web application dashboards </a:t>
            </a:r>
            <a:endParaRPr sz="1400"/>
          </a:p>
        </p:txBody>
      </p:sp>
      <p:sp>
        <p:nvSpPr>
          <p:cNvPr id="155" name="Google Shape;155;g104afdd3e62_0_0"/>
          <p:cNvSpPr txBox="1"/>
          <p:nvPr/>
        </p:nvSpPr>
        <p:spPr>
          <a:xfrm>
            <a:off x="385275" y="1398675"/>
            <a:ext cx="6843600" cy="1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Dash Enterprise App Gallery includes 110 applications that can be used to design dashboards for: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Financial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Reporting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Real-time object Detection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Manufacturing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Windspeed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World Cell Towers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Image Processing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Support Vector Machine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ETC.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04afdd3e62_0_0"/>
          <p:cNvSpPr/>
          <p:nvPr/>
        </p:nvSpPr>
        <p:spPr>
          <a:xfrm rot="5400693">
            <a:off x="-137926" y="138122"/>
            <a:ext cx="1489200" cy="1212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04afdd3e62_0_0"/>
          <p:cNvSpPr/>
          <p:nvPr/>
        </p:nvSpPr>
        <p:spPr>
          <a:xfrm rot="-5399307">
            <a:off x="7792799" y="3792478"/>
            <a:ext cx="1489200" cy="1212900"/>
          </a:xfrm>
          <a:prstGeom prst="rtTriangl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04afdd3e62_0_0"/>
          <p:cNvSpPr/>
          <p:nvPr/>
        </p:nvSpPr>
        <p:spPr>
          <a:xfrm>
            <a:off x="3252675" y="1121825"/>
            <a:ext cx="1496100" cy="36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APPLICATIONS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104afdd3e6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25" y="3219750"/>
            <a:ext cx="6773248" cy="1771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4afdd3e62_0_11"/>
          <p:cNvSpPr/>
          <p:nvPr/>
        </p:nvSpPr>
        <p:spPr>
          <a:xfrm>
            <a:off x="256575" y="1325750"/>
            <a:ext cx="8149800" cy="116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04afdd3e62_0_11"/>
          <p:cNvSpPr txBox="1"/>
          <p:nvPr>
            <p:ph type="ctrTitle"/>
          </p:nvPr>
        </p:nvSpPr>
        <p:spPr>
          <a:xfrm>
            <a:off x="311700" y="130425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400"/>
              <a:t>THREE PILLARS OF DASH</a:t>
            </a:r>
            <a:endParaRPr b="1" sz="2400"/>
          </a:p>
        </p:txBody>
      </p:sp>
      <p:sp>
        <p:nvSpPr>
          <p:cNvPr id="166" name="Google Shape;166;g104afdd3e62_0_11"/>
          <p:cNvSpPr txBox="1"/>
          <p:nvPr>
            <p:ph idx="1" type="subTitle"/>
          </p:nvPr>
        </p:nvSpPr>
        <p:spPr>
          <a:xfrm>
            <a:off x="591925" y="753700"/>
            <a:ext cx="8294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/>
              <a:t>The first Dash pillar includes the Dash components </a:t>
            </a:r>
            <a:endParaRPr sz="1400"/>
          </a:p>
        </p:txBody>
      </p:sp>
      <p:sp>
        <p:nvSpPr>
          <p:cNvPr id="167" name="Google Shape;167;g104afdd3e62_0_11"/>
          <p:cNvSpPr txBox="1"/>
          <p:nvPr/>
        </p:nvSpPr>
        <p:spPr>
          <a:xfrm>
            <a:off x="365425" y="1358800"/>
            <a:ext cx="857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04afdd3e62_0_11"/>
          <p:cNvSpPr txBox="1"/>
          <p:nvPr/>
        </p:nvSpPr>
        <p:spPr>
          <a:xfrm>
            <a:off x="365425" y="1489325"/>
            <a:ext cx="804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Dash components consist of anything from the slider, the check box, the date picker, etc.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Anything that creates an interactive capability inside your data is considered a component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components can be found at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https://dash.plotly.com/dash-core-components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g104afdd3e62_0_11"/>
          <p:cNvSpPr/>
          <p:nvPr/>
        </p:nvSpPr>
        <p:spPr>
          <a:xfrm rot="5400693">
            <a:off x="-137926" y="138122"/>
            <a:ext cx="1489200" cy="1212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04afdd3e62_0_11"/>
          <p:cNvSpPr/>
          <p:nvPr/>
        </p:nvSpPr>
        <p:spPr>
          <a:xfrm rot="-5399307">
            <a:off x="7792799" y="3792478"/>
            <a:ext cx="1489200" cy="1212900"/>
          </a:xfrm>
          <a:prstGeom prst="rtTriangl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04afdd3e62_0_11"/>
          <p:cNvSpPr/>
          <p:nvPr/>
        </p:nvSpPr>
        <p:spPr>
          <a:xfrm>
            <a:off x="3657175" y="1121825"/>
            <a:ext cx="2163600" cy="36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DASH COMPONENTS  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g104afdd3e62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9100" y="2747150"/>
            <a:ext cx="5025499" cy="21615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4afdd3e62_0_233"/>
          <p:cNvSpPr/>
          <p:nvPr/>
        </p:nvSpPr>
        <p:spPr>
          <a:xfrm>
            <a:off x="256575" y="1325750"/>
            <a:ext cx="8149800" cy="116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04afdd3e62_0_233"/>
          <p:cNvSpPr txBox="1"/>
          <p:nvPr>
            <p:ph type="ctrTitle"/>
          </p:nvPr>
        </p:nvSpPr>
        <p:spPr>
          <a:xfrm>
            <a:off x="311700" y="130425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400"/>
              <a:t>THREE PILLARS OF DASH</a:t>
            </a:r>
            <a:endParaRPr b="1" sz="2400"/>
          </a:p>
        </p:txBody>
      </p:sp>
      <p:sp>
        <p:nvSpPr>
          <p:cNvPr id="179" name="Google Shape;179;g104afdd3e62_0_233"/>
          <p:cNvSpPr txBox="1"/>
          <p:nvPr>
            <p:ph idx="1" type="subTitle"/>
          </p:nvPr>
        </p:nvSpPr>
        <p:spPr>
          <a:xfrm>
            <a:off x="591925" y="753700"/>
            <a:ext cx="8294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/>
              <a:t>The Second Dash pillar includes Plotly Graphs</a:t>
            </a:r>
            <a:endParaRPr sz="1400"/>
          </a:p>
        </p:txBody>
      </p:sp>
      <p:sp>
        <p:nvSpPr>
          <p:cNvPr id="180" name="Google Shape;180;g104afdd3e62_0_233"/>
          <p:cNvSpPr txBox="1"/>
          <p:nvPr/>
        </p:nvSpPr>
        <p:spPr>
          <a:xfrm>
            <a:off x="365425" y="1358800"/>
            <a:ext cx="857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04afdd3e62_0_233"/>
          <p:cNvSpPr txBox="1"/>
          <p:nvPr/>
        </p:nvSpPr>
        <p:spPr>
          <a:xfrm>
            <a:off x="365425" y="1489325"/>
            <a:ext cx="804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Plotly Graphs consists of the graphs charts and other type of data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visualization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plots,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They arrange anywhere from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mapbox,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scatter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plot, line chart, bar chart, etc.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plotly data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visualizations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can be found at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https://plotly.com/python/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g104afdd3e62_0_233"/>
          <p:cNvSpPr/>
          <p:nvPr/>
        </p:nvSpPr>
        <p:spPr>
          <a:xfrm rot="5400693">
            <a:off x="-137926" y="138122"/>
            <a:ext cx="1489200" cy="1212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04afdd3e62_0_233"/>
          <p:cNvSpPr/>
          <p:nvPr/>
        </p:nvSpPr>
        <p:spPr>
          <a:xfrm rot="-5399307">
            <a:off x="7792799" y="3792478"/>
            <a:ext cx="1489200" cy="1212900"/>
          </a:xfrm>
          <a:prstGeom prst="rtTriangl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04afdd3e62_0_233"/>
          <p:cNvSpPr/>
          <p:nvPr/>
        </p:nvSpPr>
        <p:spPr>
          <a:xfrm>
            <a:off x="3657175" y="1121825"/>
            <a:ext cx="2163600" cy="36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PLOTLY GRAPHS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5" name="Google Shape;185;g104afdd3e62_0_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8750" y="2727100"/>
            <a:ext cx="5202975" cy="211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4afdd3e62_0_247"/>
          <p:cNvSpPr/>
          <p:nvPr/>
        </p:nvSpPr>
        <p:spPr>
          <a:xfrm>
            <a:off x="256575" y="1325750"/>
            <a:ext cx="8149800" cy="119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04afdd3e62_0_247"/>
          <p:cNvSpPr txBox="1"/>
          <p:nvPr>
            <p:ph type="ctrTitle"/>
          </p:nvPr>
        </p:nvSpPr>
        <p:spPr>
          <a:xfrm>
            <a:off x="311700" y="130425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400"/>
              <a:t>THREE PILLARS OF DASH</a:t>
            </a:r>
            <a:endParaRPr b="1" sz="2400"/>
          </a:p>
        </p:txBody>
      </p:sp>
      <p:sp>
        <p:nvSpPr>
          <p:cNvPr id="192" name="Google Shape;192;g104afdd3e62_0_247"/>
          <p:cNvSpPr txBox="1"/>
          <p:nvPr>
            <p:ph idx="1" type="subTitle"/>
          </p:nvPr>
        </p:nvSpPr>
        <p:spPr>
          <a:xfrm>
            <a:off x="591925" y="753700"/>
            <a:ext cx="8294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/>
              <a:t>The Third Dash pillar includes the Callback </a:t>
            </a:r>
            <a:endParaRPr sz="1400"/>
          </a:p>
        </p:txBody>
      </p:sp>
      <p:sp>
        <p:nvSpPr>
          <p:cNvPr id="193" name="Google Shape;193;g104afdd3e62_0_247"/>
          <p:cNvSpPr txBox="1"/>
          <p:nvPr/>
        </p:nvSpPr>
        <p:spPr>
          <a:xfrm>
            <a:off x="365425" y="1358800"/>
            <a:ext cx="857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04afdd3e62_0_247"/>
          <p:cNvSpPr txBox="1"/>
          <p:nvPr/>
        </p:nvSpPr>
        <p:spPr>
          <a:xfrm>
            <a:off x="365425" y="1489325"/>
            <a:ext cx="8040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Callback connects the dash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components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to the plotly graphs to create an interactive capability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Additional information on the callback can be found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https://dash.plotly.com/basic-callbacks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Understanding how the pillars relate to one another and mastering connecting each of the pillars will allow you to create advanced interactive visualizations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g104afdd3e62_0_247"/>
          <p:cNvSpPr/>
          <p:nvPr/>
        </p:nvSpPr>
        <p:spPr>
          <a:xfrm rot="5400693">
            <a:off x="-137926" y="138122"/>
            <a:ext cx="1489200" cy="1212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04afdd3e62_0_247"/>
          <p:cNvSpPr/>
          <p:nvPr/>
        </p:nvSpPr>
        <p:spPr>
          <a:xfrm rot="-5399307">
            <a:off x="7792799" y="3792478"/>
            <a:ext cx="1489200" cy="1212900"/>
          </a:xfrm>
          <a:prstGeom prst="rtTriangl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04afdd3e62_0_247"/>
          <p:cNvSpPr/>
          <p:nvPr/>
        </p:nvSpPr>
        <p:spPr>
          <a:xfrm>
            <a:off x="3728050" y="1121825"/>
            <a:ext cx="1557300" cy="36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THE CALLBACK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4afdd3e62_0_22"/>
          <p:cNvSpPr/>
          <p:nvPr/>
        </p:nvSpPr>
        <p:spPr>
          <a:xfrm>
            <a:off x="246450" y="1278775"/>
            <a:ext cx="8149800" cy="206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04afdd3e62_0_22"/>
          <p:cNvSpPr txBox="1"/>
          <p:nvPr>
            <p:ph type="ctrTitle"/>
          </p:nvPr>
        </p:nvSpPr>
        <p:spPr>
          <a:xfrm>
            <a:off x="311700" y="130425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400"/>
              <a:t>USING DASH</a:t>
            </a:r>
            <a:endParaRPr b="1" sz="2400"/>
          </a:p>
        </p:txBody>
      </p:sp>
      <p:sp>
        <p:nvSpPr>
          <p:cNvPr id="204" name="Google Shape;204;g104afdd3e62_0_22"/>
          <p:cNvSpPr txBox="1"/>
          <p:nvPr>
            <p:ph idx="1" type="subTitle"/>
          </p:nvPr>
        </p:nvSpPr>
        <p:spPr>
          <a:xfrm>
            <a:off x="591925" y="753700"/>
            <a:ext cx="8294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/>
              <a:t>In order to use dash it is necessary to import the proper libraries</a:t>
            </a:r>
            <a:endParaRPr sz="1400"/>
          </a:p>
        </p:txBody>
      </p:sp>
      <p:sp>
        <p:nvSpPr>
          <p:cNvPr id="205" name="Google Shape;205;g104afdd3e62_0_22"/>
          <p:cNvSpPr txBox="1"/>
          <p:nvPr/>
        </p:nvSpPr>
        <p:spPr>
          <a:xfrm>
            <a:off x="365425" y="1358800"/>
            <a:ext cx="857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04afdd3e62_0_22"/>
          <p:cNvSpPr/>
          <p:nvPr/>
        </p:nvSpPr>
        <p:spPr>
          <a:xfrm rot="5400693">
            <a:off x="-137926" y="138122"/>
            <a:ext cx="1489200" cy="1212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04afdd3e62_0_22"/>
          <p:cNvSpPr/>
          <p:nvPr/>
        </p:nvSpPr>
        <p:spPr>
          <a:xfrm rot="-5399307">
            <a:off x="7792799" y="3792478"/>
            <a:ext cx="1489200" cy="1212900"/>
          </a:xfrm>
          <a:prstGeom prst="rtTriangl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04afdd3e62_0_22"/>
          <p:cNvSpPr/>
          <p:nvPr/>
        </p:nvSpPr>
        <p:spPr>
          <a:xfrm>
            <a:off x="3619950" y="1121500"/>
            <a:ext cx="1782600" cy="36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DASH LIBRARIES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104afdd3e62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63" y="1616500"/>
            <a:ext cx="3133725" cy="1390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10" name="Google Shape;210;g104afdd3e62_0_22"/>
          <p:cNvCxnSpPr/>
          <p:nvPr/>
        </p:nvCxnSpPr>
        <p:spPr>
          <a:xfrm flipH="1" rot="10800000">
            <a:off x="669063" y="2440225"/>
            <a:ext cx="6114600" cy="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g104afdd3e62_0_22"/>
          <p:cNvSpPr txBox="1"/>
          <p:nvPr/>
        </p:nvSpPr>
        <p:spPr>
          <a:xfrm>
            <a:off x="4333500" y="1751625"/>
            <a:ext cx="25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04afdd3e62_0_22"/>
          <p:cNvSpPr txBox="1"/>
          <p:nvPr/>
        </p:nvSpPr>
        <p:spPr>
          <a:xfrm>
            <a:off x="4363875" y="1751625"/>
            <a:ext cx="15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Dash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Libraries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g104afdd3e62_0_22"/>
          <p:cNvSpPr txBox="1"/>
          <p:nvPr/>
        </p:nvSpPr>
        <p:spPr>
          <a:xfrm>
            <a:off x="4363875" y="2521650"/>
            <a:ext cx="12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Other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4afdd3e62_0_268"/>
          <p:cNvSpPr/>
          <p:nvPr/>
        </p:nvSpPr>
        <p:spPr>
          <a:xfrm>
            <a:off x="2434275" y="1563400"/>
            <a:ext cx="4414500" cy="321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04afdd3e62_0_268"/>
          <p:cNvSpPr txBox="1"/>
          <p:nvPr>
            <p:ph type="ctrTitle"/>
          </p:nvPr>
        </p:nvSpPr>
        <p:spPr>
          <a:xfrm>
            <a:off x="311700" y="130425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400"/>
              <a:t>USING DASH</a:t>
            </a:r>
            <a:endParaRPr b="1" sz="2400"/>
          </a:p>
        </p:txBody>
      </p:sp>
      <p:sp>
        <p:nvSpPr>
          <p:cNvPr id="220" name="Google Shape;220;g104afdd3e62_0_268"/>
          <p:cNvSpPr txBox="1"/>
          <p:nvPr>
            <p:ph idx="1" type="subTitle"/>
          </p:nvPr>
        </p:nvSpPr>
        <p:spPr>
          <a:xfrm>
            <a:off x="591925" y="753700"/>
            <a:ext cx="8294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00"/>
          </a:p>
        </p:txBody>
      </p:sp>
      <p:sp>
        <p:nvSpPr>
          <p:cNvPr id="221" name="Google Shape;221;g104afdd3e62_0_268"/>
          <p:cNvSpPr/>
          <p:nvPr/>
        </p:nvSpPr>
        <p:spPr>
          <a:xfrm rot="5400693">
            <a:off x="-137926" y="138122"/>
            <a:ext cx="1489200" cy="1212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04afdd3e62_0_268"/>
          <p:cNvSpPr/>
          <p:nvPr/>
        </p:nvSpPr>
        <p:spPr>
          <a:xfrm rot="-5399307">
            <a:off x="7792799" y="3792478"/>
            <a:ext cx="1489200" cy="1212900"/>
          </a:xfrm>
          <a:prstGeom prst="rtTriangl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04afdd3e62_0_268"/>
          <p:cNvSpPr/>
          <p:nvPr/>
        </p:nvSpPr>
        <p:spPr>
          <a:xfrm>
            <a:off x="3491550" y="1336225"/>
            <a:ext cx="2313300" cy="36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DROPDOWN EXAMPLE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4afdd3e62_0_33"/>
          <p:cNvSpPr/>
          <p:nvPr/>
        </p:nvSpPr>
        <p:spPr>
          <a:xfrm>
            <a:off x="256575" y="1325750"/>
            <a:ext cx="8149800" cy="317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04afdd3e62_0_33"/>
          <p:cNvSpPr txBox="1"/>
          <p:nvPr>
            <p:ph type="ctrTitle"/>
          </p:nvPr>
        </p:nvSpPr>
        <p:spPr>
          <a:xfrm>
            <a:off x="311700" y="130425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400"/>
              <a:t>xxx</a:t>
            </a:r>
            <a:endParaRPr b="1" sz="2400"/>
          </a:p>
        </p:txBody>
      </p:sp>
      <p:sp>
        <p:nvSpPr>
          <p:cNvPr id="230" name="Google Shape;230;g104afdd3e62_0_33"/>
          <p:cNvSpPr txBox="1"/>
          <p:nvPr>
            <p:ph idx="1" type="subTitle"/>
          </p:nvPr>
        </p:nvSpPr>
        <p:spPr>
          <a:xfrm>
            <a:off x="591925" y="753700"/>
            <a:ext cx="8294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/>
              <a:t>xxx</a:t>
            </a:r>
            <a:endParaRPr sz="1400"/>
          </a:p>
        </p:txBody>
      </p:sp>
      <p:sp>
        <p:nvSpPr>
          <p:cNvPr id="231" name="Google Shape;231;g104afdd3e62_0_33"/>
          <p:cNvSpPr txBox="1"/>
          <p:nvPr/>
        </p:nvSpPr>
        <p:spPr>
          <a:xfrm>
            <a:off x="365425" y="1358800"/>
            <a:ext cx="857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04afdd3e62_0_33"/>
          <p:cNvSpPr txBox="1"/>
          <p:nvPr/>
        </p:nvSpPr>
        <p:spPr>
          <a:xfrm>
            <a:off x="365425" y="1697500"/>
            <a:ext cx="80409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xxx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04afdd3e62_0_33"/>
          <p:cNvSpPr/>
          <p:nvPr/>
        </p:nvSpPr>
        <p:spPr>
          <a:xfrm rot="5400693">
            <a:off x="-137926" y="138122"/>
            <a:ext cx="1489200" cy="1212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04afdd3e62_0_33"/>
          <p:cNvSpPr/>
          <p:nvPr/>
        </p:nvSpPr>
        <p:spPr>
          <a:xfrm rot="-5399307">
            <a:off x="7792799" y="3792478"/>
            <a:ext cx="1489200" cy="1212900"/>
          </a:xfrm>
          <a:prstGeom prst="rtTriangl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04afdd3e62_0_33"/>
          <p:cNvSpPr/>
          <p:nvPr/>
        </p:nvSpPr>
        <p:spPr>
          <a:xfrm>
            <a:off x="3209024" y="1110669"/>
            <a:ext cx="2244900" cy="36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xxx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Element 22 201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73D9"/>
      </a:accent1>
      <a:accent2>
        <a:srgbClr val="FFB900"/>
      </a:accent2>
      <a:accent3>
        <a:srgbClr val="67B130"/>
      </a:accent3>
      <a:accent4>
        <a:srgbClr val="B2B2B2"/>
      </a:accent4>
      <a:accent5>
        <a:srgbClr val="5BAFD5"/>
      </a:accent5>
      <a:accent6>
        <a:srgbClr val="9857C5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George Smith</dc:creator>
</cp:coreProperties>
</file>