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9"/>
  </p:notesMasterIdLst>
  <p:sldIdLst>
    <p:sldId id="256" r:id="rId3"/>
    <p:sldId id="268" r:id="rId4"/>
    <p:sldId id="278" r:id="rId5"/>
    <p:sldId id="279" r:id="rId6"/>
    <p:sldId id="280" r:id="rId7"/>
    <p:sldId id="281" r:id="rId8"/>
  </p:sldIdLst>
  <p:sldSz cx="9144000" cy="5143500" type="screen16x9"/>
  <p:notesSz cx="6858000" cy="9144000"/>
  <p:embeddedFontLst>
    <p:embeddedFont>
      <p:font typeface="Calibri" panose="020F0502020204030204" pitchFamily="34" charset="0"/>
      <p:regular r:id="rId10"/>
      <p:bold r:id="rId11"/>
      <p:italic r:id="rId12"/>
      <p:boldItalic r:id="rId13"/>
    </p:embeddedFont>
    <p:embeddedFont>
      <p:font typeface="Noto Sans Symbols" panose="020B0502040504020204" pitchFamily="34" charset="0"/>
      <p:regular r:id="rId14"/>
      <p:bold r:id="rId15"/>
    </p:embeddedFont>
    <p:embeddedFont>
      <p:font typeface="Open Sans" panose="020B0606030504020204" pitchFamily="34" charset="0"/>
      <p:regular r:id="rId16"/>
      <p:bold r:id="rId17"/>
      <p:italic r:id="rId18"/>
      <p:boldItalic r:id="rId19"/>
    </p:embeddedFont>
    <p:embeddedFont>
      <p:font typeface="Raleway" pitchFamily="2" charset="77"/>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C5D4A6-8D51-42B1-AED0-9A9ADC0A2FF7}">
  <a:tblStyle styleId="{B0C5D4A6-8D51-42B1-AED0-9A9ADC0A2FF7}" styleName="Table_0">
    <a:wholeTbl>
      <a:tcTxStyle b="off" i="off">
        <a:font>
          <a:latin typeface="Open Sans"/>
          <a:ea typeface="Open Sans"/>
          <a:cs typeface="Open Sans"/>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30"/>
    <p:restoredTop sz="94720"/>
  </p:normalViewPr>
  <p:slideViewPr>
    <p:cSldViewPr snapToGrid="0">
      <p:cViewPr varScale="1">
        <p:scale>
          <a:sx n="144" d="100"/>
          <a:sy n="144" d="100"/>
        </p:scale>
        <p:origin x="208" y="24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12.fntdata"/><Relationship Id="rId7" Type="http://schemas.openxmlformats.org/officeDocument/2006/relationships/slide" Target="slides/slide5.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2.fntdata"/><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6.fntdata"/><Relationship Id="rId23" Type="http://schemas.openxmlformats.org/officeDocument/2006/relationships/font" Target="fonts/font14.fntdata"/><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b3eef865f7_3_405:notes"/>
          <p:cNvSpPr txBox="1">
            <a:spLocks noGrp="1"/>
          </p:cNvSpPr>
          <p:nvPr>
            <p:ph type="body" idx="1"/>
          </p:nvPr>
        </p:nvSpPr>
        <p:spPr>
          <a:xfrm>
            <a:off x="670891" y="4328410"/>
            <a:ext cx="5367000" cy="3541500"/>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gb3eef865f7_3_405:notes"/>
          <p:cNvSpPr>
            <a:spLocks noGrp="1" noRot="1" noChangeAspect="1"/>
          </p:cNvSpPr>
          <p:nvPr>
            <p:ph type="sldImg" idx="2"/>
          </p:nvPr>
        </p:nvSpPr>
        <p:spPr>
          <a:xfrm>
            <a:off x="657225" y="1123950"/>
            <a:ext cx="5394325" cy="3035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Highlights Layout 1">
  <p:cSld name="Highlights Layout 1">
    <p:spTree>
      <p:nvGrpSpPr>
        <p:cNvPr id="1" name="Shape 50"/>
        <p:cNvGrpSpPr/>
        <p:nvPr/>
      </p:nvGrpSpPr>
      <p:grpSpPr>
        <a:xfrm>
          <a:off x="0" y="0"/>
          <a:ext cx="0" cy="0"/>
          <a:chOff x="0" y="0"/>
          <a:chExt cx="0" cy="0"/>
        </a:xfrm>
      </p:grpSpPr>
      <p:sp>
        <p:nvSpPr>
          <p:cNvPr id="51" name="Google Shape;51;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2" name="Google Shape;52;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3" name="Google Shape;53;p13"/>
          <p:cNvSpPr txBox="1">
            <a:spLocks noGrp="1"/>
          </p:cNvSpPr>
          <p:nvPr>
            <p:ph type="sldNum" idx="12"/>
          </p:nvPr>
        </p:nvSpPr>
        <p:spPr>
          <a:xfrm>
            <a:off x="8783751" y="137160"/>
            <a:ext cx="271800" cy="171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13" descr="spheres-5120x2880-architecture-glass-symmetrical-office-5k-10634.jpg"/>
          <p:cNvPicPr preferRelativeResize="0"/>
          <p:nvPr/>
        </p:nvPicPr>
        <p:blipFill rotWithShape="1">
          <a:blip r:embed="rId2">
            <a:alphaModFix/>
          </a:blip>
          <a:srcRect/>
          <a:stretch/>
        </p:blipFill>
        <p:spPr>
          <a:xfrm>
            <a:off x="6188499" y="-7739"/>
            <a:ext cx="2955474" cy="2365146"/>
          </a:xfrm>
          <a:custGeom>
            <a:avLst/>
            <a:gdLst/>
            <a:ahLst/>
            <a:cxnLst/>
            <a:rect l="l" t="t" r="r" b="b"/>
            <a:pathLst>
              <a:path w="21600" h="21600" extrusionOk="0">
                <a:moveTo>
                  <a:pt x="0" y="0"/>
                </a:moveTo>
                <a:lnTo>
                  <a:pt x="21600" y="21600"/>
                </a:lnTo>
                <a:lnTo>
                  <a:pt x="21600" y="0"/>
                </a:lnTo>
                <a:lnTo>
                  <a:pt x="0" y="0"/>
                </a:lnTo>
                <a:close/>
              </a:path>
            </a:pathLst>
          </a:custGeom>
          <a:noFill/>
          <a:ln>
            <a:noFill/>
          </a:ln>
        </p:spPr>
      </p:pic>
      <p:sp>
        <p:nvSpPr>
          <p:cNvPr id="55" name="Google Shape;55;p13"/>
          <p:cNvSpPr txBox="1">
            <a:spLocks noGrp="1"/>
          </p:cNvSpPr>
          <p:nvPr>
            <p:ph type="title"/>
          </p:nvPr>
        </p:nvSpPr>
        <p:spPr>
          <a:xfrm>
            <a:off x="1143065" y="514351"/>
            <a:ext cx="6858000" cy="9429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3300"/>
              <a:buFont typeface="Calibri"/>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p:nvPr/>
        </p:nvSpPr>
        <p:spPr>
          <a:xfrm>
            <a:off x="1143065" y="1589527"/>
            <a:ext cx="177000" cy="164100"/>
          </a:xfrm>
          <a:prstGeom prst="parallelogram">
            <a:avLst>
              <a:gd name="adj" fmla="val 81555"/>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57" name="Google Shape;57;p13"/>
          <p:cNvSpPr txBox="1">
            <a:spLocks noGrp="1"/>
          </p:cNvSpPr>
          <p:nvPr>
            <p:ph type="body" idx="1"/>
          </p:nvPr>
        </p:nvSpPr>
        <p:spPr>
          <a:xfrm>
            <a:off x="5943600" y="128588"/>
            <a:ext cx="2743200" cy="214500"/>
          </a:xfrm>
          <a:prstGeom prst="rect">
            <a:avLst/>
          </a:prstGeom>
          <a:noFill/>
          <a:ln>
            <a:noFill/>
          </a:ln>
        </p:spPr>
        <p:txBody>
          <a:bodyPr spcFirstLastPara="1" wrap="square" lIns="68575" tIns="34275" rIns="68575" bIns="34275" anchor="ctr" anchorCtr="0">
            <a:noAutofit/>
          </a:bodyPr>
          <a:lstStyle>
            <a:lvl1pPr marL="457200" lvl="0" indent="-228600" algn="r" rtl="0">
              <a:lnSpc>
                <a:spcPct val="90000"/>
              </a:lnSpc>
              <a:spcBef>
                <a:spcPts val="800"/>
              </a:spcBef>
              <a:spcAft>
                <a:spcPts val="0"/>
              </a:spcAft>
              <a:buClr>
                <a:schemeClr val="lt1"/>
              </a:buClr>
              <a:buSzPts val="1200"/>
              <a:buNone/>
              <a:defRPr sz="1200" i="1" cap="small">
                <a:solidFill>
                  <a:schemeClr val="lt1"/>
                </a:solidFill>
                <a:latin typeface="Calibri"/>
                <a:ea typeface="Calibri"/>
                <a:cs typeface="Calibri"/>
                <a:sym typeface="Calibri"/>
              </a:defRPr>
            </a:lvl1pPr>
            <a:lvl2pPr marL="914400" lvl="1" indent="-317500" algn="l" rtl="0">
              <a:lnSpc>
                <a:spcPct val="90000"/>
              </a:lnSpc>
              <a:spcBef>
                <a:spcPts val="1600"/>
              </a:spcBef>
              <a:spcAft>
                <a:spcPts val="0"/>
              </a:spcAft>
              <a:buClr>
                <a:schemeClr val="dk1"/>
              </a:buClr>
              <a:buSzPts val="1400"/>
              <a:buChar char="○"/>
              <a:defRPr/>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58" name="Google Shape;58;p13"/>
          <p:cNvSpPr txBox="1">
            <a:spLocks noGrp="1"/>
          </p:cNvSpPr>
          <p:nvPr>
            <p:ph type="body" idx="2"/>
          </p:nvPr>
        </p:nvSpPr>
        <p:spPr>
          <a:xfrm>
            <a:off x="1143000" y="1885949"/>
            <a:ext cx="6858000" cy="29148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600"/>
              </a:spcBef>
              <a:spcAft>
                <a:spcPts val="0"/>
              </a:spcAft>
              <a:buClr>
                <a:schemeClr val="dk1"/>
              </a:buClr>
              <a:buSzPts val="1400"/>
              <a:buChar char="○"/>
              <a:defRPr/>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59" name="Google Shape;59;p13"/>
          <p:cNvSpPr txBox="1"/>
          <p:nvPr/>
        </p:nvSpPr>
        <p:spPr>
          <a:xfrm>
            <a:off x="110272" y="4932275"/>
            <a:ext cx="685800" cy="1716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fld id="{00000000-1234-1234-1234-123412341234}" type="slidenum">
              <a:rPr lang="en" sz="800" b="0" i="0" u="none" strike="noStrike" cap="none">
                <a:solidFill>
                  <a:schemeClr val="dk1"/>
                </a:solidFill>
                <a:latin typeface="Calibri"/>
                <a:ea typeface="Calibri"/>
                <a:cs typeface="Calibri"/>
                <a:sym typeface="Calibri"/>
              </a:rPr>
              <a:t>‹#›</a:t>
            </a:fld>
            <a:endParaRPr sz="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Layout 1">
  <p:cSld name="Content Layout 1">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66957" y="428625"/>
            <a:ext cx="8233800" cy="4287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4"/>
          <p:cNvSpPr txBox="1">
            <a:spLocks noGrp="1"/>
          </p:cNvSpPr>
          <p:nvPr>
            <p:ph type="dt" idx="10"/>
          </p:nvPr>
        </p:nvSpPr>
        <p:spPr>
          <a:xfrm>
            <a:off x="453172" y="4869656"/>
            <a:ext cx="2232900" cy="171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63" name="Google Shape;63;p14"/>
          <p:cNvSpPr txBox="1">
            <a:spLocks noGrp="1"/>
          </p:cNvSpPr>
          <p:nvPr>
            <p:ph type="ftr" idx="11"/>
          </p:nvPr>
        </p:nvSpPr>
        <p:spPr>
          <a:xfrm>
            <a:off x="3028950" y="4869656"/>
            <a:ext cx="3086100" cy="1716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64" name="Google Shape;64;p14"/>
          <p:cNvSpPr txBox="1">
            <a:spLocks noGrp="1"/>
          </p:cNvSpPr>
          <p:nvPr>
            <p:ph type="sldNum" idx="12"/>
          </p:nvPr>
        </p:nvSpPr>
        <p:spPr>
          <a:xfrm>
            <a:off x="8001000" y="4869656"/>
            <a:ext cx="685800" cy="1716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b="0" i="0" u="none" strike="noStrike" cap="none">
                <a:solidFill>
                  <a:schemeClr val="dk1"/>
                </a:solidFill>
                <a:latin typeface="Open Sans"/>
                <a:ea typeface="Open Sans"/>
                <a:cs typeface="Open Sans"/>
                <a:sym typeface="Open Sans"/>
              </a:defRPr>
            </a:lvl1pPr>
            <a:lvl2pPr marL="0" marR="0" lvl="1" indent="0" algn="l" rtl="0">
              <a:spcBef>
                <a:spcPts val="0"/>
              </a:spcBef>
              <a:buNone/>
              <a:defRPr sz="1400" b="0" i="0" u="none" strike="noStrike" cap="none">
                <a:solidFill>
                  <a:schemeClr val="dk1"/>
                </a:solidFill>
                <a:latin typeface="Open Sans"/>
                <a:ea typeface="Open Sans"/>
                <a:cs typeface="Open Sans"/>
                <a:sym typeface="Open Sans"/>
              </a:defRPr>
            </a:lvl2pPr>
            <a:lvl3pPr marL="0" marR="0" lvl="2" indent="0" algn="l" rtl="0">
              <a:spcBef>
                <a:spcPts val="0"/>
              </a:spcBef>
              <a:buNone/>
              <a:defRPr sz="1400" b="0" i="0" u="none" strike="noStrike" cap="none">
                <a:solidFill>
                  <a:schemeClr val="dk1"/>
                </a:solidFill>
                <a:latin typeface="Open Sans"/>
                <a:ea typeface="Open Sans"/>
                <a:cs typeface="Open Sans"/>
                <a:sym typeface="Open Sans"/>
              </a:defRPr>
            </a:lvl3pPr>
            <a:lvl4pPr marL="0" marR="0" lvl="3" indent="0" algn="l" rtl="0">
              <a:spcBef>
                <a:spcPts val="0"/>
              </a:spcBef>
              <a:buNone/>
              <a:defRPr sz="1400" b="0" i="0" u="none" strike="noStrike" cap="none">
                <a:solidFill>
                  <a:schemeClr val="dk1"/>
                </a:solidFill>
                <a:latin typeface="Open Sans"/>
                <a:ea typeface="Open Sans"/>
                <a:cs typeface="Open Sans"/>
                <a:sym typeface="Open Sans"/>
              </a:defRPr>
            </a:lvl4pPr>
            <a:lvl5pPr marL="0" marR="0" lvl="4" indent="0" algn="l" rtl="0">
              <a:spcBef>
                <a:spcPts val="0"/>
              </a:spcBef>
              <a:buNone/>
              <a:defRPr sz="1400" b="0" i="0" u="none" strike="noStrike" cap="none">
                <a:solidFill>
                  <a:schemeClr val="dk1"/>
                </a:solidFill>
                <a:latin typeface="Open Sans"/>
                <a:ea typeface="Open Sans"/>
                <a:cs typeface="Open Sans"/>
                <a:sym typeface="Open Sans"/>
              </a:defRPr>
            </a:lvl5pPr>
            <a:lvl6pPr marL="0" marR="0" lvl="5" indent="0" algn="l" rtl="0">
              <a:spcBef>
                <a:spcPts val="0"/>
              </a:spcBef>
              <a:buNone/>
              <a:defRPr sz="1400" b="0" i="0" u="none" strike="noStrike" cap="none">
                <a:solidFill>
                  <a:schemeClr val="dk1"/>
                </a:solidFill>
                <a:latin typeface="Open Sans"/>
                <a:ea typeface="Open Sans"/>
                <a:cs typeface="Open Sans"/>
                <a:sym typeface="Open Sans"/>
              </a:defRPr>
            </a:lvl6pPr>
            <a:lvl7pPr marL="0" marR="0" lvl="6" indent="0" algn="l" rtl="0">
              <a:spcBef>
                <a:spcPts val="0"/>
              </a:spcBef>
              <a:buNone/>
              <a:defRPr sz="1400" b="0" i="0" u="none" strike="noStrike" cap="none">
                <a:solidFill>
                  <a:schemeClr val="dk1"/>
                </a:solidFill>
                <a:latin typeface="Open Sans"/>
                <a:ea typeface="Open Sans"/>
                <a:cs typeface="Open Sans"/>
                <a:sym typeface="Open Sans"/>
              </a:defRPr>
            </a:lvl7pPr>
            <a:lvl8pPr marL="0" marR="0" lvl="7" indent="0" algn="l" rtl="0">
              <a:spcBef>
                <a:spcPts val="0"/>
              </a:spcBef>
              <a:buNone/>
              <a:defRPr sz="1400" b="0" i="0" u="none" strike="noStrike" cap="none">
                <a:solidFill>
                  <a:schemeClr val="dk1"/>
                </a:solidFill>
                <a:latin typeface="Open Sans"/>
                <a:ea typeface="Open Sans"/>
                <a:cs typeface="Open Sans"/>
                <a:sym typeface="Open Sans"/>
              </a:defRPr>
            </a:lvl8pPr>
            <a:lvl9pPr marL="0" marR="0" lvl="8" indent="0" algn="l" rtl="0">
              <a:spcBef>
                <a:spcPts val="0"/>
              </a:spcBef>
              <a:buNone/>
              <a:defRPr sz="1400" b="0" i="0" u="none" strike="noStrike" cap="none">
                <a:solidFill>
                  <a:schemeClr val="dk1"/>
                </a:solidFill>
                <a:latin typeface="Open Sans"/>
                <a:ea typeface="Open Sans"/>
                <a:cs typeface="Open Sans"/>
                <a:sym typeface="Open Sans"/>
              </a:defRPr>
            </a:lvl9pPr>
          </a:lstStyle>
          <a:p>
            <a:pPr marL="0" lvl="0" indent="0" algn="l" rtl="0">
              <a:spcBef>
                <a:spcPts val="0"/>
              </a:spcBef>
              <a:spcAft>
                <a:spcPts val="0"/>
              </a:spcAft>
              <a:buNone/>
            </a:pPr>
            <a:fld id="{00000000-1234-1234-1234-123412341234}" type="slidenum">
              <a:rPr lang="en"/>
              <a:t>‹#›</a:t>
            </a:fld>
            <a:endParaRPr/>
          </a:p>
        </p:txBody>
      </p:sp>
      <p:sp>
        <p:nvSpPr>
          <p:cNvPr id="65" name="Google Shape;65;p14"/>
          <p:cNvSpPr txBox="1">
            <a:spLocks noGrp="1"/>
          </p:cNvSpPr>
          <p:nvPr>
            <p:ph type="body" idx="1"/>
          </p:nvPr>
        </p:nvSpPr>
        <p:spPr>
          <a:xfrm>
            <a:off x="5943600" y="128588"/>
            <a:ext cx="2743200" cy="214500"/>
          </a:xfrm>
          <a:prstGeom prst="rect">
            <a:avLst/>
          </a:prstGeom>
          <a:noFill/>
          <a:ln>
            <a:noFill/>
          </a:ln>
        </p:spPr>
        <p:txBody>
          <a:bodyPr spcFirstLastPara="1" wrap="square" lIns="68575" tIns="34275" rIns="68575" bIns="34275" anchor="ctr" anchorCtr="0">
            <a:noAutofit/>
          </a:bodyPr>
          <a:lstStyle>
            <a:lvl1pPr marL="457200" lvl="0" indent="-228600" algn="r" rtl="0">
              <a:lnSpc>
                <a:spcPct val="120000"/>
              </a:lnSpc>
              <a:spcBef>
                <a:spcPts val="800"/>
              </a:spcBef>
              <a:spcAft>
                <a:spcPts val="0"/>
              </a:spcAft>
              <a:buClr>
                <a:schemeClr val="dk1"/>
              </a:buClr>
              <a:buSzPts val="1200"/>
              <a:buNone/>
              <a:defRPr sz="1200" i="1" cap="small">
                <a:solidFill>
                  <a:schemeClr val="dk1"/>
                </a:solidFill>
                <a:latin typeface="Raleway"/>
                <a:ea typeface="Raleway"/>
                <a:cs typeface="Raleway"/>
                <a:sym typeface="Raleway"/>
              </a:defRPr>
            </a:lvl1pPr>
            <a:lvl2pPr marL="914400" lvl="1" indent="-317500" algn="l" rtl="0">
              <a:lnSpc>
                <a:spcPct val="120000"/>
              </a:lnSpc>
              <a:spcBef>
                <a:spcPts val="1600"/>
              </a:spcBef>
              <a:spcAft>
                <a:spcPts val="0"/>
              </a:spcAft>
              <a:buClr>
                <a:schemeClr val="dk1"/>
              </a:buClr>
              <a:buSzPts val="1400"/>
              <a:buChar char="○"/>
              <a:defRPr/>
            </a:lvl2pPr>
            <a:lvl3pPr marL="1371600" lvl="2" indent="-317500" algn="l" rtl="0">
              <a:lnSpc>
                <a:spcPct val="120000"/>
              </a:lnSpc>
              <a:spcBef>
                <a:spcPts val="1600"/>
              </a:spcBef>
              <a:spcAft>
                <a:spcPts val="0"/>
              </a:spcAft>
              <a:buClr>
                <a:schemeClr val="dk1"/>
              </a:buClr>
              <a:buSzPts val="1400"/>
              <a:buChar char="■"/>
              <a:defRPr/>
            </a:lvl3pPr>
            <a:lvl4pPr marL="1828800" lvl="3" indent="-317500" algn="l" rtl="0">
              <a:lnSpc>
                <a:spcPct val="120000"/>
              </a:lnSpc>
              <a:spcBef>
                <a:spcPts val="1600"/>
              </a:spcBef>
              <a:spcAft>
                <a:spcPts val="0"/>
              </a:spcAft>
              <a:buClr>
                <a:schemeClr val="dk1"/>
              </a:buClr>
              <a:buSzPts val="1400"/>
              <a:buChar char="●"/>
              <a:defRPr/>
            </a:lvl4pPr>
            <a:lvl5pPr marL="2286000" lvl="4" indent="-317500" algn="l" rtl="0">
              <a:lnSpc>
                <a:spcPct val="12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66" name="Google Shape;66;p14"/>
          <p:cNvSpPr txBox="1">
            <a:spLocks noGrp="1"/>
          </p:cNvSpPr>
          <p:nvPr>
            <p:ph type="body" idx="2"/>
          </p:nvPr>
        </p:nvSpPr>
        <p:spPr>
          <a:xfrm>
            <a:off x="453172" y="942975"/>
            <a:ext cx="8233800" cy="3857700"/>
          </a:xfrm>
          <a:prstGeom prst="rect">
            <a:avLst/>
          </a:prstGeom>
          <a:noFill/>
          <a:ln>
            <a:noFill/>
          </a:ln>
        </p:spPr>
        <p:txBody>
          <a:bodyPr spcFirstLastPara="1" wrap="square" lIns="68575" tIns="34275" rIns="68575" bIns="34275" anchor="t" anchorCtr="0">
            <a:noAutofit/>
          </a:bodyPr>
          <a:lstStyle>
            <a:lvl1pPr marL="457200" lvl="0" indent="-317500" algn="l" rtl="0">
              <a:lnSpc>
                <a:spcPct val="120000"/>
              </a:lnSpc>
              <a:spcBef>
                <a:spcPts val="800"/>
              </a:spcBef>
              <a:spcAft>
                <a:spcPts val="0"/>
              </a:spcAft>
              <a:buClr>
                <a:schemeClr val="dk1"/>
              </a:buClr>
              <a:buSzPts val="1400"/>
              <a:buChar char="●"/>
              <a:defRPr/>
            </a:lvl1pPr>
            <a:lvl2pPr marL="914400" lvl="1" indent="-317500" algn="l" rtl="0">
              <a:lnSpc>
                <a:spcPct val="120000"/>
              </a:lnSpc>
              <a:spcBef>
                <a:spcPts val="1600"/>
              </a:spcBef>
              <a:spcAft>
                <a:spcPts val="0"/>
              </a:spcAft>
              <a:buClr>
                <a:schemeClr val="dk1"/>
              </a:buClr>
              <a:buSzPts val="1400"/>
              <a:buChar char="○"/>
              <a:defRPr/>
            </a:lvl2pPr>
            <a:lvl3pPr marL="1371600" lvl="2" indent="-317500" algn="l" rtl="0">
              <a:lnSpc>
                <a:spcPct val="120000"/>
              </a:lnSpc>
              <a:spcBef>
                <a:spcPts val="1600"/>
              </a:spcBef>
              <a:spcAft>
                <a:spcPts val="0"/>
              </a:spcAft>
              <a:buClr>
                <a:schemeClr val="dk1"/>
              </a:buClr>
              <a:buSzPts val="1400"/>
              <a:buChar char="■"/>
              <a:defRPr/>
            </a:lvl3pPr>
            <a:lvl4pPr marL="1828800" lvl="3" indent="-317500" algn="l" rtl="0">
              <a:lnSpc>
                <a:spcPct val="120000"/>
              </a:lnSpc>
              <a:spcBef>
                <a:spcPts val="1600"/>
              </a:spcBef>
              <a:spcAft>
                <a:spcPts val="0"/>
              </a:spcAft>
              <a:buClr>
                <a:schemeClr val="dk1"/>
              </a:buClr>
              <a:buSzPts val="1400"/>
              <a:buChar char="●"/>
              <a:defRPr/>
            </a:lvl4pPr>
            <a:lvl5pPr marL="2286000" lvl="4" indent="-317500" algn="l" rtl="0">
              <a:lnSpc>
                <a:spcPct val="12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67" name="Google Shape;67;p14"/>
          <p:cNvSpPr txBox="1"/>
          <p:nvPr/>
        </p:nvSpPr>
        <p:spPr>
          <a:xfrm>
            <a:off x="110272" y="4932275"/>
            <a:ext cx="685800" cy="1716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fld id="{00000000-1234-1234-1234-123412341234}" type="slidenum">
              <a:rPr lang="en" sz="800" b="0" u="none">
                <a:solidFill>
                  <a:schemeClr val="dk1"/>
                </a:solidFill>
                <a:latin typeface="Open Sans"/>
                <a:ea typeface="Open Sans"/>
                <a:cs typeface="Open Sans"/>
                <a:sym typeface="Open Sans"/>
              </a:rPr>
              <a:t>‹#›</a:t>
            </a:fld>
            <a:endParaRPr sz="800" b="0" u="none">
              <a:solidFill>
                <a:schemeClr val="dk1"/>
              </a:solidFill>
              <a:latin typeface="Open Sans"/>
              <a:ea typeface="Open Sans"/>
              <a:cs typeface="Open Sans"/>
              <a:sym typeface="Open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5"/>
        <p:cNvGrpSpPr/>
        <p:nvPr/>
      </p:nvGrpSpPr>
      <p:grpSpPr>
        <a:xfrm>
          <a:off x="0" y="0"/>
          <a:ext cx="0" cy="0"/>
          <a:chOff x="0" y="0"/>
          <a:chExt cx="0" cy="0"/>
        </a:xfrm>
      </p:grpSpPr>
      <p:pic>
        <p:nvPicPr>
          <p:cNvPr id="76" name="Google Shape;76;p16"/>
          <p:cNvPicPr preferRelativeResize="0"/>
          <p:nvPr/>
        </p:nvPicPr>
        <p:blipFill rotWithShape="1">
          <a:blip r:embed="rId2">
            <a:alphaModFix/>
          </a:blip>
          <a:srcRect t="18501" b="18501"/>
          <a:stretch/>
        </p:blipFill>
        <p:spPr>
          <a:xfrm>
            <a:off x="0" y="0"/>
            <a:ext cx="9143999" cy="5143499"/>
          </a:xfrm>
          <a:prstGeom prst="rect">
            <a:avLst/>
          </a:prstGeom>
          <a:noFill/>
          <a:ln>
            <a:noFill/>
          </a:ln>
        </p:spPr>
      </p:pic>
      <p:sp>
        <p:nvSpPr>
          <p:cNvPr id="77" name="Google Shape;77;p16"/>
          <p:cNvSpPr txBox="1">
            <a:spLocks noGrp="1"/>
          </p:cNvSpPr>
          <p:nvPr>
            <p:ph type="ctrTitle"/>
          </p:nvPr>
        </p:nvSpPr>
        <p:spPr>
          <a:xfrm>
            <a:off x="806615" y="1200151"/>
            <a:ext cx="5821500" cy="1917300"/>
          </a:xfrm>
          <a:prstGeom prst="rect">
            <a:avLst/>
          </a:prstGeom>
          <a:noFill/>
          <a:ln>
            <a:noFill/>
          </a:ln>
        </p:spPr>
        <p:txBody>
          <a:bodyPr spcFirstLastPara="1" wrap="square" lIns="68575" tIns="34275" rIns="68575" bIns="34275" anchor="b" anchorCtr="0">
            <a:noAutofit/>
          </a:bodyPr>
          <a:lstStyle>
            <a:lvl1pPr lvl="0" algn="l" rtl="0">
              <a:lnSpc>
                <a:spcPct val="100000"/>
              </a:lnSpc>
              <a:spcBef>
                <a:spcPts val="0"/>
              </a:spcBef>
              <a:spcAft>
                <a:spcPts val="0"/>
              </a:spcAft>
              <a:buClr>
                <a:schemeClr val="lt1"/>
              </a:buClr>
              <a:buSzPts val="4100"/>
              <a:buFont typeface="Raleway"/>
              <a:buNone/>
              <a:defRPr sz="4100" b="1" i="1" cap="small">
                <a:solidFill>
                  <a:schemeClr val="lt1"/>
                </a:solidFill>
                <a:latin typeface="Raleway"/>
                <a:ea typeface="Raleway"/>
                <a:cs typeface="Raleway"/>
                <a:sym typeface="Raleway"/>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78" name="Google Shape;78;p16"/>
          <p:cNvSpPr txBox="1">
            <a:spLocks noGrp="1"/>
          </p:cNvSpPr>
          <p:nvPr>
            <p:ph type="subTitle" idx="1"/>
          </p:nvPr>
        </p:nvSpPr>
        <p:spPr>
          <a:xfrm>
            <a:off x="806615" y="3484606"/>
            <a:ext cx="5821500" cy="458700"/>
          </a:xfrm>
          <a:prstGeom prst="rect">
            <a:avLst/>
          </a:prstGeom>
          <a:noFill/>
          <a:ln>
            <a:noFill/>
          </a:ln>
        </p:spPr>
        <p:txBody>
          <a:bodyPr spcFirstLastPara="1" wrap="square" lIns="68575" tIns="34275" rIns="68575" bIns="34275" anchor="t" anchorCtr="0">
            <a:noAutofit/>
          </a:bodyPr>
          <a:lstStyle>
            <a:lvl1pPr lvl="0" algn="l" rtl="0">
              <a:lnSpc>
                <a:spcPct val="120000"/>
              </a:lnSpc>
              <a:spcBef>
                <a:spcPts val="800"/>
              </a:spcBef>
              <a:spcAft>
                <a:spcPts val="0"/>
              </a:spcAft>
              <a:buClr>
                <a:schemeClr val="lt1"/>
              </a:buClr>
              <a:buSzPts val="1800"/>
              <a:buNone/>
              <a:defRPr sz="1800" i="1" cap="small">
                <a:solidFill>
                  <a:schemeClr val="lt1"/>
                </a:solidFill>
                <a:latin typeface="Open Sans"/>
                <a:ea typeface="Open Sans"/>
                <a:cs typeface="Open Sans"/>
                <a:sym typeface="Open Sans"/>
              </a:defRPr>
            </a:lvl1pPr>
            <a:lvl2pPr lvl="1" algn="ctr" rtl="0">
              <a:lnSpc>
                <a:spcPct val="120000"/>
              </a:lnSpc>
              <a:spcBef>
                <a:spcPts val="400"/>
              </a:spcBef>
              <a:spcAft>
                <a:spcPts val="0"/>
              </a:spcAft>
              <a:buClr>
                <a:schemeClr val="dk1"/>
              </a:buClr>
              <a:buSzPts val="1500"/>
              <a:buNone/>
              <a:defRPr sz="1500"/>
            </a:lvl2pPr>
            <a:lvl3pPr lvl="2" algn="ctr" rtl="0">
              <a:lnSpc>
                <a:spcPct val="120000"/>
              </a:lnSpc>
              <a:spcBef>
                <a:spcPts val="400"/>
              </a:spcBef>
              <a:spcAft>
                <a:spcPts val="0"/>
              </a:spcAft>
              <a:buClr>
                <a:schemeClr val="dk1"/>
              </a:buClr>
              <a:buSzPts val="1400"/>
              <a:buNone/>
              <a:defRPr sz="1400"/>
            </a:lvl3pPr>
            <a:lvl4pPr lvl="3" algn="ctr" rtl="0">
              <a:lnSpc>
                <a:spcPct val="120000"/>
              </a:lnSpc>
              <a:spcBef>
                <a:spcPts val="400"/>
              </a:spcBef>
              <a:spcAft>
                <a:spcPts val="0"/>
              </a:spcAft>
              <a:buClr>
                <a:schemeClr val="dk1"/>
              </a:buClr>
              <a:buSzPts val="1200"/>
              <a:buNone/>
              <a:defRPr sz="1200"/>
            </a:lvl4pPr>
            <a:lvl5pPr lvl="4" algn="ctr" rtl="0">
              <a:lnSpc>
                <a:spcPct val="12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79" name="Google Shape;79;p16"/>
          <p:cNvSpPr txBox="1">
            <a:spLocks noGrp="1"/>
          </p:cNvSpPr>
          <p:nvPr>
            <p:ph type="dt" idx="10"/>
          </p:nvPr>
        </p:nvSpPr>
        <p:spPr>
          <a:xfrm>
            <a:off x="806615" y="409411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sz="1200" i="0">
                <a:solidFill>
                  <a:schemeClr val="lt1"/>
                </a:solidFil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pic>
        <p:nvPicPr>
          <p:cNvPr id="80" name="Google Shape;80;p16" descr="Image"/>
          <p:cNvPicPr preferRelativeResize="0"/>
          <p:nvPr/>
        </p:nvPicPr>
        <p:blipFill rotWithShape="1">
          <a:blip r:embed="rId3">
            <a:alphaModFix/>
          </a:blip>
          <a:srcRect/>
          <a:stretch/>
        </p:blipFill>
        <p:spPr>
          <a:xfrm>
            <a:off x="558848" y="608855"/>
            <a:ext cx="1406956" cy="333376"/>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Highlights Layout 1">
  <p:cSld name="Highlights Layout 1">
    <p:spTree>
      <p:nvGrpSpPr>
        <p:cNvPr id="1" name="Shape 81"/>
        <p:cNvGrpSpPr/>
        <p:nvPr/>
      </p:nvGrpSpPr>
      <p:grpSpPr>
        <a:xfrm>
          <a:off x="0" y="0"/>
          <a:ext cx="0" cy="0"/>
          <a:chOff x="0" y="0"/>
          <a:chExt cx="0" cy="0"/>
        </a:xfrm>
      </p:grpSpPr>
      <p:sp>
        <p:nvSpPr>
          <p:cNvPr id="82" name="Google Shape;82;p17"/>
          <p:cNvSpPr txBox="1">
            <a:spLocks noGrp="1"/>
          </p:cNvSpPr>
          <p:nvPr>
            <p:ph type="dt" idx="10"/>
          </p:nvPr>
        </p:nvSpPr>
        <p:spPr>
          <a:xfrm>
            <a:off x="453172" y="4869656"/>
            <a:ext cx="2232900" cy="1716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83" name="Google Shape;83;p17"/>
          <p:cNvSpPr txBox="1">
            <a:spLocks noGrp="1"/>
          </p:cNvSpPr>
          <p:nvPr>
            <p:ph type="ftr" idx="11"/>
          </p:nvPr>
        </p:nvSpPr>
        <p:spPr>
          <a:xfrm>
            <a:off x="3028950" y="4869656"/>
            <a:ext cx="3086100" cy="1716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pic>
        <p:nvPicPr>
          <p:cNvPr id="84" name="Google Shape;84;p17" descr="spheres-5120x2880-architecture-glass-symmetrical-office-5k-10634.jpg"/>
          <p:cNvPicPr preferRelativeResize="0"/>
          <p:nvPr/>
        </p:nvPicPr>
        <p:blipFill rotWithShape="1">
          <a:blip r:embed="rId2">
            <a:alphaModFix/>
          </a:blip>
          <a:srcRect/>
          <a:stretch/>
        </p:blipFill>
        <p:spPr>
          <a:xfrm>
            <a:off x="6188499" y="-7739"/>
            <a:ext cx="2955474" cy="2365146"/>
          </a:xfrm>
          <a:custGeom>
            <a:avLst/>
            <a:gdLst/>
            <a:ahLst/>
            <a:cxnLst/>
            <a:rect l="l" t="t" r="r" b="b"/>
            <a:pathLst>
              <a:path w="21600" h="21600" extrusionOk="0">
                <a:moveTo>
                  <a:pt x="0" y="0"/>
                </a:moveTo>
                <a:lnTo>
                  <a:pt x="21600" y="21600"/>
                </a:lnTo>
                <a:lnTo>
                  <a:pt x="21600" y="0"/>
                </a:lnTo>
                <a:lnTo>
                  <a:pt x="0" y="0"/>
                </a:lnTo>
                <a:close/>
              </a:path>
            </a:pathLst>
          </a:custGeom>
          <a:noFill/>
          <a:ln>
            <a:noFill/>
          </a:ln>
        </p:spPr>
      </p:pic>
      <p:sp>
        <p:nvSpPr>
          <p:cNvPr id="85" name="Google Shape;85;p17"/>
          <p:cNvSpPr txBox="1">
            <a:spLocks noGrp="1"/>
          </p:cNvSpPr>
          <p:nvPr>
            <p:ph type="title"/>
          </p:nvPr>
        </p:nvSpPr>
        <p:spPr>
          <a:xfrm>
            <a:off x="1143065" y="514351"/>
            <a:ext cx="6858000" cy="942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Clr>
                <a:schemeClr val="dk1"/>
              </a:buClr>
              <a:buSzPts val="2100"/>
              <a:buFont typeface="Raleway"/>
              <a:buNone/>
              <a:defRPr>
                <a:solidFill>
                  <a:schemeClr val="dk1"/>
                </a:solidFil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86" name="Google Shape;86;p17"/>
          <p:cNvSpPr txBox="1">
            <a:spLocks noGrp="1"/>
          </p:cNvSpPr>
          <p:nvPr>
            <p:ph type="body" idx="1"/>
          </p:nvPr>
        </p:nvSpPr>
        <p:spPr>
          <a:xfrm>
            <a:off x="5943600" y="128588"/>
            <a:ext cx="2743200" cy="214500"/>
          </a:xfrm>
          <a:prstGeom prst="rect">
            <a:avLst/>
          </a:prstGeom>
          <a:noFill/>
          <a:ln>
            <a:noFill/>
          </a:ln>
        </p:spPr>
        <p:txBody>
          <a:bodyPr spcFirstLastPara="1" wrap="square" lIns="68575" tIns="34275" rIns="68575" bIns="34275" anchor="ctr" anchorCtr="0">
            <a:noAutofit/>
          </a:bodyPr>
          <a:lstStyle>
            <a:lvl1pPr marL="457200" lvl="0" indent="-228600" algn="r" rtl="0">
              <a:lnSpc>
                <a:spcPct val="120000"/>
              </a:lnSpc>
              <a:spcBef>
                <a:spcPts val="800"/>
              </a:spcBef>
              <a:spcAft>
                <a:spcPts val="0"/>
              </a:spcAft>
              <a:buClr>
                <a:schemeClr val="lt1"/>
              </a:buClr>
              <a:buSzPts val="1200"/>
              <a:buNone/>
              <a:defRPr sz="1200" i="1" cap="small">
                <a:solidFill>
                  <a:schemeClr val="lt1"/>
                </a:solidFill>
                <a:latin typeface="Raleway"/>
                <a:ea typeface="Raleway"/>
                <a:cs typeface="Raleway"/>
                <a:sym typeface="Raleway"/>
              </a:defRPr>
            </a:lvl1pPr>
            <a:lvl2pPr marL="914400" lvl="1" indent="-317500" algn="l" rtl="0">
              <a:lnSpc>
                <a:spcPct val="120000"/>
              </a:lnSpc>
              <a:spcBef>
                <a:spcPts val="400"/>
              </a:spcBef>
              <a:spcAft>
                <a:spcPts val="0"/>
              </a:spcAft>
              <a:buClr>
                <a:schemeClr val="dk1"/>
              </a:buClr>
              <a:buSzPts val="1400"/>
              <a:buChar char="•"/>
              <a:defRPr/>
            </a:lvl2pPr>
            <a:lvl3pPr marL="1371600" lvl="2" indent="-317500" algn="l" rtl="0">
              <a:lnSpc>
                <a:spcPct val="120000"/>
              </a:lnSpc>
              <a:spcBef>
                <a:spcPts val="400"/>
              </a:spcBef>
              <a:spcAft>
                <a:spcPts val="0"/>
              </a:spcAft>
              <a:buClr>
                <a:schemeClr val="dk1"/>
              </a:buClr>
              <a:buSzPts val="1400"/>
              <a:buChar char="•"/>
              <a:defRPr/>
            </a:lvl3pPr>
            <a:lvl4pPr marL="1828800" lvl="3" indent="-317500" algn="l" rtl="0">
              <a:lnSpc>
                <a:spcPct val="120000"/>
              </a:lnSpc>
              <a:spcBef>
                <a:spcPts val="400"/>
              </a:spcBef>
              <a:spcAft>
                <a:spcPts val="0"/>
              </a:spcAft>
              <a:buClr>
                <a:schemeClr val="dk1"/>
              </a:buClr>
              <a:buSzPts val="1400"/>
              <a:buChar char="•"/>
              <a:defRPr/>
            </a:lvl4pPr>
            <a:lvl5pPr marL="2286000" lvl="4" indent="-317500" algn="l" rtl="0">
              <a:lnSpc>
                <a:spcPct val="12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7" name="Google Shape;87;p17"/>
          <p:cNvSpPr txBox="1">
            <a:spLocks noGrp="1"/>
          </p:cNvSpPr>
          <p:nvPr>
            <p:ph type="body" idx="2"/>
          </p:nvPr>
        </p:nvSpPr>
        <p:spPr>
          <a:xfrm>
            <a:off x="1143000" y="1885949"/>
            <a:ext cx="6858000" cy="2914800"/>
          </a:xfrm>
          <a:prstGeom prst="rect">
            <a:avLst/>
          </a:prstGeom>
          <a:noFill/>
          <a:ln>
            <a:noFill/>
          </a:ln>
        </p:spPr>
        <p:txBody>
          <a:bodyPr spcFirstLastPara="1" wrap="square" lIns="68575" tIns="34275" rIns="68575" bIns="34275" anchor="t" anchorCtr="0">
            <a:noAutofit/>
          </a:bodyPr>
          <a:lstStyle>
            <a:lvl1pPr marL="457200" lvl="0" indent="-317500" algn="l" rtl="0">
              <a:lnSpc>
                <a:spcPct val="120000"/>
              </a:lnSpc>
              <a:spcBef>
                <a:spcPts val="800"/>
              </a:spcBef>
              <a:spcAft>
                <a:spcPts val="0"/>
              </a:spcAft>
              <a:buClr>
                <a:schemeClr val="dk1"/>
              </a:buClr>
              <a:buSzPts val="1400"/>
              <a:buChar char="•"/>
              <a:defRPr/>
            </a:lvl1pPr>
            <a:lvl2pPr marL="914400" lvl="1" indent="-317500" algn="l" rtl="0">
              <a:lnSpc>
                <a:spcPct val="120000"/>
              </a:lnSpc>
              <a:spcBef>
                <a:spcPts val="400"/>
              </a:spcBef>
              <a:spcAft>
                <a:spcPts val="0"/>
              </a:spcAft>
              <a:buClr>
                <a:schemeClr val="dk1"/>
              </a:buClr>
              <a:buSzPts val="1400"/>
              <a:buChar char="•"/>
              <a:defRPr/>
            </a:lvl2pPr>
            <a:lvl3pPr marL="1371600" lvl="2" indent="-317500" algn="l" rtl="0">
              <a:lnSpc>
                <a:spcPct val="120000"/>
              </a:lnSpc>
              <a:spcBef>
                <a:spcPts val="400"/>
              </a:spcBef>
              <a:spcAft>
                <a:spcPts val="0"/>
              </a:spcAft>
              <a:buClr>
                <a:schemeClr val="dk1"/>
              </a:buClr>
              <a:buSzPts val="1400"/>
              <a:buChar char="•"/>
              <a:defRPr/>
            </a:lvl3pPr>
            <a:lvl4pPr marL="1828800" lvl="3" indent="-317500" algn="l" rtl="0">
              <a:lnSpc>
                <a:spcPct val="120000"/>
              </a:lnSpc>
              <a:spcBef>
                <a:spcPts val="400"/>
              </a:spcBef>
              <a:spcAft>
                <a:spcPts val="0"/>
              </a:spcAft>
              <a:buClr>
                <a:schemeClr val="dk1"/>
              </a:buClr>
              <a:buSzPts val="1400"/>
              <a:buChar char="•"/>
              <a:defRPr/>
            </a:lvl4pPr>
            <a:lvl5pPr marL="2286000" lvl="4" indent="-317500" algn="l" rtl="0">
              <a:lnSpc>
                <a:spcPct val="12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Title Slide 2">
  <p:cSld name="Section Title Slide 2">
    <p:spTree>
      <p:nvGrpSpPr>
        <p:cNvPr id="1" name="Shape 88"/>
        <p:cNvGrpSpPr/>
        <p:nvPr/>
      </p:nvGrpSpPr>
      <p:grpSpPr>
        <a:xfrm>
          <a:off x="0" y="0"/>
          <a:ext cx="0" cy="0"/>
          <a:chOff x="0" y="0"/>
          <a:chExt cx="0" cy="0"/>
        </a:xfrm>
      </p:grpSpPr>
      <p:pic>
        <p:nvPicPr>
          <p:cNvPr id="89" name="Google Shape;89;p18" descr="[Element22] Analytics Power_V2 copy.002.jpeg"/>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90" name="Google Shape;90;p18" descr="Image"/>
          <p:cNvPicPr preferRelativeResize="0"/>
          <p:nvPr/>
        </p:nvPicPr>
        <p:blipFill rotWithShape="1">
          <a:blip r:embed="rId3">
            <a:alphaModFix/>
          </a:blip>
          <a:srcRect/>
          <a:stretch/>
        </p:blipFill>
        <p:spPr>
          <a:xfrm>
            <a:off x="153164" y="135889"/>
            <a:ext cx="893243" cy="211653"/>
          </a:xfrm>
          <a:prstGeom prst="rect">
            <a:avLst/>
          </a:prstGeom>
          <a:noFill/>
          <a:ln>
            <a:noFill/>
          </a:ln>
        </p:spPr>
      </p:pic>
      <p:sp>
        <p:nvSpPr>
          <p:cNvPr id="91" name="Google Shape;91;p18"/>
          <p:cNvSpPr txBox="1">
            <a:spLocks noGrp="1"/>
          </p:cNvSpPr>
          <p:nvPr>
            <p:ph type="title"/>
          </p:nvPr>
        </p:nvSpPr>
        <p:spPr>
          <a:xfrm>
            <a:off x="455186" y="1500188"/>
            <a:ext cx="3431100" cy="1542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Clr>
                <a:schemeClr val="dk1"/>
              </a:buClr>
              <a:buSzPts val="3000"/>
              <a:buFont typeface="Raleway"/>
              <a:buNone/>
              <a:defRPr sz="3000" b="1"/>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2" name="Google Shape;92;p18"/>
          <p:cNvSpPr txBox="1">
            <a:spLocks noGrp="1"/>
          </p:cNvSpPr>
          <p:nvPr>
            <p:ph type="dt" idx="10"/>
          </p:nvPr>
        </p:nvSpPr>
        <p:spPr>
          <a:xfrm>
            <a:off x="453172" y="4869656"/>
            <a:ext cx="2232900" cy="1716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3" name="Google Shape;93;p18"/>
          <p:cNvSpPr txBox="1">
            <a:spLocks noGrp="1"/>
          </p:cNvSpPr>
          <p:nvPr>
            <p:ph type="ftr" idx="11"/>
          </p:nvPr>
        </p:nvSpPr>
        <p:spPr>
          <a:xfrm>
            <a:off x="3028950" y="4869656"/>
            <a:ext cx="3086100" cy="1716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94" name="Google Shape;94;p18"/>
          <p:cNvSpPr txBox="1">
            <a:spLocks noGrp="1"/>
          </p:cNvSpPr>
          <p:nvPr>
            <p:ph type="sldNum" idx="12"/>
          </p:nvPr>
        </p:nvSpPr>
        <p:spPr>
          <a:xfrm>
            <a:off x="8001000" y="4869656"/>
            <a:ext cx="685800" cy="1716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
        <p:nvSpPr>
          <p:cNvPr id="95" name="Google Shape;95;p18"/>
          <p:cNvSpPr txBox="1">
            <a:spLocks noGrp="1"/>
          </p:cNvSpPr>
          <p:nvPr>
            <p:ph type="body" idx="1"/>
          </p:nvPr>
        </p:nvSpPr>
        <p:spPr>
          <a:xfrm>
            <a:off x="5943600" y="128588"/>
            <a:ext cx="2743200" cy="214500"/>
          </a:xfrm>
          <a:prstGeom prst="rect">
            <a:avLst/>
          </a:prstGeom>
          <a:noFill/>
          <a:ln>
            <a:noFill/>
          </a:ln>
        </p:spPr>
        <p:txBody>
          <a:bodyPr spcFirstLastPara="1" wrap="square" lIns="68575" tIns="34275" rIns="68575" bIns="34275" anchor="ctr" anchorCtr="0">
            <a:noAutofit/>
          </a:bodyPr>
          <a:lstStyle>
            <a:lvl1pPr marL="457200" lvl="0" indent="-228600" algn="r" rtl="0">
              <a:lnSpc>
                <a:spcPct val="120000"/>
              </a:lnSpc>
              <a:spcBef>
                <a:spcPts val="800"/>
              </a:spcBef>
              <a:spcAft>
                <a:spcPts val="0"/>
              </a:spcAft>
              <a:buClr>
                <a:schemeClr val="lt1"/>
              </a:buClr>
              <a:buSzPts val="1200"/>
              <a:buNone/>
              <a:defRPr sz="1200" i="1" cap="small">
                <a:solidFill>
                  <a:schemeClr val="lt1"/>
                </a:solidFill>
                <a:latin typeface="Raleway"/>
                <a:ea typeface="Raleway"/>
                <a:cs typeface="Raleway"/>
                <a:sym typeface="Raleway"/>
              </a:defRPr>
            </a:lvl1pPr>
            <a:lvl2pPr marL="914400" lvl="1" indent="-317500" algn="l" rtl="0">
              <a:lnSpc>
                <a:spcPct val="120000"/>
              </a:lnSpc>
              <a:spcBef>
                <a:spcPts val="400"/>
              </a:spcBef>
              <a:spcAft>
                <a:spcPts val="0"/>
              </a:spcAft>
              <a:buClr>
                <a:schemeClr val="dk1"/>
              </a:buClr>
              <a:buSzPts val="1400"/>
              <a:buChar char="•"/>
              <a:defRPr/>
            </a:lvl2pPr>
            <a:lvl3pPr marL="1371600" lvl="2" indent="-317500" algn="l" rtl="0">
              <a:lnSpc>
                <a:spcPct val="120000"/>
              </a:lnSpc>
              <a:spcBef>
                <a:spcPts val="400"/>
              </a:spcBef>
              <a:spcAft>
                <a:spcPts val="0"/>
              </a:spcAft>
              <a:buClr>
                <a:schemeClr val="dk1"/>
              </a:buClr>
              <a:buSzPts val="1400"/>
              <a:buChar char="•"/>
              <a:defRPr/>
            </a:lvl3pPr>
            <a:lvl4pPr marL="1828800" lvl="3" indent="-317500" algn="l" rtl="0">
              <a:lnSpc>
                <a:spcPct val="120000"/>
              </a:lnSpc>
              <a:spcBef>
                <a:spcPts val="400"/>
              </a:spcBef>
              <a:spcAft>
                <a:spcPts val="0"/>
              </a:spcAft>
              <a:buClr>
                <a:schemeClr val="dk1"/>
              </a:buClr>
              <a:buSzPts val="1400"/>
              <a:buChar char="•"/>
              <a:defRPr/>
            </a:lvl4pPr>
            <a:lvl5pPr marL="2286000" lvl="4" indent="-317500" algn="l" rtl="0">
              <a:lnSpc>
                <a:spcPct val="12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Final Page Layout">
  <p:cSld name="Final Page Layout">
    <p:spTree>
      <p:nvGrpSpPr>
        <p:cNvPr id="1" name="Shape 102"/>
        <p:cNvGrpSpPr/>
        <p:nvPr/>
      </p:nvGrpSpPr>
      <p:grpSpPr>
        <a:xfrm>
          <a:off x="0" y="0"/>
          <a:ext cx="0" cy="0"/>
          <a:chOff x="0" y="0"/>
          <a:chExt cx="0" cy="0"/>
        </a:xfrm>
      </p:grpSpPr>
      <p:pic>
        <p:nvPicPr>
          <p:cNvPr id="103" name="Google Shape;103;p20" descr="evan-provan-248564-unsplash.jpg"/>
          <p:cNvPicPr preferRelativeResize="0"/>
          <p:nvPr/>
        </p:nvPicPr>
        <p:blipFill rotWithShape="1">
          <a:blip r:embed="rId2">
            <a:alphaModFix/>
          </a:blip>
          <a:srcRect/>
          <a:stretch/>
        </p:blipFill>
        <p:spPr>
          <a:xfrm>
            <a:off x="7605499" y="3605000"/>
            <a:ext cx="1538514" cy="1538514"/>
          </a:xfrm>
          <a:custGeom>
            <a:avLst/>
            <a:gdLst/>
            <a:ahLst/>
            <a:cxnLst/>
            <a:rect l="l" t="t" r="r" b="b"/>
            <a:pathLst>
              <a:path w="21600" h="21600" extrusionOk="0">
                <a:moveTo>
                  <a:pt x="21600" y="0"/>
                </a:moveTo>
                <a:lnTo>
                  <a:pt x="0" y="21600"/>
                </a:lnTo>
                <a:lnTo>
                  <a:pt x="21600" y="21600"/>
                </a:lnTo>
                <a:lnTo>
                  <a:pt x="21600" y="0"/>
                </a:lnTo>
                <a:close/>
              </a:path>
            </a:pathLst>
          </a:custGeom>
          <a:noFill/>
          <a:ln>
            <a:noFill/>
          </a:ln>
        </p:spPr>
      </p:pic>
      <p:pic>
        <p:nvPicPr>
          <p:cNvPr id="104" name="Google Shape;104;p20" descr="evan-provan-248564-unsplash.jpg"/>
          <p:cNvPicPr preferRelativeResize="0"/>
          <p:nvPr/>
        </p:nvPicPr>
        <p:blipFill rotWithShape="1">
          <a:blip r:embed="rId3">
            <a:alphaModFix/>
          </a:blip>
          <a:srcRect/>
          <a:stretch/>
        </p:blipFill>
        <p:spPr>
          <a:xfrm>
            <a:off x="-1" y="2322"/>
            <a:ext cx="1536678" cy="1536678"/>
          </a:xfrm>
          <a:custGeom>
            <a:avLst/>
            <a:gdLst/>
            <a:ahLst/>
            <a:cxnLst/>
            <a:rect l="l" t="t" r="r" b="b"/>
            <a:pathLst>
              <a:path w="21600" h="21600" extrusionOk="0">
                <a:moveTo>
                  <a:pt x="0" y="0"/>
                </a:moveTo>
                <a:lnTo>
                  <a:pt x="0" y="21600"/>
                </a:lnTo>
                <a:lnTo>
                  <a:pt x="21600" y="0"/>
                </a:lnTo>
                <a:lnTo>
                  <a:pt x="0" y="0"/>
                </a:lnTo>
                <a:close/>
              </a:path>
            </a:pathLst>
          </a:custGeom>
          <a:noFill/>
          <a:ln>
            <a:noFill/>
          </a:ln>
        </p:spPr>
      </p:pic>
      <p:sp>
        <p:nvSpPr>
          <p:cNvPr id="105" name="Google Shape;105;p20"/>
          <p:cNvSpPr/>
          <p:nvPr/>
        </p:nvSpPr>
        <p:spPr>
          <a:xfrm rot="10800000" flipH="1">
            <a:off x="-3404" y="601"/>
            <a:ext cx="1540134" cy="1540134"/>
          </a:xfrm>
          <a:custGeom>
            <a:avLst/>
            <a:gdLst/>
            <a:ahLst/>
            <a:cxnLst/>
            <a:rect l="l" t="t" r="r" b="b"/>
            <a:pathLst>
              <a:path w="21600" h="21600" extrusionOk="0">
                <a:moveTo>
                  <a:pt x="0" y="0"/>
                </a:moveTo>
                <a:lnTo>
                  <a:pt x="0" y="21600"/>
                </a:lnTo>
                <a:lnTo>
                  <a:pt x="21600" y="21600"/>
                </a:lnTo>
                <a:close/>
              </a:path>
            </a:pathLst>
          </a:custGeom>
          <a:solidFill>
            <a:srgbClr val="000000">
              <a:alpha val="43920"/>
            </a:srgbClr>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106" name="Google Shape;106;p20"/>
          <p:cNvSpPr txBox="1">
            <a:spLocks noGrp="1"/>
          </p:cNvSpPr>
          <p:nvPr>
            <p:ph type="dt" idx="10"/>
          </p:nvPr>
        </p:nvSpPr>
        <p:spPr>
          <a:xfrm>
            <a:off x="453172" y="4869656"/>
            <a:ext cx="2232900" cy="1716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07" name="Google Shape;107;p20"/>
          <p:cNvSpPr txBox="1">
            <a:spLocks noGrp="1"/>
          </p:cNvSpPr>
          <p:nvPr>
            <p:ph type="ftr" idx="11"/>
          </p:nvPr>
        </p:nvSpPr>
        <p:spPr>
          <a:xfrm>
            <a:off x="3028950" y="4869656"/>
            <a:ext cx="3086100" cy="1716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pic>
        <p:nvPicPr>
          <p:cNvPr id="108" name="Google Shape;108;p20" descr="Image"/>
          <p:cNvPicPr preferRelativeResize="0"/>
          <p:nvPr/>
        </p:nvPicPr>
        <p:blipFill rotWithShape="1">
          <a:blip r:embed="rId4">
            <a:alphaModFix/>
          </a:blip>
          <a:srcRect/>
          <a:stretch/>
        </p:blipFill>
        <p:spPr>
          <a:xfrm>
            <a:off x="3305824" y="1971713"/>
            <a:ext cx="2532352" cy="600037"/>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Slide 1">
  <p:cSld name="Section Title Slide 1">
    <p:spTree>
      <p:nvGrpSpPr>
        <p:cNvPr id="1" name="Shape 109"/>
        <p:cNvGrpSpPr/>
        <p:nvPr/>
      </p:nvGrpSpPr>
      <p:grpSpPr>
        <a:xfrm>
          <a:off x="0" y="0"/>
          <a:ext cx="0" cy="0"/>
          <a:chOff x="0" y="0"/>
          <a:chExt cx="0" cy="0"/>
        </a:xfrm>
      </p:grpSpPr>
      <p:pic>
        <p:nvPicPr>
          <p:cNvPr id="110" name="Google Shape;110;p21" descr="Image"/>
          <p:cNvPicPr preferRelativeResize="0"/>
          <p:nvPr/>
        </p:nvPicPr>
        <p:blipFill rotWithShape="1">
          <a:blip r:embed="rId2">
            <a:alphaModFix/>
          </a:blip>
          <a:srcRect/>
          <a:stretch/>
        </p:blipFill>
        <p:spPr>
          <a:xfrm flipH="1">
            <a:off x="-23" y="0"/>
            <a:ext cx="7563510" cy="5143500"/>
          </a:xfrm>
          <a:custGeom>
            <a:avLst/>
            <a:gdLst/>
            <a:ahLst/>
            <a:cxnLst/>
            <a:rect l="l" t="t" r="r" b="b"/>
            <a:pathLst>
              <a:path w="21600" h="21600" extrusionOk="0">
                <a:moveTo>
                  <a:pt x="0" y="0"/>
                </a:moveTo>
                <a:lnTo>
                  <a:pt x="13638" y="21600"/>
                </a:lnTo>
                <a:lnTo>
                  <a:pt x="21600" y="21600"/>
                </a:lnTo>
                <a:lnTo>
                  <a:pt x="21600" y="0"/>
                </a:lnTo>
                <a:lnTo>
                  <a:pt x="0" y="0"/>
                </a:lnTo>
                <a:close/>
              </a:path>
            </a:pathLst>
          </a:custGeom>
          <a:noFill/>
          <a:ln>
            <a:noFill/>
          </a:ln>
        </p:spPr>
      </p:pic>
      <p:sp>
        <p:nvSpPr>
          <p:cNvPr id="111" name="Google Shape;111;p21"/>
          <p:cNvSpPr/>
          <p:nvPr/>
        </p:nvSpPr>
        <p:spPr>
          <a:xfrm>
            <a:off x="1" y="0"/>
            <a:ext cx="1856088" cy="1812942"/>
          </a:xfrm>
          <a:custGeom>
            <a:avLst/>
            <a:gdLst/>
            <a:ahLst/>
            <a:cxnLst/>
            <a:rect l="l" t="t" r="r" b="b"/>
            <a:pathLst>
              <a:path w="21600" h="21600" extrusionOk="0">
                <a:moveTo>
                  <a:pt x="0" y="0"/>
                </a:moveTo>
                <a:lnTo>
                  <a:pt x="21600" y="0"/>
                </a:lnTo>
                <a:lnTo>
                  <a:pt x="60" y="21600"/>
                </a:lnTo>
                <a:lnTo>
                  <a:pt x="0" y="21600"/>
                </a:lnTo>
                <a:close/>
              </a:path>
            </a:pathLst>
          </a:custGeom>
          <a:solidFill>
            <a:srgbClr val="FFFFFF"/>
          </a:solidFill>
          <a:ln>
            <a:noFill/>
          </a:ln>
        </p:spPr>
        <p:txBody>
          <a:bodyPr spcFirstLastPara="1" wrap="square" lIns="38100" tIns="38100" rIns="38100" bIns="381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pic>
        <p:nvPicPr>
          <p:cNvPr id="112" name="Google Shape;112;p21" descr="Image"/>
          <p:cNvPicPr preferRelativeResize="0"/>
          <p:nvPr/>
        </p:nvPicPr>
        <p:blipFill rotWithShape="1">
          <a:blip r:embed="rId3">
            <a:alphaModFix/>
          </a:blip>
          <a:srcRect/>
          <a:stretch/>
        </p:blipFill>
        <p:spPr>
          <a:xfrm>
            <a:off x="153164" y="135889"/>
            <a:ext cx="893243" cy="211653"/>
          </a:xfrm>
          <a:prstGeom prst="rect">
            <a:avLst/>
          </a:prstGeom>
          <a:noFill/>
          <a:ln>
            <a:noFill/>
          </a:ln>
        </p:spPr>
      </p:pic>
      <p:sp>
        <p:nvSpPr>
          <p:cNvPr id="113" name="Google Shape;113;p21"/>
          <p:cNvSpPr txBox="1">
            <a:spLocks noGrp="1"/>
          </p:cNvSpPr>
          <p:nvPr>
            <p:ph type="title"/>
          </p:nvPr>
        </p:nvSpPr>
        <p:spPr>
          <a:xfrm>
            <a:off x="5257800" y="2571750"/>
            <a:ext cx="3429000" cy="13716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Clr>
                <a:schemeClr val="dk1"/>
              </a:buClr>
              <a:buSzPts val="3000"/>
              <a:buFont typeface="Raleway"/>
              <a:buNone/>
              <a:defRPr sz="3000" b="1"/>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14" name="Google Shape;114;p21"/>
          <p:cNvSpPr txBox="1">
            <a:spLocks noGrp="1"/>
          </p:cNvSpPr>
          <p:nvPr>
            <p:ph type="dt" idx="10"/>
          </p:nvPr>
        </p:nvSpPr>
        <p:spPr>
          <a:xfrm>
            <a:off x="453172" y="4869656"/>
            <a:ext cx="2232900" cy="1716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solidFill>
                  <a:schemeClr val="lt1"/>
                </a:solidFil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15" name="Google Shape;115;p21"/>
          <p:cNvSpPr txBox="1">
            <a:spLocks noGrp="1"/>
          </p:cNvSpPr>
          <p:nvPr>
            <p:ph type="ftr" idx="11"/>
          </p:nvPr>
        </p:nvSpPr>
        <p:spPr>
          <a:xfrm>
            <a:off x="3028950" y="4869656"/>
            <a:ext cx="3086100" cy="1716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116" name="Google Shape;116;p21"/>
          <p:cNvSpPr txBox="1">
            <a:spLocks noGrp="1"/>
          </p:cNvSpPr>
          <p:nvPr>
            <p:ph type="sldNum" idx="12"/>
          </p:nvPr>
        </p:nvSpPr>
        <p:spPr>
          <a:xfrm>
            <a:off x="8001000" y="4869656"/>
            <a:ext cx="685800" cy="1716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
        <p:nvSpPr>
          <p:cNvPr id="117" name="Google Shape;117;p21"/>
          <p:cNvSpPr txBox="1">
            <a:spLocks noGrp="1"/>
          </p:cNvSpPr>
          <p:nvPr>
            <p:ph type="body" idx="1"/>
          </p:nvPr>
        </p:nvSpPr>
        <p:spPr>
          <a:xfrm>
            <a:off x="5943600" y="128588"/>
            <a:ext cx="2743200" cy="214500"/>
          </a:xfrm>
          <a:prstGeom prst="rect">
            <a:avLst/>
          </a:prstGeom>
          <a:noFill/>
          <a:ln>
            <a:noFill/>
          </a:ln>
        </p:spPr>
        <p:txBody>
          <a:bodyPr spcFirstLastPara="1" wrap="square" lIns="68575" tIns="34275" rIns="68575" bIns="34275" anchor="ctr" anchorCtr="0">
            <a:noAutofit/>
          </a:bodyPr>
          <a:lstStyle>
            <a:lvl1pPr marL="457200" lvl="0" indent="-228600" algn="r" rtl="0">
              <a:lnSpc>
                <a:spcPct val="120000"/>
              </a:lnSpc>
              <a:spcBef>
                <a:spcPts val="800"/>
              </a:spcBef>
              <a:spcAft>
                <a:spcPts val="0"/>
              </a:spcAft>
              <a:buClr>
                <a:schemeClr val="dk1"/>
              </a:buClr>
              <a:buSzPts val="1200"/>
              <a:buNone/>
              <a:defRPr sz="1200" i="1" cap="small">
                <a:solidFill>
                  <a:schemeClr val="dk1"/>
                </a:solidFill>
                <a:latin typeface="Raleway"/>
                <a:ea typeface="Raleway"/>
                <a:cs typeface="Raleway"/>
                <a:sym typeface="Raleway"/>
              </a:defRPr>
            </a:lvl1pPr>
            <a:lvl2pPr marL="914400" lvl="1" indent="-317500" algn="l" rtl="0">
              <a:lnSpc>
                <a:spcPct val="120000"/>
              </a:lnSpc>
              <a:spcBef>
                <a:spcPts val="400"/>
              </a:spcBef>
              <a:spcAft>
                <a:spcPts val="0"/>
              </a:spcAft>
              <a:buClr>
                <a:schemeClr val="dk1"/>
              </a:buClr>
              <a:buSzPts val="1400"/>
              <a:buChar char="•"/>
              <a:defRPr/>
            </a:lvl2pPr>
            <a:lvl3pPr marL="1371600" lvl="2" indent="-317500" algn="l" rtl="0">
              <a:lnSpc>
                <a:spcPct val="120000"/>
              </a:lnSpc>
              <a:spcBef>
                <a:spcPts val="400"/>
              </a:spcBef>
              <a:spcAft>
                <a:spcPts val="0"/>
              </a:spcAft>
              <a:buClr>
                <a:schemeClr val="dk1"/>
              </a:buClr>
              <a:buSzPts val="1400"/>
              <a:buChar char="•"/>
              <a:defRPr/>
            </a:lvl3pPr>
            <a:lvl4pPr marL="1828800" lvl="3" indent="-317500" algn="l" rtl="0">
              <a:lnSpc>
                <a:spcPct val="120000"/>
              </a:lnSpc>
              <a:spcBef>
                <a:spcPts val="400"/>
              </a:spcBef>
              <a:spcAft>
                <a:spcPts val="0"/>
              </a:spcAft>
              <a:buClr>
                <a:schemeClr val="dk1"/>
              </a:buClr>
              <a:buSzPts val="1400"/>
              <a:buChar char="•"/>
              <a:defRPr/>
            </a:lvl4pPr>
            <a:lvl5pPr marL="2286000" lvl="4" indent="-317500" algn="l" rtl="0">
              <a:lnSpc>
                <a:spcPct val="12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Layout 2">
  <p:cSld name="Content Layout 2">
    <p:spTree>
      <p:nvGrpSpPr>
        <p:cNvPr id="1" name="Shape 118"/>
        <p:cNvGrpSpPr/>
        <p:nvPr/>
      </p:nvGrpSpPr>
      <p:grpSpPr>
        <a:xfrm>
          <a:off x="0" y="0"/>
          <a:ext cx="0" cy="0"/>
          <a:chOff x="0" y="0"/>
          <a:chExt cx="0" cy="0"/>
        </a:xfrm>
      </p:grpSpPr>
      <p:sp>
        <p:nvSpPr>
          <p:cNvPr id="119" name="Google Shape;119;p22"/>
          <p:cNvSpPr/>
          <p:nvPr/>
        </p:nvSpPr>
        <p:spPr>
          <a:xfrm>
            <a:off x="562793" y="0"/>
            <a:ext cx="8581194" cy="5143500"/>
          </a:xfrm>
          <a:custGeom>
            <a:avLst/>
            <a:gdLst/>
            <a:ahLst/>
            <a:cxnLst/>
            <a:rect l="l" t="t" r="r" b="b"/>
            <a:pathLst>
              <a:path w="21600" h="21600" extrusionOk="0">
                <a:moveTo>
                  <a:pt x="12947" y="0"/>
                </a:moveTo>
                <a:lnTo>
                  <a:pt x="0" y="21600"/>
                </a:lnTo>
                <a:lnTo>
                  <a:pt x="13552" y="21600"/>
                </a:lnTo>
                <a:lnTo>
                  <a:pt x="21600" y="8174"/>
                </a:lnTo>
                <a:lnTo>
                  <a:pt x="21600" y="0"/>
                </a:lnTo>
                <a:lnTo>
                  <a:pt x="12947" y="0"/>
                </a:lnTo>
                <a:close/>
              </a:path>
            </a:pathLst>
          </a:custGeom>
          <a:solidFill>
            <a:srgbClr val="F2F2F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120" name="Google Shape;120;p22"/>
          <p:cNvSpPr txBox="1">
            <a:spLocks noGrp="1"/>
          </p:cNvSpPr>
          <p:nvPr>
            <p:ph type="title"/>
          </p:nvPr>
        </p:nvSpPr>
        <p:spPr>
          <a:xfrm>
            <a:off x="466957" y="428625"/>
            <a:ext cx="8233800" cy="4287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1" name="Google Shape;121;p22"/>
          <p:cNvSpPr txBox="1">
            <a:spLocks noGrp="1"/>
          </p:cNvSpPr>
          <p:nvPr>
            <p:ph type="dt" idx="10"/>
          </p:nvPr>
        </p:nvSpPr>
        <p:spPr>
          <a:xfrm>
            <a:off x="453172" y="4869656"/>
            <a:ext cx="2232900" cy="1716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2" name="Google Shape;122;p22"/>
          <p:cNvSpPr txBox="1">
            <a:spLocks noGrp="1"/>
          </p:cNvSpPr>
          <p:nvPr>
            <p:ph type="ftr" idx="11"/>
          </p:nvPr>
        </p:nvSpPr>
        <p:spPr>
          <a:xfrm>
            <a:off x="3028950" y="4869656"/>
            <a:ext cx="3086100" cy="1716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123" name="Google Shape;123;p22"/>
          <p:cNvSpPr txBox="1">
            <a:spLocks noGrp="1"/>
          </p:cNvSpPr>
          <p:nvPr>
            <p:ph type="sldNum" idx="12"/>
          </p:nvPr>
        </p:nvSpPr>
        <p:spPr>
          <a:xfrm>
            <a:off x="8001000" y="4869656"/>
            <a:ext cx="685800" cy="1716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
        <p:nvSpPr>
          <p:cNvPr id="124" name="Google Shape;124;p22"/>
          <p:cNvSpPr txBox="1">
            <a:spLocks noGrp="1"/>
          </p:cNvSpPr>
          <p:nvPr>
            <p:ph type="body" idx="1"/>
          </p:nvPr>
        </p:nvSpPr>
        <p:spPr>
          <a:xfrm>
            <a:off x="5943600" y="128588"/>
            <a:ext cx="2743200" cy="214500"/>
          </a:xfrm>
          <a:prstGeom prst="rect">
            <a:avLst/>
          </a:prstGeom>
          <a:noFill/>
          <a:ln>
            <a:noFill/>
          </a:ln>
        </p:spPr>
        <p:txBody>
          <a:bodyPr spcFirstLastPara="1" wrap="square" lIns="68575" tIns="34275" rIns="68575" bIns="34275" anchor="ctr" anchorCtr="0">
            <a:noAutofit/>
          </a:bodyPr>
          <a:lstStyle>
            <a:lvl1pPr marL="457200" lvl="0" indent="-228600" algn="r" rtl="0">
              <a:lnSpc>
                <a:spcPct val="120000"/>
              </a:lnSpc>
              <a:spcBef>
                <a:spcPts val="800"/>
              </a:spcBef>
              <a:spcAft>
                <a:spcPts val="0"/>
              </a:spcAft>
              <a:buClr>
                <a:schemeClr val="dk1"/>
              </a:buClr>
              <a:buSzPts val="1200"/>
              <a:buNone/>
              <a:defRPr sz="1200" i="1" cap="small">
                <a:solidFill>
                  <a:schemeClr val="dk1"/>
                </a:solidFill>
                <a:latin typeface="Raleway"/>
                <a:ea typeface="Raleway"/>
                <a:cs typeface="Raleway"/>
                <a:sym typeface="Raleway"/>
              </a:defRPr>
            </a:lvl1pPr>
            <a:lvl2pPr marL="914400" lvl="1" indent="-317500" algn="l" rtl="0">
              <a:lnSpc>
                <a:spcPct val="120000"/>
              </a:lnSpc>
              <a:spcBef>
                <a:spcPts val="400"/>
              </a:spcBef>
              <a:spcAft>
                <a:spcPts val="0"/>
              </a:spcAft>
              <a:buClr>
                <a:schemeClr val="dk1"/>
              </a:buClr>
              <a:buSzPts val="1400"/>
              <a:buChar char="•"/>
              <a:defRPr/>
            </a:lvl2pPr>
            <a:lvl3pPr marL="1371600" lvl="2" indent="-317500" algn="l" rtl="0">
              <a:lnSpc>
                <a:spcPct val="120000"/>
              </a:lnSpc>
              <a:spcBef>
                <a:spcPts val="400"/>
              </a:spcBef>
              <a:spcAft>
                <a:spcPts val="0"/>
              </a:spcAft>
              <a:buClr>
                <a:schemeClr val="dk1"/>
              </a:buClr>
              <a:buSzPts val="1400"/>
              <a:buChar char="•"/>
              <a:defRPr/>
            </a:lvl3pPr>
            <a:lvl4pPr marL="1828800" lvl="3" indent="-317500" algn="l" rtl="0">
              <a:lnSpc>
                <a:spcPct val="120000"/>
              </a:lnSpc>
              <a:spcBef>
                <a:spcPts val="400"/>
              </a:spcBef>
              <a:spcAft>
                <a:spcPts val="0"/>
              </a:spcAft>
              <a:buClr>
                <a:schemeClr val="dk1"/>
              </a:buClr>
              <a:buSzPts val="1400"/>
              <a:buChar char="•"/>
              <a:defRPr/>
            </a:lvl4pPr>
            <a:lvl5pPr marL="2286000" lvl="4" indent="-317500" algn="l" rtl="0">
              <a:lnSpc>
                <a:spcPct val="12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5" name="Google Shape;125;p22"/>
          <p:cNvSpPr txBox="1">
            <a:spLocks noGrp="1"/>
          </p:cNvSpPr>
          <p:nvPr>
            <p:ph type="body" idx="2"/>
          </p:nvPr>
        </p:nvSpPr>
        <p:spPr>
          <a:xfrm>
            <a:off x="453628" y="942974"/>
            <a:ext cx="8233200" cy="3857700"/>
          </a:xfrm>
          <a:prstGeom prst="rect">
            <a:avLst/>
          </a:prstGeom>
          <a:noFill/>
          <a:ln>
            <a:noFill/>
          </a:ln>
        </p:spPr>
        <p:txBody>
          <a:bodyPr spcFirstLastPara="1" wrap="square" lIns="68575" tIns="34275" rIns="68575" bIns="34275" anchor="t" anchorCtr="0">
            <a:noAutofit/>
          </a:bodyPr>
          <a:lstStyle>
            <a:lvl1pPr marL="457200" lvl="0" indent="-317500" algn="l" rtl="0">
              <a:lnSpc>
                <a:spcPct val="120000"/>
              </a:lnSpc>
              <a:spcBef>
                <a:spcPts val="800"/>
              </a:spcBef>
              <a:spcAft>
                <a:spcPts val="0"/>
              </a:spcAft>
              <a:buClr>
                <a:schemeClr val="dk1"/>
              </a:buClr>
              <a:buSzPts val="1400"/>
              <a:buChar char="•"/>
              <a:defRPr/>
            </a:lvl1pPr>
            <a:lvl2pPr marL="914400" lvl="1" indent="-317500" algn="l" rtl="0">
              <a:lnSpc>
                <a:spcPct val="120000"/>
              </a:lnSpc>
              <a:spcBef>
                <a:spcPts val="400"/>
              </a:spcBef>
              <a:spcAft>
                <a:spcPts val="0"/>
              </a:spcAft>
              <a:buClr>
                <a:schemeClr val="dk1"/>
              </a:buClr>
              <a:buSzPts val="1400"/>
              <a:buChar char="•"/>
              <a:defRPr/>
            </a:lvl2pPr>
            <a:lvl3pPr marL="1371600" lvl="2" indent="-317500" algn="l" rtl="0">
              <a:lnSpc>
                <a:spcPct val="120000"/>
              </a:lnSpc>
              <a:spcBef>
                <a:spcPts val="400"/>
              </a:spcBef>
              <a:spcAft>
                <a:spcPts val="0"/>
              </a:spcAft>
              <a:buClr>
                <a:schemeClr val="dk1"/>
              </a:buClr>
              <a:buSzPts val="1400"/>
              <a:buChar char="•"/>
              <a:defRPr/>
            </a:lvl3pPr>
            <a:lvl4pPr marL="1828800" lvl="3" indent="-317500" algn="l" rtl="0">
              <a:lnSpc>
                <a:spcPct val="120000"/>
              </a:lnSpc>
              <a:spcBef>
                <a:spcPts val="400"/>
              </a:spcBef>
              <a:spcAft>
                <a:spcPts val="0"/>
              </a:spcAft>
              <a:buClr>
                <a:schemeClr val="dk1"/>
              </a:buClr>
              <a:buSzPts val="1400"/>
              <a:buChar char="•"/>
              <a:defRPr/>
            </a:lvl4pPr>
            <a:lvl5pPr marL="2286000" lvl="4" indent="-317500" algn="l" rtl="0">
              <a:lnSpc>
                <a:spcPct val="12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Highlights Layout 2">
  <p:cSld name="Highlights Layout 2">
    <p:spTree>
      <p:nvGrpSpPr>
        <p:cNvPr id="1" name="Shape 126"/>
        <p:cNvGrpSpPr/>
        <p:nvPr/>
      </p:nvGrpSpPr>
      <p:grpSpPr>
        <a:xfrm>
          <a:off x="0" y="0"/>
          <a:ext cx="0" cy="0"/>
          <a:chOff x="0" y="0"/>
          <a:chExt cx="0" cy="0"/>
        </a:xfrm>
      </p:grpSpPr>
      <p:pic>
        <p:nvPicPr>
          <p:cNvPr id="127" name="Google Shape;127;p23"/>
          <p:cNvPicPr preferRelativeResize="0"/>
          <p:nvPr/>
        </p:nvPicPr>
        <p:blipFill rotWithShape="1">
          <a:blip r:embed="rId2">
            <a:alphaModFix/>
          </a:blip>
          <a:srcRect/>
          <a:stretch/>
        </p:blipFill>
        <p:spPr>
          <a:xfrm>
            <a:off x="0" y="0"/>
            <a:ext cx="9144003" cy="5143501"/>
          </a:xfrm>
          <a:prstGeom prst="rect">
            <a:avLst/>
          </a:prstGeom>
          <a:noFill/>
          <a:ln>
            <a:noFill/>
          </a:ln>
        </p:spPr>
      </p:pic>
      <p:sp>
        <p:nvSpPr>
          <p:cNvPr id="128" name="Google Shape;128;p23"/>
          <p:cNvSpPr/>
          <p:nvPr/>
        </p:nvSpPr>
        <p:spPr>
          <a:xfrm>
            <a:off x="1" y="1"/>
            <a:ext cx="1657368" cy="1543050"/>
          </a:xfrm>
          <a:custGeom>
            <a:avLst/>
            <a:gdLst/>
            <a:ahLst/>
            <a:cxnLst/>
            <a:rect l="l" t="t" r="r" b="b"/>
            <a:pathLst>
              <a:path w="21600" h="21600" extrusionOk="0">
                <a:moveTo>
                  <a:pt x="0" y="0"/>
                </a:moveTo>
                <a:lnTo>
                  <a:pt x="21600" y="0"/>
                </a:lnTo>
                <a:lnTo>
                  <a:pt x="60" y="21600"/>
                </a:lnTo>
                <a:lnTo>
                  <a:pt x="0" y="21600"/>
                </a:lnTo>
                <a:close/>
              </a:path>
            </a:pathLst>
          </a:custGeom>
          <a:solidFill>
            <a:srgbClr val="FFFFFF"/>
          </a:solidFill>
          <a:ln>
            <a:noFill/>
          </a:ln>
        </p:spPr>
        <p:txBody>
          <a:bodyPr spcFirstLastPara="1" wrap="square" lIns="38100" tIns="38100" rIns="38100" bIns="381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129" name="Google Shape;129;p23"/>
          <p:cNvSpPr txBox="1">
            <a:spLocks noGrp="1"/>
          </p:cNvSpPr>
          <p:nvPr>
            <p:ph type="title"/>
          </p:nvPr>
        </p:nvSpPr>
        <p:spPr>
          <a:xfrm>
            <a:off x="1143065" y="528190"/>
            <a:ext cx="6858000" cy="942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Clr>
                <a:schemeClr val="lt1"/>
              </a:buClr>
              <a:buSzPts val="2100"/>
              <a:buFont typeface="Raleway"/>
              <a:buNone/>
              <a:defRPr>
                <a:solidFill>
                  <a:schemeClr val="lt1"/>
                </a:solidFil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30" name="Google Shape;130;p23"/>
          <p:cNvSpPr txBox="1">
            <a:spLocks noGrp="1"/>
          </p:cNvSpPr>
          <p:nvPr>
            <p:ph type="dt" idx="10"/>
          </p:nvPr>
        </p:nvSpPr>
        <p:spPr>
          <a:xfrm>
            <a:off x="457200" y="4869656"/>
            <a:ext cx="2232900" cy="1716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31" name="Google Shape;131;p23"/>
          <p:cNvSpPr txBox="1">
            <a:spLocks noGrp="1"/>
          </p:cNvSpPr>
          <p:nvPr>
            <p:ph type="ftr" idx="11"/>
          </p:nvPr>
        </p:nvSpPr>
        <p:spPr>
          <a:xfrm>
            <a:off x="3028950" y="4869656"/>
            <a:ext cx="3086100" cy="1716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132" name="Google Shape;132;p23"/>
          <p:cNvSpPr txBox="1">
            <a:spLocks noGrp="1"/>
          </p:cNvSpPr>
          <p:nvPr>
            <p:ph type="sldNum" idx="12"/>
          </p:nvPr>
        </p:nvSpPr>
        <p:spPr>
          <a:xfrm>
            <a:off x="8001000" y="4869656"/>
            <a:ext cx="685800" cy="1716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
        <p:nvSpPr>
          <p:cNvPr id="133" name="Google Shape;133;p23"/>
          <p:cNvSpPr/>
          <p:nvPr/>
        </p:nvSpPr>
        <p:spPr>
          <a:xfrm>
            <a:off x="1143065" y="1607876"/>
            <a:ext cx="177000" cy="164100"/>
          </a:xfrm>
          <a:prstGeom prst="parallelogram">
            <a:avLst>
              <a:gd name="adj" fmla="val 81555"/>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pic>
        <p:nvPicPr>
          <p:cNvPr id="134" name="Google Shape;134;p23"/>
          <p:cNvPicPr preferRelativeResize="0"/>
          <p:nvPr/>
        </p:nvPicPr>
        <p:blipFill rotWithShape="1">
          <a:blip r:embed="rId3">
            <a:alphaModFix/>
          </a:blip>
          <a:srcRect/>
          <a:stretch/>
        </p:blipFill>
        <p:spPr>
          <a:xfrm>
            <a:off x="8829675" y="4903319"/>
            <a:ext cx="225941" cy="142100"/>
          </a:xfrm>
          <a:prstGeom prst="rect">
            <a:avLst/>
          </a:prstGeom>
          <a:noFill/>
          <a:ln>
            <a:noFill/>
          </a:ln>
        </p:spPr>
      </p:pic>
      <p:sp>
        <p:nvSpPr>
          <p:cNvPr id="135" name="Google Shape;135;p23"/>
          <p:cNvSpPr txBox="1">
            <a:spLocks noGrp="1"/>
          </p:cNvSpPr>
          <p:nvPr>
            <p:ph type="body" idx="1"/>
          </p:nvPr>
        </p:nvSpPr>
        <p:spPr>
          <a:xfrm>
            <a:off x="5943600" y="128588"/>
            <a:ext cx="2743200" cy="214500"/>
          </a:xfrm>
          <a:prstGeom prst="rect">
            <a:avLst/>
          </a:prstGeom>
          <a:noFill/>
          <a:ln>
            <a:noFill/>
          </a:ln>
        </p:spPr>
        <p:txBody>
          <a:bodyPr spcFirstLastPara="1" wrap="square" lIns="68575" tIns="34275" rIns="68575" bIns="34275" anchor="ctr" anchorCtr="0">
            <a:noAutofit/>
          </a:bodyPr>
          <a:lstStyle>
            <a:lvl1pPr marL="457200" lvl="0" indent="-228600" algn="r" rtl="0">
              <a:lnSpc>
                <a:spcPct val="120000"/>
              </a:lnSpc>
              <a:spcBef>
                <a:spcPts val="800"/>
              </a:spcBef>
              <a:spcAft>
                <a:spcPts val="0"/>
              </a:spcAft>
              <a:buClr>
                <a:schemeClr val="lt1"/>
              </a:buClr>
              <a:buSzPts val="1200"/>
              <a:buNone/>
              <a:defRPr sz="1200" i="1" cap="small">
                <a:solidFill>
                  <a:schemeClr val="lt1"/>
                </a:solidFill>
                <a:latin typeface="Raleway"/>
                <a:ea typeface="Raleway"/>
                <a:cs typeface="Raleway"/>
                <a:sym typeface="Raleway"/>
              </a:defRPr>
            </a:lvl1pPr>
            <a:lvl2pPr marL="914400" lvl="1" indent="-317500" algn="l" rtl="0">
              <a:lnSpc>
                <a:spcPct val="120000"/>
              </a:lnSpc>
              <a:spcBef>
                <a:spcPts val="400"/>
              </a:spcBef>
              <a:spcAft>
                <a:spcPts val="0"/>
              </a:spcAft>
              <a:buClr>
                <a:schemeClr val="dk1"/>
              </a:buClr>
              <a:buSzPts val="1400"/>
              <a:buChar char="•"/>
              <a:defRPr/>
            </a:lvl2pPr>
            <a:lvl3pPr marL="1371600" lvl="2" indent="-317500" algn="l" rtl="0">
              <a:lnSpc>
                <a:spcPct val="120000"/>
              </a:lnSpc>
              <a:spcBef>
                <a:spcPts val="400"/>
              </a:spcBef>
              <a:spcAft>
                <a:spcPts val="0"/>
              </a:spcAft>
              <a:buClr>
                <a:schemeClr val="dk1"/>
              </a:buClr>
              <a:buSzPts val="1400"/>
              <a:buChar char="•"/>
              <a:defRPr/>
            </a:lvl3pPr>
            <a:lvl4pPr marL="1828800" lvl="3" indent="-317500" algn="l" rtl="0">
              <a:lnSpc>
                <a:spcPct val="120000"/>
              </a:lnSpc>
              <a:spcBef>
                <a:spcPts val="400"/>
              </a:spcBef>
              <a:spcAft>
                <a:spcPts val="0"/>
              </a:spcAft>
              <a:buClr>
                <a:schemeClr val="dk1"/>
              </a:buClr>
              <a:buSzPts val="1400"/>
              <a:buChar char="•"/>
              <a:defRPr/>
            </a:lvl4pPr>
            <a:lvl5pPr marL="2286000" lvl="4" indent="-317500" algn="l" rtl="0">
              <a:lnSpc>
                <a:spcPct val="12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6" name="Google Shape;136;p23"/>
          <p:cNvSpPr txBox="1">
            <a:spLocks noGrp="1"/>
          </p:cNvSpPr>
          <p:nvPr>
            <p:ph type="body" idx="2"/>
          </p:nvPr>
        </p:nvSpPr>
        <p:spPr>
          <a:xfrm>
            <a:off x="1143000" y="1885949"/>
            <a:ext cx="6858000" cy="2914800"/>
          </a:xfrm>
          <a:prstGeom prst="rect">
            <a:avLst/>
          </a:prstGeom>
          <a:noFill/>
          <a:ln>
            <a:noFill/>
          </a:ln>
        </p:spPr>
        <p:txBody>
          <a:bodyPr spcFirstLastPara="1" wrap="square" lIns="68575" tIns="34275" rIns="68575" bIns="34275" anchor="t" anchorCtr="0">
            <a:noAutofit/>
          </a:bodyPr>
          <a:lstStyle>
            <a:lvl1pPr marL="457200" lvl="0" indent="-285750" algn="l" rtl="0">
              <a:lnSpc>
                <a:spcPct val="120000"/>
              </a:lnSpc>
              <a:spcBef>
                <a:spcPts val="800"/>
              </a:spcBef>
              <a:spcAft>
                <a:spcPts val="0"/>
              </a:spcAft>
              <a:buClr>
                <a:schemeClr val="lt1"/>
              </a:buClr>
              <a:buSzPts val="900"/>
              <a:buChar char="•"/>
              <a:defRPr>
                <a:solidFill>
                  <a:schemeClr val="lt1"/>
                </a:solidFill>
              </a:defRPr>
            </a:lvl1pPr>
            <a:lvl2pPr marL="914400" lvl="1" indent="-279400" algn="l" rtl="0">
              <a:lnSpc>
                <a:spcPct val="120000"/>
              </a:lnSpc>
              <a:spcBef>
                <a:spcPts val="400"/>
              </a:spcBef>
              <a:spcAft>
                <a:spcPts val="0"/>
              </a:spcAft>
              <a:buClr>
                <a:schemeClr val="lt1"/>
              </a:buClr>
              <a:buSzPts val="800"/>
              <a:buChar char="•"/>
              <a:defRPr>
                <a:solidFill>
                  <a:schemeClr val="lt1"/>
                </a:solidFill>
              </a:defRPr>
            </a:lvl2pPr>
            <a:lvl3pPr marL="1371600" lvl="2" indent="-279400" algn="l" rtl="0">
              <a:lnSpc>
                <a:spcPct val="120000"/>
              </a:lnSpc>
              <a:spcBef>
                <a:spcPts val="400"/>
              </a:spcBef>
              <a:spcAft>
                <a:spcPts val="0"/>
              </a:spcAft>
              <a:buClr>
                <a:schemeClr val="lt1"/>
              </a:buClr>
              <a:buSzPts val="800"/>
              <a:buChar char="•"/>
              <a:defRPr>
                <a:solidFill>
                  <a:schemeClr val="lt1"/>
                </a:solidFill>
              </a:defRPr>
            </a:lvl3pPr>
            <a:lvl4pPr marL="1828800" lvl="3" indent="-279400" algn="l" rtl="0">
              <a:lnSpc>
                <a:spcPct val="120000"/>
              </a:lnSpc>
              <a:spcBef>
                <a:spcPts val="400"/>
              </a:spcBef>
              <a:spcAft>
                <a:spcPts val="0"/>
              </a:spcAft>
              <a:buClr>
                <a:schemeClr val="lt1"/>
              </a:buClr>
              <a:buSzPts val="800"/>
              <a:buChar char="•"/>
              <a:defRPr>
                <a:solidFill>
                  <a:schemeClr val="lt1"/>
                </a:solidFill>
              </a:defRPr>
            </a:lvl4pPr>
            <a:lvl5pPr marL="2286000" lvl="4" indent="-279400" algn="l" rtl="0">
              <a:lnSpc>
                <a:spcPct val="120000"/>
              </a:lnSpc>
              <a:spcBef>
                <a:spcPts val="400"/>
              </a:spcBef>
              <a:spcAft>
                <a:spcPts val="0"/>
              </a:spcAft>
              <a:buClr>
                <a:schemeClr val="lt1"/>
              </a:buClr>
              <a:buSzPts val="800"/>
              <a:buChar char="•"/>
              <a:defRPr>
                <a:solidFill>
                  <a:schemeClr val="lt1"/>
                </a:solidFill>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466957" y="428625"/>
            <a:ext cx="8233800" cy="4287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Clr>
                <a:schemeClr val="dk1"/>
              </a:buClr>
              <a:buSzPts val="1400"/>
              <a:buFont typeface="Raleway"/>
              <a:buNone/>
              <a:defRPr sz="1400" cap="none"/>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39" name="Google Shape;139;p24"/>
          <p:cNvSpPr txBox="1">
            <a:spLocks noGrp="1"/>
          </p:cNvSpPr>
          <p:nvPr>
            <p:ph type="body" idx="1"/>
          </p:nvPr>
        </p:nvSpPr>
        <p:spPr>
          <a:xfrm>
            <a:off x="453172" y="942975"/>
            <a:ext cx="8233800" cy="3863700"/>
          </a:xfrm>
          <a:prstGeom prst="rect">
            <a:avLst/>
          </a:prstGeom>
          <a:noFill/>
          <a:ln>
            <a:noFill/>
          </a:ln>
        </p:spPr>
        <p:txBody>
          <a:bodyPr spcFirstLastPara="1" wrap="square" lIns="68575" tIns="34275" rIns="68575" bIns="34275" anchor="t" anchorCtr="0">
            <a:noAutofit/>
          </a:bodyPr>
          <a:lstStyle>
            <a:lvl1pPr marL="457200" lvl="0" indent="-317500" algn="l" rtl="0">
              <a:lnSpc>
                <a:spcPct val="120000"/>
              </a:lnSpc>
              <a:spcBef>
                <a:spcPts val="800"/>
              </a:spcBef>
              <a:spcAft>
                <a:spcPts val="0"/>
              </a:spcAft>
              <a:buClr>
                <a:schemeClr val="accent1"/>
              </a:buClr>
              <a:buSzPts val="1400"/>
              <a:buFont typeface="Noto Sans Symbols"/>
              <a:buChar char="▪"/>
              <a:defRPr sz="1400"/>
            </a:lvl1pPr>
            <a:lvl2pPr marL="914400" lvl="1" indent="-304800" algn="l" rtl="0">
              <a:lnSpc>
                <a:spcPct val="120000"/>
              </a:lnSpc>
              <a:spcBef>
                <a:spcPts val="400"/>
              </a:spcBef>
              <a:spcAft>
                <a:spcPts val="0"/>
              </a:spcAft>
              <a:buClr>
                <a:schemeClr val="accent1"/>
              </a:buClr>
              <a:buSzPts val="1200"/>
              <a:buFont typeface="Noto Sans Symbols"/>
              <a:buChar char="▪"/>
              <a:defRPr sz="1200"/>
            </a:lvl2pPr>
            <a:lvl3pPr marL="1371600" lvl="2" indent="-298450" algn="l" rtl="0">
              <a:lnSpc>
                <a:spcPct val="120000"/>
              </a:lnSpc>
              <a:spcBef>
                <a:spcPts val="400"/>
              </a:spcBef>
              <a:spcAft>
                <a:spcPts val="0"/>
              </a:spcAft>
              <a:buClr>
                <a:schemeClr val="accent1"/>
              </a:buClr>
              <a:buSzPts val="1100"/>
              <a:buFont typeface="Noto Sans Symbols"/>
              <a:buChar char="▪"/>
              <a:defRPr sz="1100"/>
            </a:lvl3pPr>
            <a:lvl4pPr marL="1828800" lvl="3" indent="-285750" algn="l" rtl="0">
              <a:lnSpc>
                <a:spcPct val="120000"/>
              </a:lnSpc>
              <a:spcBef>
                <a:spcPts val="400"/>
              </a:spcBef>
              <a:spcAft>
                <a:spcPts val="0"/>
              </a:spcAft>
              <a:buClr>
                <a:schemeClr val="accent1"/>
              </a:buClr>
              <a:buSzPts val="900"/>
              <a:buFont typeface="Noto Sans Symbols"/>
              <a:buChar char="▪"/>
              <a:defRPr sz="900"/>
            </a:lvl4pPr>
            <a:lvl5pPr marL="2286000" lvl="4" indent="-285750" algn="l" rtl="0">
              <a:lnSpc>
                <a:spcPct val="120000"/>
              </a:lnSpc>
              <a:spcBef>
                <a:spcPts val="400"/>
              </a:spcBef>
              <a:spcAft>
                <a:spcPts val="0"/>
              </a:spcAft>
              <a:buClr>
                <a:schemeClr val="accent1"/>
              </a:buClr>
              <a:buSzPts val="900"/>
              <a:buFont typeface="Noto Sans Symbols"/>
              <a:buChar char="▪"/>
              <a:defRPr sz="9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40" name="Google Shape;140;p24"/>
          <p:cNvSpPr txBox="1">
            <a:spLocks noGrp="1"/>
          </p:cNvSpPr>
          <p:nvPr>
            <p:ph type="sldNum" idx="12"/>
          </p:nvPr>
        </p:nvSpPr>
        <p:spPr>
          <a:xfrm>
            <a:off x="8001000" y="4869656"/>
            <a:ext cx="685800" cy="1716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with Subtitle Only">
  <p:cSld name="Title with Subtitle Only">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91887" y="170260"/>
            <a:ext cx="8356800" cy="3870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43" name="Google Shape;143;p25"/>
          <p:cNvSpPr txBox="1">
            <a:spLocks noGrp="1"/>
          </p:cNvSpPr>
          <p:nvPr>
            <p:ph type="body" idx="1"/>
          </p:nvPr>
        </p:nvSpPr>
        <p:spPr>
          <a:xfrm>
            <a:off x="395288" y="521494"/>
            <a:ext cx="8353500" cy="498900"/>
          </a:xfrm>
          <a:prstGeom prst="rect">
            <a:avLst/>
          </a:prstGeom>
          <a:noFill/>
          <a:ln>
            <a:noFill/>
          </a:ln>
        </p:spPr>
        <p:txBody>
          <a:bodyPr spcFirstLastPara="1" wrap="square" lIns="68575" tIns="34275" rIns="68575" bIns="34275" anchor="t" anchorCtr="0">
            <a:noAutofit/>
          </a:bodyPr>
          <a:lstStyle>
            <a:lvl1pPr marL="457200" lvl="0" indent="-228600" algn="l" rtl="0">
              <a:lnSpc>
                <a:spcPct val="120000"/>
              </a:lnSpc>
              <a:spcBef>
                <a:spcPts val="800"/>
              </a:spcBef>
              <a:spcAft>
                <a:spcPts val="0"/>
              </a:spcAft>
              <a:buClr>
                <a:srgbClr val="7F7F7F"/>
              </a:buClr>
              <a:buSzPts val="1400"/>
              <a:buNone/>
              <a:defRPr sz="1400">
                <a:solidFill>
                  <a:srgbClr val="7F7F7F"/>
                </a:solidFill>
                <a:latin typeface="Arial"/>
                <a:ea typeface="Arial"/>
                <a:cs typeface="Arial"/>
                <a:sym typeface="Arial"/>
              </a:defRPr>
            </a:lvl1pPr>
            <a:lvl2pPr marL="914400" lvl="1" indent="-228600" algn="l" rtl="0">
              <a:lnSpc>
                <a:spcPct val="120000"/>
              </a:lnSpc>
              <a:spcBef>
                <a:spcPts val="400"/>
              </a:spcBef>
              <a:spcAft>
                <a:spcPts val="0"/>
              </a:spcAft>
              <a:buClr>
                <a:schemeClr val="accent1"/>
              </a:buClr>
              <a:buSzPts val="1500"/>
              <a:buNone/>
              <a:defRPr sz="1500">
                <a:solidFill>
                  <a:schemeClr val="accent1"/>
                </a:solidFill>
              </a:defRPr>
            </a:lvl2pPr>
            <a:lvl3pPr marL="1371600" lvl="2" indent="-228600" algn="l" rtl="0">
              <a:lnSpc>
                <a:spcPct val="120000"/>
              </a:lnSpc>
              <a:spcBef>
                <a:spcPts val="400"/>
              </a:spcBef>
              <a:spcAft>
                <a:spcPts val="0"/>
              </a:spcAft>
              <a:buClr>
                <a:schemeClr val="accent1"/>
              </a:buClr>
              <a:buSzPts val="1500"/>
              <a:buNone/>
              <a:defRPr sz="1500">
                <a:solidFill>
                  <a:schemeClr val="accent1"/>
                </a:solidFill>
              </a:defRPr>
            </a:lvl3pPr>
            <a:lvl4pPr marL="1828800" lvl="3" indent="-228600" algn="l" rtl="0">
              <a:lnSpc>
                <a:spcPct val="120000"/>
              </a:lnSpc>
              <a:spcBef>
                <a:spcPts val="400"/>
              </a:spcBef>
              <a:spcAft>
                <a:spcPts val="0"/>
              </a:spcAft>
              <a:buClr>
                <a:schemeClr val="accent1"/>
              </a:buClr>
              <a:buSzPts val="1500"/>
              <a:buNone/>
              <a:defRPr sz="1500">
                <a:solidFill>
                  <a:schemeClr val="accent1"/>
                </a:solidFill>
              </a:defRPr>
            </a:lvl4pPr>
            <a:lvl5pPr marL="2286000" lvl="4" indent="-228600" algn="l" rtl="0">
              <a:lnSpc>
                <a:spcPct val="120000"/>
              </a:lnSpc>
              <a:spcBef>
                <a:spcPts val="400"/>
              </a:spcBef>
              <a:spcAft>
                <a:spcPts val="0"/>
              </a:spcAft>
              <a:buClr>
                <a:schemeClr val="accent1"/>
              </a:buClr>
              <a:buSzPts val="1500"/>
              <a:buNone/>
              <a:defRPr sz="1500">
                <a:solidFill>
                  <a:schemeClr val="accent1"/>
                </a:solidFill>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44" name="Google Shape;144;p25"/>
          <p:cNvSpPr txBox="1">
            <a:spLocks noGrp="1"/>
          </p:cNvSpPr>
          <p:nvPr>
            <p:ph type="sldNum" idx="12"/>
          </p:nvPr>
        </p:nvSpPr>
        <p:spPr>
          <a:xfrm>
            <a:off x="457200" y="4904590"/>
            <a:ext cx="546000" cy="1731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image" Target="../media/image2.png"/><Relationship Id="rId5" Type="http://schemas.openxmlformats.org/officeDocument/2006/relationships/slideLayout" Target="../slideLayouts/slideLayout18.xml"/><Relationship Id="rId10"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8"/>
        <p:cNvGrpSpPr/>
        <p:nvPr/>
      </p:nvGrpSpPr>
      <p:grpSpPr>
        <a:xfrm>
          <a:off x="0" y="0"/>
          <a:ext cx="0" cy="0"/>
          <a:chOff x="0" y="0"/>
          <a:chExt cx="0" cy="0"/>
        </a:xfrm>
      </p:grpSpPr>
      <p:sp>
        <p:nvSpPr>
          <p:cNvPr id="69" name="Google Shape;69;p15"/>
          <p:cNvSpPr/>
          <p:nvPr/>
        </p:nvSpPr>
        <p:spPr>
          <a:xfrm flipH="1">
            <a:off x="8515332" y="4507605"/>
            <a:ext cx="628668" cy="635904"/>
          </a:xfrm>
          <a:custGeom>
            <a:avLst/>
            <a:gdLst/>
            <a:ahLst/>
            <a:cxnLst/>
            <a:rect l="l" t="t" r="r" b="b"/>
            <a:pathLst>
              <a:path w="21600" h="21600" extrusionOk="0">
                <a:moveTo>
                  <a:pt x="0" y="21600"/>
                </a:moveTo>
                <a:lnTo>
                  <a:pt x="21600" y="21600"/>
                </a:lnTo>
                <a:lnTo>
                  <a:pt x="0" y="0"/>
                </a:lnTo>
                <a:close/>
              </a:path>
            </a:pathLst>
          </a:custGeom>
          <a:solidFill>
            <a:srgbClr val="000000"/>
          </a:solidFill>
          <a:ln>
            <a:noFill/>
          </a:ln>
        </p:spPr>
        <p:txBody>
          <a:bodyPr spcFirstLastPara="1" wrap="square" lIns="38100" tIns="38100" rIns="38100" bIns="381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70" name="Google Shape;70;p15"/>
          <p:cNvSpPr/>
          <p:nvPr/>
        </p:nvSpPr>
        <p:spPr>
          <a:xfrm rot="10800000" flipH="1">
            <a:off x="-4029" y="-19"/>
            <a:ext cx="1540134" cy="1540134"/>
          </a:xfrm>
          <a:custGeom>
            <a:avLst/>
            <a:gdLst/>
            <a:ahLst/>
            <a:cxnLst/>
            <a:rect l="l" t="t" r="r" b="b"/>
            <a:pathLst>
              <a:path w="21600" h="21600" extrusionOk="0">
                <a:moveTo>
                  <a:pt x="0" y="0"/>
                </a:moveTo>
                <a:lnTo>
                  <a:pt x="0" y="21600"/>
                </a:lnTo>
                <a:lnTo>
                  <a:pt x="21600" y="21600"/>
                </a:lnTo>
                <a:close/>
              </a:path>
            </a:pathLst>
          </a:custGeom>
          <a:solidFill>
            <a:srgbClr val="F2F2F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pic>
        <p:nvPicPr>
          <p:cNvPr id="71" name="Google Shape;71;p15"/>
          <p:cNvPicPr preferRelativeResize="0"/>
          <p:nvPr/>
        </p:nvPicPr>
        <p:blipFill rotWithShape="1">
          <a:blip r:embed="rId11">
            <a:alphaModFix/>
          </a:blip>
          <a:srcRect/>
          <a:stretch/>
        </p:blipFill>
        <p:spPr>
          <a:xfrm>
            <a:off x="8829675" y="4903319"/>
            <a:ext cx="225941" cy="142100"/>
          </a:xfrm>
          <a:prstGeom prst="rect">
            <a:avLst/>
          </a:prstGeom>
          <a:noFill/>
          <a:ln>
            <a:noFill/>
          </a:ln>
        </p:spPr>
      </p:pic>
      <p:sp>
        <p:nvSpPr>
          <p:cNvPr id="72" name="Google Shape;72;p15"/>
          <p:cNvSpPr txBox="1">
            <a:spLocks noGrp="1"/>
          </p:cNvSpPr>
          <p:nvPr>
            <p:ph type="title"/>
          </p:nvPr>
        </p:nvSpPr>
        <p:spPr>
          <a:xfrm>
            <a:off x="466957" y="428625"/>
            <a:ext cx="8233800" cy="4287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chemeClr val="dk1"/>
              </a:buClr>
              <a:buSzPts val="2100"/>
              <a:buFont typeface="Raleway"/>
              <a:buNone/>
              <a:defRPr sz="2100" b="0" i="1" u="none" strike="noStrike" cap="small">
                <a:solidFill>
                  <a:schemeClr val="dk1"/>
                </a:solidFill>
                <a:latin typeface="Raleway"/>
                <a:ea typeface="Raleway"/>
                <a:cs typeface="Raleway"/>
                <a:sym typeface="Raleway"/>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 name="Google Shape;73;p15"/>
          <p:cNvSpPr txBox="1">
            <a:spLocks noGrp="1"/>
          </p:cNvSpPr>
          <p:nvPr>
            <p:ph type="body" idx="1"/>
          </p:nvPr>
        </p:nvSpPr>
        <p:spPr>
          <a:xfrm>
            <a:off x="453172" y="942975"/>
            <a:ext cx="8233800" cy="3863700"/>
          </a:xfrm>
          <a:prstGeom prst="rect">
            <a:avLst/>
          </a:prstGeom>
          <a:noFill/>
          <a:ln>
            <a:noFill/>
          </a:ln>
        </p:spPr>
        <p:txBody>
          <a:bodyPr spcFirstLastPara="1" wrap="square" lIns="68575" tIns="34275" rIns="68575" bIns="34275" anchor="t" anchorCtr="0">
            <a:noAutofit/>
          </a:bodyPr>
          <a:lstStyle>
            <a:lvl1pPr marL="457200" marR="0" lvl="0" indent="-285750" algn="l" rtl="0">
              <a:lnSpc>
                <a:spcPct val="120000"/>
              </a:lnSpc>
              <a:spcBef>
                <a:spcPts val="8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L="914400" marR="0" lvl="1" indent="-279400" algn="l" rtl="0">
              <a:lnSpc>
                <a:spcPct val="120000"/>
              </a:lnSpc>
              <a:spcBef>
                <a:spcPts val="400"/>
              </a:spcBef>
              <a:spcAft>
                <a:spcPts val="0"/>
              </a:spcAft>
              <a:buClr>
                <a:schemeClr val="dk1"/>
              </a:buClr>
              <a:buSzPts val="800"/>
              <a:buFont typeface="Arial"/>
              <a:buChar char="•"/>
              <a:defRPr sz="800" b="0" i="0" u="none" strike="noStrike" cap="none">
                <a:solidFill>
                  <a:schemeClr val="dk1"/>
                </a:solidFill>
                <a:latin typeface="Open Sans"/>
                <a:ea typeface="Open Sans"/>
                <a:cs typeface="Open Sans"/>
                <a:sym typeface="Open Sans"/>
              </a:defRPr>
            </a:lvl2pPr>
            <a:lvl3pPr marL="1371600" marR="0" lvl="2" indent="-279400" algn="l" rtl="0">
              <a:lnSpc>
                <a:spcPct val="120000"/>
              </a:lnSpc>
              <a:spcBef>
                <a:spcPts val="400"/>
              </a:spcBef>
              <a:spcAft>
                <a:spcPts val="0"/>
              </a:spcAft>
              <a:buClr>
                <a:schemeClr val="dk1"/>
              </a:buClr>
              <a:buSzPts val="800"/>
              <a:buFont typeface="Arial"/>
              <a:buChar char="•"/>
              <a:defRPr sz="800" b="0" i="0" u="none" strike="noStrike" cap="none">
                <a:solidFill>
                  <a:schemeClr val="dk1"/>
                </a:solidFill>
                <a:latin typeface="Open Sans"/>
                <a:ea typeface="Open Sans"/>
                <a:cs typeface="Open Sans"/>
                <a:sym typeface="Open Sans"/>
              </a:defRPr>
            </a:lvl3pPr>
            <a:lvl4pPr marL="1828800" marR="0" lvl="3" indent="-279400" algn="l" rtl="0">
              <a:lnSpc>
                <a:spcPct val="120000"/>
              </a:lnSpc>
              <a:spcBef>
                <a:spcPts val="400"/>
              </a:spcBef>
              <a:spcAft>
                <a:spcPts val="0"/>
              </a:spcAft>
              <a:buClr>
                <a:schemeClr val="dk1"/>
              </a:buClr>
              <a:buSzPts val="800"/>
              <a:buFont typeface="Arial"/>
              <a:buChar char="•"/>
              <a:defRPr sz="800" b="0" i="0" u="none" strike="noStrike" cap="none">
                <a:solidFill>
                  <a:schemeClr val="dk1"/>
                </a:solidFill>
                <a:latin typeface="Open Sans"/>
                <a:ea typeface="Open Sans"/>
                <a:cs typeface="Open Sans"/>
                <a:sym typeface="Open Sans"/>
              </a:defRPr>
            </a:lvl4pPr>
            <a:lvl5pPr marL="2286000" marR="0" lvl="4" indent="-279400" algn="l" rtl="0">
              <a:lnSpc>
                <a:spcPct val="120000"/>
              </a:lnSpc>
              <a:spcBef>
                <a:spcPts val="400"/>
              </a:spcBef>
              <a:spcAft>
                <a:spcPts val="0"/>
              </a:spcAft>
              <a:buClr>
                <a:schemeClr val="dk1"/>
              </a:buClr>
              <a:buSzPts val="800"/>
              <a:buFont typeface="Arial"/>
              <a:buChar char="•"/>
              <a:defRPr sz="800" b="0" i="0" u="none" strike="noStrike" cap="none">
                <a:solidFill>
                  <a:schemeClr val="dk1"/>
                </a:solidFill>
                <a:latin typeface="Open Sans"/>
                <a:ea typeface="Open Sans"/>
                <a:cs typeface="Open Sans"/>
                <a:sym typeface="Open Sans"/>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74" name="Google Shape;74;p15"/>
          <p:cNvSpPr txBox="1">
            <a:spLocks noGrp="1"/>
          </p:cNvSpPr>
          <p:nvPr>
            <p:ph type="dt" idx="10"/>
          </p:nvPr>
        </p:nvSpPr>
        <p:spPr>
          <a:xfrm>
            <a:off x="453172" y="4869656"/>
            <a:ext cx="2232900" cy="1716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800" b="0" i="0" u="none" strike="noStrike" cap="none">
                <a:solidFill>
                  <a:srgbClr val="888888"/>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6" r:id="rId5"/>
    <p:sldLayoutId id="2147483667" r:id="rId6"/>
    <p:sldLayoutId id="2147483668" r:id="rId7"/>
    <p:sldLayoutId id="2147483669" r:id="rId8"/>
    <p:sldLayoutId id="214748367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p:nvPr/>
        </p:nvSpPr>
        <p:spPr>
          <a:xfrm>
            <a:off x="1718081" y="1186247"/>
            <a:ext cx="5707800" cy="393900"/>
          </a:xfrm>
          <a:prstGeom prst="rect">
            <a:avLst/>
          </a:prstGeom>
          <a:noFill/>
          <a:ln>
            <a:noFill/>
          </a:ln>
        </p:spPr>
        <p:txBody>
          <a:bodyPr spcFirstLastPara="1" wrap="square" lIns="12850" tIns="12850" rIns="12850" bIns="12850" anchor="t"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Arial"/>
              <a:ea typeface="Arial"/>
              <a:cs typeface="Arial"/>
              <a:sym typeface="Arial"/>
            </a:endParaRPr>
          </a:p>
        </p:txBody>
      </p:sp>
      <p:sp>
        <p:nvSpPr>
          <p:cNvPr id="150" name="Google Shape;150;p26"/>
          <p:cNvSpPr txBox="1">
            <a:spLocks noGrp="1"/>
          </p:cNvSpPr>
          <p:nvPr>
            <p:ph type="ctrTitle"/>
          </p:nvPr>
        </p:nvSpPr>
        <p:spPr>
          <a:xfrm>
            <a:off x="816412" y="1753688"/>
            <a:ext cx="5821500" cy="1347600"/>
          </a:xfrm>
          <a:prstGeom prst="rect">
            <a:avLst/>
          </a:prstGeom>
          <a:noFill/>
          <a:ln>
            <a:noFill/>
          </a:ln>
        </p:spPr>
        <p:txBody>
          <a:bodyPr spcFirstLastPara="1" wrap="square" lIns="68575" tIns="34275" rIns="68575" bIns="34275" anchor="b" anchorCtr="0">
            <a:noAutofit/>
          </a:bodyPr>
          <a:lstStyle/>
          <a:p>
            <a:pPr marL="0" lvl="0" indent="0" algn="l" rtl="0">
              <a:lnSpc>
                <a:spcPct val="100000"/>
              </a:lnSpc>
              <a:spcBef>
                <a:spcPts val="0"/>
              </a:spcBef>
              <a:spcAft>
                <a:spcPts val="0"/>
              </a:spcAft>
              <a:buClr>
                <a:schemeClr val="lt1"/>
              </a:buClr>
              <a:buSzPts val="4100"/>
              <a:buFont typeface="Raleway"/>
              <a:buNone/>
            </a:pPr>
            <a:r>
              <a:rPr lang="en-US" dirty="0">
                <a:solidFill>
                  <a:srgbClr val="FFC000"/>
                </a:solidFill>
              </a:rPr>
              <a:t>Edge Computing </a:t>
            </a:r>
            <a:endParaRPr dirty="0">
              <a:solidFill>
                <a:srgbClr val="FFC000"/>
              </a:solidFill>
            </a:endParaRPr>
          </a:p>
        </p:txBody>
      </p:sp>
      <p:sp>
        <p:nvSpPr>
          <p:cNvPr id="151" name="Google Shape;151;p26"/>
          <p:cNvSpPr txBox="1">
            <a:spLocks noGrp="1"/>
          </p:cNvSpPr>
          <p:nvPr>
            <p:ph type="subTitle" idx="1"/>
          </p:nvPr>
        </p:nvSpPr>
        <p:spPr>
          <a:xfrm>
            <a:off x="692315" y="3498553"/>
            <a:ext cx="5821500" cy="458700"/>
          </a:xfrm>
          <a:prstGeom prst="rect">
            <a:avLst/>
          </a:prstGeom>
          <a:noFill/>
          <a:ln>
            <a:noFill/>
          </a:ln>
        </p:spPr>
        <p:txBody>
          <a:bodyPr spcFirstLastPara="1" wrap="square" lIns="68575" tIns="34275" rIns="68575" bIns="34275" anchor="t" anchorCtr="0">
            <a:noAutofit/>
          </a:bodyPr>
          <a:lstStyle/>
          <a:p>
            <a:pPr marL="342900" lvl="0" indent="-228600" algn="l" rtl="0">
              <a:lnSpc>
                <a:spcPct val="120000"/>
              </a:lnSpc>
              <a:spcBef>
                <a:spcPts val="800"/>
              </a:spcBef>
              <a:spcAft>
                <a:spcPts val="0"/>
              </a:spcAft>
              <a:buSzPts val="1800"/>
              <a:buNone/>
            </a:pPr>
            <a:r>
              <a:rPr lang="en" dirty="0">
                <a:solidFill>
                  <a:srgbClr val="FFC000"/>
                </a:solidFill>
              </a:rPr>
              <a:t>George Smith </a:t>
            </a:r>
          </a:p>
          <a:p>
            <a:pPr marL="342900" lvl="0" indent="-228600" algn="l" rtl="0">
              <a:lnSpc>
                <a:spcPct val="120000"/>
              </a:lnSpc>
              <a:spcBef>
                <a:spcPts val="800"/>
              </a:spcBef>
              <a:spcAft>
                <a:spcPts val="0"/>
              </a:spcAft>
              <a:buSzPts val="1800"/>
              <a:buNone/>
            </a:pPr>
            <a:r>
              <a:rPr lang="en-US" dirty="0">
                <a:solidFill>
                  <a:srgbClr val="FFC000"/>
                </a:solidFill>
              </a:rPr>
              <a:t>IST 615 </a:t>
            </a:r>
            <a:endParaRPr dirty="0">
              <a:solidFill>
                <a:srgbClr val="FFC000"/>
              </a:solidFill>
            </a:endParaRPr>
          </a:p>
        </p:txBody>
      </p:sp>
      <p:pic>
        <p:nvPicPr>
          <p:cNvPr id="4" name="Picture 2" descr="Rebranding the Cuse | Syracusefan. | Syracuse, Syracuse orange, College logo">
            <a:extLst>
              <a:ext uri="{FF2B5EF4-FFF2-40B4-BE49-F238E27FC236}">
                <a16:creationId xmlns:a16="http://schemas.microsoft.com/office/drawing/2014/main" id="{AD30B216-4195-A6B3-EFD2-8D465AC5C7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351" y="227635"/>
            <a:ext cx="2055088" cy="14718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0536D2-4800-FB4B-A2EA-7AB69533D8D5}"/>
              </a:ext>
            </a:extLst>
          </p:cNvPr>
          <p:cNvSpPr/>
          <p:nvPr/>
        </p:nvSpPr>
        <p:spPr>
          <a:xfrm>
            <a:off x="680937" y="1103736"/>
            <a:ext cx="6827870" cy="14680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224;p28">
            <a:extLst>
              <a:ext uri="{FF2B5EF4-FFF2-40B4-BE49-F238E27FC236}">
                <a16:creationId xmlns:a16="http://schemas.microsoft.com/office/drawing/2014/main" id="{1815EF94-BB60-274E-B6BD-144B428CA921}"/>
              </a:ext>
            </a:extLst>
          </p:cNvPr>
          <p:cNvSpPr txBox="1"/>
          <p:nvPr/>
        </p:nvSpPr>
        <p:spPr>
          <a:xfrm>
            <a:off x="2769894" y="208123"/>
            <a:ext cx="2743200" cy="214500"/>
          </a:xfrm>
          <a:prstGeom prst="rect">
            <a:avLst/>
          </a:prstGeom>
          <a:noFill/>
          <a:ln>
            <a:noFill/>
          </a:ln>
        </p:spPr>
        <p:txBody>
          <a:bodyPr spcFirstLastPara="1" wrap="square" lIns="68575" tIns="34275" rIns="68575" bIns="34275" anchor="ctr" anchorCtr="0">
            <a:noAutofit/>
          </a:bodyPr>
          <a:lstStyle/>
          <a:p>
            <a:pPr marL="0" marR="0" lvl="0" indent="0" algn="ctr" rtl="0">
              <a:lnSpc>
                <a:spcPct val="120000"/>
              </a:lnSpc>
              <a:spcBef>
                <a:spcPts val="800"/>
              </a:spcBef>
              <a:spcAft>
                <a:spcPts val="0"/>
              </a:spcAft>
              <a:buClr>
                <a:schemeClr val="dk1"/>
              </a:buClr>
              <a:buSzPts val="1200"/>
              <a:buFont typeface="Arial"/>
              <a:buNone/>
            </a:pPr>
            <a:r>
              <a:rPr lang="en-US" sz="1800" dirty="0">
                <a:latin typeface="Raleway"/>
                <a:ea typeface="Raleway"/>
                <a:cs typeface="Raleway"/>
                <a:sym typeface="Raleway"/>
              </a:rPr>
              <a:t>Edge Computing </a:t>
            </a:r>
            <a:endParaRPr sz="1800" i="0" u="none" strike="noStrike" cap="none" dirty="0">
              <a:solidFill>
                <a:srgbClr val="000000"/>
              </a:solidFill>
              <a:latin typeface="Raleway"/>
              <a:ea typeface="Raleway"/>
              <a:cs typeface="Raleway"/>
              <a:sym typeface="Raleway"/>
            </a:endParaRPr>
          </a:p>
        </p:txBody>
      </p:sp>
      <p:sp>
        <p:nvSpPr>
          <p:cNvPr id="6" name="Google Shape;223;p28">
            <a:extLst>
              <a:ext uri="{FF2B5EF4-FFF2-40B4-BE49-F238E27FC236}">
                <a16:creationId xmlns:a16="http://schemas.microsoft.com/office/drawing/2014/main" id="{5214CBC6-9CD2-0647-AAB4-DBCE548B7928}"/>
              </a:ext>
            </a:extLst>
          </p:cNvPr>
          <p:cNvSpPr txBox="1"/>
          <p:nvPr/>
        </p:nvSpPr>
        <p:spPr>
          <a:xfrm>
            <a:off x="607494" y="1172675"/>
            <a:ext cx="7068000" cy="1097926"/>
          </a:xfrm>
          <a:prstGeom prst="rect">
            <a:avLst/>
          </a:prstGeom>
          <a:noFill/>
          <a:ln>
            <a:noFill/>
          </a:ln>
        </p:spPr>
        <p:txBody>
          <a:bodyPr spcFirstLastPara="1" wrap="square" lIns="68575" tIns="34275" rIns="68575" bIns="34275" anchor="t" anchorCtr="0">
            <a:noAutofit/>
          </a:bodyPr>
          <a:lstStyle/>
          <a:p>
            <a:pPr marL="349250" lvl="0" indent="-171450">
              <a:lnSpc>
                <a:spcPct val="90000"/>
              </a:lnSpc>
              <a:spcBef>
                <a:spcPts val="800"/>
              </a:spcBef>
              <a:buFont typeface="Arial" panose="020B0604020202020204" pitchFamily="34" charset="0"/>
              <a:buChar char="•"/>
            </a:pPr>
            <a:r>
              <a:rPr lang="en-US" sz="1200" dirty="0">
                <a:latin typeface="Raleway" pitchFamily="2" charset="77"/>
              </a:rPr>
              <a:t>Edge computing is a distributed computing paradigm that brings computation and data storage closer to the sources of data.</a:t>
            </a:r>
            <a:endParaRPr lang="en-US" sz="1200" dirty="0">
              <a:latin typeface="Raleway" pitchFamily="2" charset="77"/>
              <a:ea typeface="Raleway"/>
              <a:cs typeface="Raleway"/>
              <a:sym typeface="Raleway"/>
            </a:endParaRPr>
          </a:p>
          <a:p>
            <a:pPr marL="349250" lvl="0" indent="-171450">
              <a:lnSpc>
                <a:spcPct val="90000"/>
              </a:lnSpc>
              <a:spcBef>
                <a:spcPts val="800"/>
              </a:spcBef>
              <a:buFont typeface="Arial" panose="020B0604020202020204" pitchFamily="34" charset="0"/>
              <a:buChar char="•"/>
            </a:pPr>
            <a:endParaRPr lang="en-US" sz="1200" dirty="0">
              <a:latin typeface="Raleway"/>
              <a:ea typeface="Raleway"/>
              <a:cs typeface="Raleway"/>
              <a:sym typeface="Raleway"/>
            </a:endParaRPr>
          </a:p>
          <a:p>
            <a:pPr marL="349250" lvl="0" indent="-171450">
              <a:lnSpc>
                <a:spcPct val="90000"/>
              </a:lnSpc>
              <a:spcBef>
                <a:spcPts val="800"/>
              </a:spcBef>
              <a:buFont typeface="Arial" panose="020B0604020202020204" pitchFamily="34" charset="0"/>
              <a:buChar char="•"/>
            </a:pPr>
            <a:endParaRPr lang="en-US" sz="1200" dirty="0">
              <a:latin typeface="Raleway"/>
              <a:ea typeface="Raleway"/>
              <a:cs typeface="Raleway"/>
              <a:sym typeface="Raleway"/>
            </a:endParaRPr>
          </a:p>
          <a:p>
            <a:pPr marL="349250" lvl="8" indent="-171450">
              <a:lnSpc>
                <a:spcPct val="90000"/>
              </a:lnSpc>
              <a:spcBef>
                <a:spcPts val="800"/>
              </a:spcBef>
              <a:buFont typeface="Arial" panose="020B0604020202020204" pitchFamily="34" charset="0"/>
              <a:buChar char="•"/>
            </a:pPr>
            <a:endParaRPr lang="en-US" sz="1200" dirty="0">
              <a:latin typeface="Raleway"/>
              <a:ea typeface="Raleway"/>
              <a:cs typeface="Raleway"/>
              <a:sym typeface="Raleway"/>
            </a:endParaRPr>
          </a:p>
          <a:p>
            <a:pPr marL="342900" marR="0" lvl="0" indent="-165100" rtl="0">
              <a:lnSpc>
                <a:spcPct val="90000"/>
              </a:lnSpc>
              <a:spcBef>
                <a:spcPts val="800"/>
              </a:spcBef>
              <a:spcAft>
                <a:spcPts val="0"/>
              </a:spcAft>
              <a:buNone/>
            </a:pPr>
            <a:endParaRPr sz="1200" dirty="0">
              <a:latin typeface="Raleway"/>
              <a:ea typeface="Raleway"/>
              <a:cs typeface="Raleway"/>
              <a:sym typeface="Raleway"/>
            </a:endParaRPr>
          </a:p>
        </p:txBody>
      </p:sp>
      <p:sp>
        <p:nvSpPr>
          <p:cNvPr id="7" name="Google Shape;226;p28">
            <a:extLst>
              <a:ext uri="{FF2B5EF4-FFF2-40B4-BE49-F238E27FC236}">
                <a16:creationId xmlns:a16="http://schemas.microsoft.com/office/drawing/2014/main" id="{C4EA756D-B0A6-4349-AF86-546C312F2EB2}"/>
              </a:ext>
            </a:extLst>
          </p:cNvPr>
          <p:cNvSpPr txBox="1"/>
          <p:nvPr/>
        </p:nvSpPr>
        <p:spPr>
          <a:xfrm>
            <a:off x="3577794" y="1013277"/>
            <a:ext cx="1127400" cy="140700"/>
          </a:xfrm>
          <a:prstGeom prst="rect">
            <a:avLst/>
          </a:prstGeom>
          <a:solidFill>
            <a:srgbClr val="FFFFFF"/>
          </a:solid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1200" b="1" i="0" u="none" strike="noStrike" cap="none" dirty="0">
                <a:solidFill>
                  <a:srgbClr val="000000"/>
                </a:solidFill>
                <a:latin typeface="Open Sans"/>
                <a:ea typeface="Open Sans"/>
                <a:cs typeface="Open Sans"/>
                <a:sym typeface="Open Sans"/>
              </a:rPr>
              <a:t>What is it ? </a:t>
            </a:r>
            <a:endParaRPr sz="1200" b="1" i="0" u="none" strike="noStrike" cap="none" dirty="0">
              <a:solidFill>
                <a:srgbClr val="000000"/>
              </a:solidFill>
              <a:latin typeface="Open Sans"/>
              <a:ea typeface="Open Sans"/>
              <a:cs typeface="Open Sans"/>
              <a:sym typeface="Open Sans"/>
            </a:endParaRPr>
          </a:p>
        </p:txBody>
      </p:sp>
      <p:sp>
        <p:nvSpPr>
          <p:cNvPr id="8" name="Rectangle 7">
            <a:extLst>
              <a:ext uri="{FF2B5EF4-FFF2-40B4-BE49-F238E27FC236}">
                <a16:creationId xmlns:a16="http://schemas.microsoft.com/office/drawing/2014/main" id="{A8495C8E-2D88-1348-8B3E-F628C2FC0DB2}"/>
              </a:ext>
            </a:extLst>
          </p:cNvPr>
          <p:cNvSpPr/>
          <p:nvPr/>
        </p:nvSpPr>
        <p:spPr>
          <a:xfrm>
            <a:off x="680937" y="2774055"/>
            <a:ext cx="6827870" cy="21613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223;p28">
            <a:extLst>
              <a:ext uri="{FF2B5EF4-FFF2-40B4-BE49-F238E27FC236}">
                <a16:creationId xmlns:a16="http://schemas.microsoft.com/office/drawing/2014/main" id="{CA15DEB0-81D3-D445-A212-5A8499A2C211}"/>
              </a:ext>
            </a:extLst>
          </p:cNvPr>
          <p:cNvSpPr txBox="1"/>
          <p:nvPr/>
        </p:nvSpPr>
        <p:spPr>
          <a:xfrm>
            <a:off x="651062" y="2872899"/>
            <a:ext cx="6459951" cy="943869"/>
          </a:xfrm>
          <a:prstGeom prst="rect">
            <a:avLst/>
          </a:prstGeom>
          <a:noFill/>
          <a:ln>
            <a:noFill/>
          </a:ln>
        </p:spPr>
        <p:txBody>
          <a:bodyPr spcFirstLastPara="1" wrap="square" lIns="68575" tIns="34275" rIns="68575" bIns="34275" anchor="t" anchorCtr="0">
            <a:noAutofit/>
          </a:bodyPr>
          <a:lstStyle/>
          <a:p>
            <a:pPr marL="177800" lvl="0">
              <a:lnSpc>
                <a:spcPct val="90000"/>
              </a:lnSpc>
              <a:spcBef>
                <a:spcPts val="800"/>
              </a:spcBef>
            </a:pPr>
            <a:r>
              <a:rPr lang="en-US" sz="1200" dirty="0">
                <a:latin typeface="Raleway"/>
                <a:ea typeface="Raleway"/>
                <a:cs typeface="Raleway"/>
                <a:sym typeface="Raleway"/>
              </a:rPr>
              <a:t>Edge computing solves problems related to: </a:t>
            </a:r>
          </a:p>
          <a:p>
            <a:pPr marL="349250" lvl="0" indent="-171450">
              <a:lnSpc>
                <a:spcPct val="90000"/>
              </a:lnSpc>
              <a:spcBef>
                <a:spcPts val="800"/>
              </a:spcBef>
              <a:buFont typeface="Arial" panose="020B0604020202020204" pitchFamily="34" charset="0"/>
              <a:buChar char="•"/>
            </a:pPr>
            <a:r>
              <a:rPr lang="en-US" sz="1200" dirty="0">
                <a:latin typeface="Raleway"/>
                <a:ea typeface="Raleway"/>
                <a:cs typeface="Raleway"/>
                <a:sym typeface="Raleway"/>
              </a:rPr>
              <a:t>Latency </a:t>
            </a:r>
          </a:p>
          <a:p>
            <a:pPr marL="349250" lvl="0" indent="-171450">
              <a:lnSpc>
                <a:spcPct val="90000"/>
              </a:lnSpc>
              <a:spcBef>
                <a:spcPts val="800"/>
              </a:spcBef>
              <a:buFont typeface="Arial" panose="020B0604020202020204" pitchFamily="34" charset="0"/>
              <a:buChar char="•"/>
            </a:pPr>
            <a:r>
              <a:rPr lang="en-US" sz="1200" dirty="0">
                <a:latin typeface="Raleway"/>
                <a:ea typeface="Raleway"/>
                <a:cs typeface="Raleway"/>
                <a:sym typeface="Raleway"/>
              </a:rPr>
              <a:t>Security </a:t>
            </a:r>
          </a:p>
          <a:p>
            <a:pPr marL="349250" lvl="0" indent="-171450">
              <a:lnSpc>
                <a:spcPct val="90000"/>
              </a:lnSpc>
              <a:spcBef>
                <a:spcPts val="800"/>
              </a:spcBef>
              <a:buFont typeface="Arial" panose="020B0604020202020204" pitchFamily="34" charset="0"/>
              <a:buChar char="•"/>
            </a:pPr>
            <a:r>
              <a:rPr lang="en-US" sz="1200" dirty="0">
                <a:latin typeface="Raleway"/>
                <a:ea typeface="Raleway"/>
                <a:cs typeface="Raleway"/>
                <a:sym typeface="Raleway"/>
              </a:rPr>
              <a:t>Real-time data</a:t>
            </a:r>
          </a:p>
          <a:p>
            <a:pPr marL="349250" lvl="0" indent="-171450">
              <a:lnSpc>
                <a:spcPct val="90000"/>
              </a:lnSpc>
              <a:spcBef>
                <a:spcPts val="800"/>
              </a:spcBef>
              <a:buFont typeface="Arial" panose="020B0604020202020204" pitchFamily="34" charset="0"/>
              <a:buChar char="•"/>
            </a:pPr>
            <a:r>
              <a:rPr lang="en-US" sz="1200" dirty="0">
                <a:latin typeface="Raleway"/>
                <a:ea typeface="Raleway"/>
                <a:cs typeface="Raleway"/>
                <a:sym typeface="Raleway"/>
              </a:rPr>
              <a:t>Cost </a:t>
            </a:r>
          </a:p>
          <a:p>
            <a:pPr marL="349250" lvl="0" indent="-171450">
              <a:lnSpc>
                <a:spcPct val="90000"/>
              </a:lnSpc>
              <a:spcBef>
                <a:spcPts val="800"/>
              </a:spcBef>
              <a:buFont typeface="Arial" panose="020B0604020202020204" pitchFamily="34" charset="0"/>
              <a:buChar char="•"/>
            </a:pPr>
            <a:r>
              <a:rPr lang="en-US" sz="1200" dirty="0">
                <a:latin typeface="Raleway"/>
                <a:ea typeface="Raleway"/>
                <a:cs typeface="Raleway"/>
                <a:sym typeface="Raleway"/>
              </a:rPr>
              <a:t>Governance </a:t>
            </a:r>
          </a:p>
          <a:p>
            <a:pPr marL="349250" lvl="8" indent="-171450">
              <a:lnSpc>
                <a:spcPct val="90000"/>
              </a:lnSpc>
              <a:spcBef>
                <a:spcPts val="800"/>
              </a:spcBef>
              <a:buFont typeface="Arial" panose="020B0604020202020204" pitchFamily="34" charset="0"/>
              <a:buChar char="•"/>
            </a:pPr>
            <a:endParaRPr lang="en-US" sz="1200" dirty="0">
              <a:latin typeface="Raleway"/>
              <a:ea typeface="Raleway"/>
              <a:cs typeface="Raleway"/>
              <a:sym typeface="Raleway"/>
            </a:endParaRPr>
          </a:p>
          <a:p>
            <a:pPr marL="342900" marR="0" lvl="0" indent="-165100" rtl="0">
              <a:lnSpc>
                <a:spcPct val="90000"/>
              </a:lnSpc>
              <a:spcBef>
                <a:spcPts val="800"/>
              </a:spcBef>
              <a:spcAft>
                <a:spcPts val="0"/>
              </a:spcAft>
              <a:buNone/>
            </a:pPr>
            <a:endParaRPr sz="1200" dirty="0">
              <a:latin typeface="Raleway"/>
              <a:ea typeface="Raleway"/>
              <a:cs typeface="Raleway"/>
              <a:sym typeface="Raleway"/>
            </a:endParaRPr>
          </a:p>
        </p:txBody>
      </p:sp>
      <p:sp>
        <p:nvSpPr>
          <p:cNvPr id="11" name="Google Shape;226;p28">
            <a:extLst>
              <a:ext uri="{FF2B5EF4-FFF2-40B4-BE49-F238E27FC236}">
                <a16:creationId xmlns:a16="http://schemas.microsoft.com/office/drawing/2014/main" id="{3F29C8C7-BD65-A145-A9FC-C33A3F29C085}"/>
              </a:ext>
            </a:extLst>
          </p:cNvPr>
          <p:cNvSpPr txBox="1"/>
          <p:nvPr/>
        </p:nvSpPr>
        <p:spPr>
          <a:xfrm>
            <a:off x="3167878" y="2722921"/>
            <a:ext cx="1853987" cy="140818"/>
          </a:xfrm>
          <a:prstGeom prst="rect">
            <a:avLst/>
          </a:prstGeom>
          <a:solidFill>
            <a:srgbClr val="FFFFFF"/>
          </a:solid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1200" b="1" i="0" u="none" strike="noStrike" cap="none" dirty="0">
                <a:solidFill>
                  <a:srgbClr val="000000"/>
                </a:solidFill>
                <a:latin typeface="Open Sans"/>
                <a:ea typeface="Open Sans"/>
                <a:cs typeface="Open Sans"/>
                <a:sym typeface="Open Sans"/>
              </a:rPr>
              <a:t>Problems it solves </a:t>
            </a:r>
            <a:endParaRPr sz="1200" b="1" i="0" u="none" strike="noStrike" cap="none" dirty="0">
              <a:solidFill>
                <a:srgbClr val="000000"/>
              </a:solidFill>
              <a:latin typeface="Open Sans"/>
              <a:ea typeface="Open Sans"/>
              <a:cs typeface="Open Sans"/>
              <a:sym typeface="Open Sans"/>
            </a:endParaRPr>
          </a:p>
        </p:txBody>
      </p:sp>
      <p:sp>
        <p:nvSpPr>
          <p:cNvPr id="12" name="Right Triangle 11">
            <a:extLst>
              <a:ext uri="{FF2B5EF4-FFF2-40B4-BE49-F238E27FC236}">
                <a16:creationId xmlns:a16="http://schemas.microsoft.com/office/drawing/2014/main" id="{964C9217-C167-6549-A368-3970DB3F103B}"/>
              </a:ext>
            </a:extLst>
          </p:cNvPr>
          <p:cNvSpPr/>
          <p:nvPr/>
        </p:nvSpPr>
        <p:spPr>
          <a:xfrm rot="16404783">
            <a:off x="8655795" y="4673537"/>
            <a:ext cx="430749" cy="385947"/>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6961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0536D2-4800-FB4B-A2EA-7AB69533D8D5}"/>
              </a:ext>
            </a:extLst>
          </p:cNvPr>
          <p:cNvSpPr/>
          <p:nvPr/>
        </p:nvSpPr>
        <p:spPr>
          <a:xfrm>
            <a:off x="680937" y="1103736"/>
            <a:ext cx="6827870" cy="14680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224;p28">
            <a:extLst>
              <a:ext uri="{FF2B5EF4-FFF2-40B4-BE49-F238E27FC236}">
                <a16:creationId xmlns:a16="http://schemas.microsoft.com/office/drawing/2014/main" id="{1815EF94-BB60-274E-B6BD-144B428CA921}"/>
              </a:ext>
            </a:extLst>
          </p:cNvPr>
          <p:cNvSpPr txBox="1"/>
          <p:nvPr/>
        </p:nvSpPr>
        <p:spPr>
          <a:xfrm>
            <a:off x="2769894" y="208123"/>
            <a:ext cx="2743200" cy="214500"/>
          </a:xfrm>
          <a:prstGeom prst="rect">
            <a:avLst/>
          </a:prstGeom>
          <a:noFill/>
          <a:ln>
            <a:noFill/>
          </a:ln>
        </p:spPr>
        <p:txBody>
          <a:bodyPr spcFirstLastPara="1" wrap="square" lIns="68575" tIns="34275" rIns="68575" bIns="34275" anchor="ctr" anchorCtr="0">
            <a:noAutofit/>
          </a:bodyPr>
          <a:lstStyle/>
          <a:p>
            <a:pPr marL="0" marR="0" lvl="0" indent="0" algn="ctr" rtl="0">
              <a:lnSpc>
                <a:spcPct val="120000"/>
              </a:lnSpc>
              <a:spcBef>
                <a:spcPts val="800"/>
              </a:spcBef>
              <a:spcAft>
                <a:spcPts val="0"/>
              </a:spcAft>
              <a:buClr>
                <a:schemeClr val="dk1"/>
              </a:buClr>
              <a:buSzPts val="1200"/>
              <a:buFont typeface="Arial"/>
              <a:buNone/>
            </a:pPr>
            <a:r>
              <a:rPr lang="en-US" sz="1800" dirty="0">
                <a:latin typeface="Raleway"/>
                <a:ea typeface="Raleway"/>
                <a:cs typeface="Raleway"/>
                <a:sym typeface="Raleway"/>
              </a:rPr>
              <a:t>Edge Computing </a:t>
            </a:r>
            <a:endParaRPr sz="1800" i="0" u="none" strike="noStrike" cap="none" dirty="0">
              <a:solidFill>
                <a:srgbClr val="000000"/>
              </a:solidFill>
              <a:latin typeface="Raleway"/>
              <a:ea typeface="Raleway"/>
              <a:cs typeface="Raleway"/>
              <a:sym typeface="Raleway"/>
            </a:endParaRPr>
          </a:p>
        </p:txBody>
      </p:sp>
      <p:sp>
        <p:nvSpPr>
          <p:cNvPr id="6" name="Google Shape;223;p28">
            <a:extLst>
              <a:ext uri="{FF2B5EF4-FFF2-40B4-BE49-F238E27FC236}">
                <a16:creationId xmlns:a16="http://schemas.microsoft.com/office/drawing/2014/main" id="{5214CBC6-9CD2-0647-AAB4-DBCE548B7928}"/>
              </a:ext>
            </a:extLst>
          </p:cNvPr>
          <p:cNvSpPr txBox="1"/>
          <p:nvPr/>
        </p:nvSpPr>
        <p:spPr>
          <a:xfrm>
            <a:off x="607494" y="1172675"/>
            <a:ext cx="6636685" cy="1097926"/>
          </a:xfrm>
          <a:prstGeom prst="rect">
            <a:avLst/>
          </a:prstGeom>
          <a:noFill/>
          <a:ln>
            <a:noFill/>
          </a:ln>
        </p:spPr>
        <p:txBody>
          <a:bodyPr spcFirstLastPara="1" wrap="square" lIns="68575" tIns="34275" rIns="68575" bIns="34275" anchor="t" anchorCtr="0">
            <a:noAutofit/>
          </a:bodyPr>
          <a:lstStyle/>
          <a:p>
            <a:pPr marL="349250" lvl="0" indent="-171450">
              <a:lnSpc>
                <a:spcPct val="90000"/>
              </a:lnSpc>
              <a:spcBef>
                <a:spcPts val="800"/>
              </a:spcBef>
              <a:buFont typeface="Arial" panose="020B0604020202020204" pitchFamily="34" charset="0"/>
              <a:buChar char="•"/>
            </a:pPr>
            <a:r>
              <a:rPr lang="en-US" sz="1200" dirty="0">
                <a:latin typeface="Raleway" pitchFamily="2" charset="77"/>
              </a:rPr>
              <a:t>Edge computing works by capturing and processing information as close to the source of the data or sought-after event as possible. </a:t>
            </a:r>
          </a:p>
          <a:p>
            <a:pPr marL="349250" lvl="0" indent="-171450">
              <a:lnSpc>
                <a:spcPct val="90000"/>
              </a:lnSpc>
              <a:spcBef>
                <a:spcPts val="800"/>
              </a:spcBef>
              <a:buFont typeface="Arial" panose="020B0604020202020204" pitchFamily="34" charset="0"/>
              <a:buChar char="•"/>
            </a:pPr>
            <a:r>
              <a:rPr lang="en-US" sz="1200" dirty="0">
                <a:latin typeface="Raleway" pitchFamily="2" charset="77"/>
              </a:rPr>
              <a:t>Edge computing utilizes sensors, computing devices and machinery to collect data and feed it to edge servers or the cloud. </a:t>
            </a:r>
            <a:endParaRPr lang="en-US" sz="1200" dirty="0">
              <a:latin typeface="Raleway" pitchFamily="2" charset="77"/>
              <a:ea typeface="Raleway"/>
              <a:cs typeface="Raleway"/>
              <a:sym typeface="Raleway"/>
            </a:endParaRPr>
          </a:p>
          <a:p>
            <a:pPr marL="349250" lvl="0" indent="-171450">
              <a:lnSpc>
                <a:spcPct val="90000"/>
              </a:lnSpc>
              <a:spcBef>
                <a:spcPts val="800"/>
              </a:spcBef>
              <a:buFont typeface="Arial" panose="020B0604020202020204" pitchFamily="34" charset="0"/>
              <a:buChar char="•"/>
            </a:pPr>
            <a:endParaRPr lang="en-US" sz="1200" dirty="0">
              <a:latin typeface="Raleway"/>
              <a:ea typeface="Raleway"/>
              <a:cs typeface="Raleway"/>
              <a:sym typeface="Raleway"/>
            </a:endParaRPr>
          </a:p>
          <a:p>
            <a:pPr marL="349250" lvl="8" indent="-171450">
              <a:lnSpc>
                <a:spcPct val="90000"/>
              </a:lnSpc>
              <a:spcBef>
                <a:spcPts val="800"/>
              </a:spcBef>
              <a:buFont typeface="Arial" panose="020B0604020202020204" pitchFamily="34" charset="0"/>
              <a:buChar char="•"/>
            </a:pPr>
            <a:endParaRPr lang="en-US" sz="1200" dirty="0">
              <a:latin typeface="Raleway"/>
              <a:ea typeface="Raleway"/>
              <a:cs typeface="Raleway"/>
              <a:sym typeface="Raleway"/>
            </a:endParaRPr>
          </a:p>
          <a:p>
            <a:pPr marL="342900" marR="0" lvl="0" indent="-165100" rtl="0">
              <a:lnSpc>
                <a:spcPct val="90000"/>
              </a:lnSpc>
              <a:spcBef>
                <a:spcPts val="800"/>
              </a:spcBef>
              <a:spcAft>
                <a:spcPts val="0"/>
              </a:spcAft>
              <a:buNone/>
            </a:pPr>
            <a:endParaRPr sz="1200" dirty="0">
              <a:latin typeface="Raleway"/>
              <a:ea typeface="Raleway"/>
              <a:cs typeface="Raleway"/>
              <a:sym typeface="Raleway"/>
            </a:endParaRPr>
          </a:p>
        </p:txBody>
      </p:sp>
      <p:sp>
        <p:nvSpPr>
          <p:cNvPr id="7" name="Google Shape;226;p28">
            <a:extLst>
              <a:ext uri="{FF2B5EF4-FFF2-40B4-BE49-F238E27FC236}">
                <a16:creationId xmlns:a16="http://schemas.microsoft.com/office/drawing/2014/main" id="{C4EA756D-B0A6-4349-AF86-546C312F2EB2}"/>
              </a:ext>
            </a:extLst>
          </p:cNvPr>
          <p:cNvSpPr txBox="1"/>
          <p:nvPr/>
        </p:nvSpPr>
        <p:spPr>
          <a:xfrm>
            <a:off x="3268333" y="1021503"/>
            <a:ext cx="1653075" cy="183608"/>
          </a:xfrm>
          <a:prstGeom prst="rect">
            <a:avLst/>
          </a:prstGeom>
          <a:solidFill>
            <a:srgbClr val="FFFFFF"/>
          </a:solid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1200" b="1" i="0" u="none" strike="noStrike" cap="none" dirty="0">
                <a:solidFill>
                  <a:srgbClr val="000000"/>
                </a:solidFill>
                <a:latin typeface="Open Sans"/>
                <a:ea typeface="Open Sans"/>
                <a:cs typeface="Open Sans"/>
                <a:sym typeface="Open Sans"/>
              </a:rPr>
              <a:t>How does it work?</a:t>
            </a:r>
            <a:endParaRPr sz="1200" b="1" i="0" u="none" strike="noStrike" cap="none" dirty="0">
              <a:solidFill>
                <a:srgbClr val="000000"/>
              </a:solidFill>
              <a:latin typeface="Open Sans"/>
              <a:ea typeface="Open Sans"/>
              <a:cs typeface="Open Sans"/>
              <a:sym typeface="Open Sans"/>
            </a:endParaRPr>
          </a:p>
        </p:txBody>
      </p:sp>
      <p:sp>
        <p:nvSpPr>
          <p:cNvPr id="8" name="Rectangle 7">
            <a:extLst>
              <a:ext uri="{FF2B5EF4-FFF2-40B4-BE49-F238E27FC236}">
                <a16:creationId xmlns:a16="http://schemas.microsoft.com/office/drawing/2014/main" id="{A8495C8E-2D88-1348-8B3E-F628C2FC0DB2}"/>
              </a:ext>
            </a:extLst>
          </p:cNvPr>
          <p:cNvSpPr/>
          <p:nvPr/>
        </p:nvSpPr>
        <p:spPr>
          <a:xfrm>
            <a:off x="680937" y="2774055"/>
            <a:ext cx="6827870" cy="17624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223;p28">
            <a:extLst>
              <a:ext uri="{FF2B5EF4-FFF2-40B4-BE49-F238E27FC236}">
                <a16:creationId xmlns:a16="http://schemas.microsoft.com/office/drawing/2014/main" id="{CA15DEB0-81D3-D445-A212-5A8499A2C211}"/>
              </a:ext>
            </a:extLst>
          </p:cNvPr>
          <p:cNvSpPr txBox="1"/>
          <p:nvPr/>
        </p:nvSpPr>
        <p:spPr>
          <a:xfrm>
            <a:off x="651062" y="2872899"/>
            <a:ext cx="6459951" cy="943869"/>
          </a:xfrm>
          <a:prstGeom prst="rect">
            <a:avLst/>
          </a:prstGeom>
          <a:noFill/>
          <a:ln>
            <a:noFill/>
          </a:ln>
        </p:spPr>
        <p:txBody>
          <a:bodyPr spcFirstLastPara="1" wrap="square" lIns="68575" tIns="34275" rIns="68575" bIns="34275" anchor="t" anchorCtr="0">
            <a:noAutofit/>
          </a:bodyPr>
          <a:lstStyle/>
          <a:p>
            <a:pPr marL="349250" lvl="0" indent="-171450">
              <a:lnSpc>
                <a:spcPct val="90000"/>
              </a:lnSpc>
              <a:spcBef>
                <a:spcPts val="800"/>
              </a:spcBef>
              <a:buFont typeface="Arial" panose="020B0604020202020204" pitchFamily="34" charset="0"/>
              <a:buChar char="•"/>
            </a:pPr>
            <a:r>
              <a:rPr lang="en-US" sz="1200" dirty="0">
                <a:latin typeface="Raleway" pitchFamily="2" charset="77"/>
              </a:rPr>
              <a:t>At the base level, the business decision around where to place application workloads is a result of whether your organization can effectively cost deliver the application experience your users expect</a:t>
            </a:r>
          </a:p>
          <a:p>
            <a:pPr marL="349250" lvl="0" indent="-171450">
              <a:lnSpc>
                <a:spcPct val="90000"/>
              </a:lnSpc>
              <a:spcBef>
                <a:spcPts val="800"/>
              </a:spcBef>
              <a:buFont typeface="Arial" panose="020B0604020202020204" pitchFamily="34" charset="0"/>
              <a:buChar char="•"/>
            </a:pPr>
            <a:r>
              <a:rPr lang="en-US" sz="1200" dirty="0">
                <a:latin typeface="Raleway" pitchFamily="2" charset="77"/>
              </a:rPr>
              <a:t>Satisfying users experience demands depends on application responsiveness and availability  </a:t>
            </a:r>
          </a:p>
          <a:p>
            <a:pPr marL="349250" lvl="0" indent="-171450">
              <a:lnSpc>
                <a:spcPct val="90000"/>
              </a:lnSpc>
              <a:spcBef>
                <a:spcPts val="800"/>
              </a:spcBef>
              <a:buFont typeface="Arial" panose="020B0604020202020204" pitchFamily="34" charset="0"/>
              <a:buChar char="•"/>
            </a:pPr>
            <a:r>
              <a:rPr lang="en-US" sz="1200" dirty="0">
                <a:latin typeface="Raleway" pitchFamily="2" charset="77"/>
              </a:rPr>
              <a:t>Edge computing reduces latency as information is processed  close to the source of the data , and builds </a:t>
            </a:r>
            <a:r>
              <a:rPr lang="en-US" sz="1200" dirty="0" err="1">
                <a:latin typeface="Raleway" pitchFamily="2" charset="77"/>
              </a:rPr>
              <a:t>reduncy</a:t>
            </a:r>
            <a:r>
              <a:rPr lang="en-US" sz="1200" dirty="0">
                <a:latin typeface="Raleway" pitchFamily="2" charset="77"/>
              </a:rPr>
              <a:t> and resiliency for application workloads </a:t>
            </a:r>
          </a:p>
        </p:txBody>
      </p:sp>
      <p:sp>
        <p:nvSpPr>
          <p:cNvPr id="11" name="Google Shape;226;p28">
            <a:extLst>
              <a:ext uri="{FF2B5EF4-FFF2-40B4-BE49-F238E27FC236}">
                <a16:creationId xmlns:a16="http://schemas.microsoft.com/office/drawing/2014/main" id="{3F29C8C7-BD65-A145-A9FC-C33A3F29C085}"/>
              </a:ext>
            </a:extLst>
          </p:cNvPr>
          <p:cNvSpPr txBox="1"/>
          <p:nvPr/>
        </p:nvSpPr>
        <p:spPr>
          <a:xfrm>
            <a:off x="3167878" y="2722921"/>
            <a:ext cx="1853987" cy="140818"/>
          </a:xfrm>
          <a:prstGeom prst="rect">
            <a:avLst/>
          </a:prstGeom>
          <a:solidFill>
            <a:srgbClr val="FFFFFF"/>
          </a:solid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1200" b="1" i="0" u="none" strike="noStrike" cap="none" dirty="0">
                <a:solidFill>
                  <a:srgbClr val="000000"/>
                </a:solidFill>
                <a:latin typeface="Open Sans"/>
                <a:ea typeface="Open Sans"/>
                <a:cs typeface="Open Sans"/>
                <a:sym typeface="Open Sans"/>
              </a:rPr>
              <a:t>Business Case </a:t>
            </a:r>
            <a:endParaRPr sz="1200" b="1" i="0" u="none" strike="noStrike" cap="none" dirty="0">
              <a:solidFill>
                <a:srgbClr val="000000"/>
              </a:solidFill>
              <a:latin typeface="Open Sans"/>
              <a:ea typeface="Open Sans"/>
              <a:cs typeface="Open Sans"/>
              <a:sym typeface="Open Sans"/>
            </a:endParaRPr>
          </a:p>
        </p:txBody>
      </p:sp>
      <p:sp>
        <p:nvSpPr>
          <p:cNvPr id="12" name="Right Triangle 11">
            <a:extLst>
              <a:ext uri="{FF2B5EF4-FFF2-40B4-BE49-F238E27FC236}">
                <a16:creationId xmlns:a16="http://schemas.microsoft.com/office/drawing/2014/main" id="{964C9217-C167-6549-A368-3970DB3F103B}"/>
              </a:ext>
            </a:extLst>
          </p:cNvPr>
          <p:cNvSpPr/>
          <p:nvPr/>
        </p:nvSpPr>
        <p:spPr>
          <a:xfrm rot="16404783">
            <a:off x="8655795" y="4673537"/>
            <a:ext cx="430749" cy="385947"/>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9347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0536D2-4800-FB4B-A2EA-7AB69533D8D5}"/>
              </a:ext>
            </a:extLst>
          </p:cNvPr>
          <p:cNvSpPr/>
          <p:nvPr/>
        </p:nvSpPr>
        <p:spPr>
          <a:xfrm>
            <a:off x="680937" y="1103736"/>
            <a:ext cx="6827870" cy="17691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224;p28">
            <a:extLst>
              <a:ext uri="{FF2B5EF4-FFF2-40B4-BE49-F238E27FC236}">
                <a16:creationId xmlns:a16="http://schemas.microsoft.com/office/drawing/2014/main" id="{1815EF94-BB60-274E-B6BD-144B428CA921}"/>
              </a:ext>
            </a:extLst>
          </p:cNvPr>
          <p:cNvSpPr txBox="1"/>
          <p:nvPr/>
        </p:nvSpPr>
        <p:spPr>
          <a:xfrm>
            <a:off x="2769894" y="208123"/>
            <a:ext cx="2743200" cy="214500"/>
          </a:xfrm>
          <a:prstGeom prst="rect">
            <a:avLst/>
          </a:prstGeom>
          <a:noFill/>
          <a:ln>
            <a:noFill/>
          </a:ln>
        </p:spPr>
        <p:txBody>
          <a:bodyPr spcFirstLastPara="1" wrap="square" lIns="68575" tIns="34275" rIns="68575" bIns="34275" anchor="ctr" anchorCtr="0">
            <a:noAutofit/>
          </a:bodyPr>
          <a:lstStyle/>
          <a:p>
            <a:pPr marL="0" marR="0" lvl="0" indent="0" algn="ctr" rtl="0">
              <a:lnSpc>
                <a:spcPct val="120000"/>
              </a:lnSpc>
              <a:spcBef>
                <a:spcPts val="800"/>
              </a:spcBef>
              <a:spcAft>
                <a:spcPts val="0"/>
              </a:spcAft>
              <a:buClr>
                <a:schemeClr val="dk1"/>
              </a:buClr>
              <a:buSzPts val="1200"/>
              <a:buFont typeface="Arial"/>
              <a:buNone/>
            </a:pPr>
            <a:r>
              <a:rPr lang="en-US" sz="1800" dirty="0">
                <a:latin typeface="Raleway"/>
                <a:ea typeface="Raleway"/>
                <a:cs typeface="Raleway"/>
                <a:sym typeface="Raleway"/>
              </a:rPr>
              <a:t>Edge Computing </a:t>
            </a:r>
            <a:endParaRPr sz="1800" i="0" u="none" strike="noStrike" cap="none" dirty="0">
              <a:solidFill>
                <a:srgbClr val="000000"/>
              </a:solidFill>
              <a:latin typeface="Raleway"/>
              <a:ea typeface="Raleway"/>
              <a:cs typeface="Raleway"/>
              <a:sym typeface="Raleway"/>
            </a:endParaRPr>
          </a:p>
        </p:txBody>
      </p:sp>
      <p:sp>
        <p:nvSpPr>
          <p:cNvPr id="6" name="Google Shape;223;p28">
            <a:extLst>
              <a:ext uri="{FF2B5EF4-FFF2-40B4-BE49-F238E27FC236}">
                <a16:creationId xmlns:a16="http://schemas.microsoft.com/office/drawing/2014/main" id="{5214CBC6-9CD2-0647-AAB4-DBCE548B7928}"/>
              </a:ext>
            </a:extLst>
          </p:cNvPr>
          <p:cNvSpPr txBox="1"/>
          <p:nvPr/>
        </p:nvSpPr>
        <p:spPr>
          <a:xfrm>
            <a:off x="607494" y="1172675"/>
            <a:ext cx="6636685" cy="1097926"/>
          </a:xfrm>
          <a:prstGeom prst="rect">
            <a:avLst/>
          </a:prstGeom>
          <a:noFill/>
          <a:ln>
            <a:noFill/>
          </a:ln>
        </p:spPr>
        <p:txBody>
          <a:bodyPr spcFirstLastPara="1" wrap="square" lIns="68575" tIns="34275" rIns="68575" bIns="34275" anchor="t" anchorCtr="0">
            <a:noAutofit/>
          </a:bodyPr>
          <a:lstStyle/>
          <a:p>
            <a:pPr marL="349250" lvl="0" indent="-171450">
              <a:lnSpc>
                <a:spcPct val="90000"/>
              </a:lnSpc>
              <a:spcBef>
                <a:spcPts val="800"/>
              </a:spcBef>
              <a:buFont typeface="Arial" panose="020B0604020202020204" pitchFamily="34" charset="0"/>
              <a:buChar char="•"/>
            </a:pPr>
            <a:r>
              <a:rPr lang="en-US" sz="1200" dirty="0">
                <a:latin typeface="Raleway" pitchFamily="2" charset="77"/>
              </a:rPr>
              <a:t>To properly integrate edge computing an organization must first evaluate edge needs, resources, and objectives. </a:t>
            </a:r>
            <a:endParaRPr lang="en-US" sz="1200" dirty="0">
              <a:latin typeface="Raleway" pitchFamily="2" charset="77"/>
              <a:ea typeface="Raleway"/>
              <a:cs typeface="Raleway"/>
              <a:sym typeface="Raleway"/>
            </a:endParaRPr>
          </a:p>
          <a:p>
            <a:pPr marL="349250" lvl="8" indent="-171450">
              <a:lnSpc>
                <a:spcPct val="90000"/>
              </a:lnSpc>
              <a:spcBef>
                <a:spcPts val="800"/>
              </a:spcBef>
              <a:buFont typeface="Arial" panose="020B0604020202020204" pitchFamily="34" charset="0"/>
              <a:buChar char="•"/>
            </a:pPr>
            <a:r>
              <a:rPr lang="en-US" sz="1200" dirty="0">
                <a:latin typeface="Raleway" pitchFamily="2" charset="77"/>
              </a:rPr>
              <a:t>Knowledge of customer requirements like global geographic locations, concentrated service region, or content deliver speeds will drive decision making around edge investment. </a:t>
            </a:r>
          </a:p>
          <a:p>
            <a:pPr marL="349250" lvl="8" indent="-171450">
              <a:lnSpc>
                <a:spcPct val="90000"/>
              </a:lnSpc>
              <a:spcBef>
                <a:spcPts val="800"/>
              </a:spcBef>
              <a:buFont typeface="Arial" panose="020B0604020202020204" pitchFamily="34" charset="0"/>
              <a:buChar char="•"/>
            </a:pPr>
            <a:r>
              <a:rPr lang="en-US" sz="1200" dirty="0">
                <a:latin typeface="Raleway" pitchFamily="2" charset="77"/>
              </a:rPr>
              <a:t>Enterprise organizations with existing global infrastructure and networks will have an easier time adding edge devices and transforming legacy networks to serve end users. </a:t>
            </a:r>
            <a:endParaRPr lang="en-US" sz="1200" dirty="0">
              <a:latin typeface="Raleway" pitchFamily="2" charset="77"/>
              <a:ea typeface="Raleway"/>
              <a:cs typeface="Raleway"/>
              <a:sym typeface="Raleway"/>
            </a:endParaRPr>
          </a:p>
          <a:p>
            <a:pPr marL="342900" marR="0" lvl="0" indent="-165100" rtl="0">
              <a:lnSpc>
                <a:spcPct val="90000"/>
              </a:lnSpc>
              <a:spcBef>
                <a:spcPts val="800"/>
              </a:spcBef>
              <a:spcAft>
                <a:spcPts val="0"/>
              </a:spcAft>
              <a:buNone/>
            </a:pPr>
            <a:endParaRPr sz="1200" dirty="0">
              <a:latin typeface="Raleway"/>
              <a:ea typeface="Raleway"/>
              <a:cs typeface="Raleway"/>
              <a:sym typeface="Raleway"/>
            </a:endParaRPr>
          </a:p>
        </p:txBody>
      </p:sp>
      <p:sp>
        <p:nvSpPr>
          <p:cNvPr id="7" name="Google Shape;226;p28">
            <a:extLst>
              <a:ext uri="{FF2B5EF4-FFF2-40B4-BE49-F238E27FC236}">
                <a16:creationId xmlns:a16="http://schemas.microsoft.com/office/drawing/2014/main" id="{C4EA756D-B0A6-4349-AF86-546C312F2EB2}"/>
              </a:ext>
            </a:extLst>
          </p:cNvPr>
          <p:cNvSpPr txBox="1"/>
          <p:nvPr/>
        </p:nvSpPr>
        <p:spPr>
          <a:xfrm>
            <a:off x="3268333" y="1021503"/>
            <a:ext cx="1653075" cy="183608"/>
          </a:xfrm>
          <a:prstGeom prst="rect">
            <a:avLst/>
          </a:prstGeom>
          <a:solidFill>
            <a:srgbClr val="FFFFFF"/>
          </a:solid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1200" b="1" i="0" u="none" strike="noStrike" cap="none" dirty="0">
                <a:solidFill>
                  <a:srgbClr val="000000"/>
                </a:solidFill>
                <a:latin typeface="Open Sans"/>
                <a:ea typeface="Open Sans"/>
                <a:cs typeface="Open Sans"/>
                <a:sym typeface="Open Sans"/>
              </a:rPr>
              <a:t>Integration</a:t>
            </a:r>
            <a:endParaRPr sz="1200" b="1" i="0" u="none" strike="noStrike" cap="none" dirty="0">
              <a:solidFill>
                <a:srgbClr val="000000"/>
              </a:solidFill>
              <a:latin typeface="Open Sans"/>
              <a:ea typeface="Open Sans"/>
              <a:cs typeface="Open Sans"/>
              <a:sym typeface="Open Sans"/>
            </a:endParaRPr>
          </a:p>
        </p:txBody>
      </p:sp>
      <p:sp>
        <p:nvSpPr>
          <p:cNvPr id="12" name="Right Triangle 11">
            <a:extLst>
              <a:ext uri="{FF2B5EF4-FFF2-40B4-BE49-F238E27FC236}">
                <a16:creationId xmlns:a16="http://schemas.microsoft.com/office/drawing/2014/main" id="{964C9217-C167-6549-A368-3970DB3F103B}"/>
              </a:ext>
            </a:extLst>
          </p:cNvPr>
          <p:cNvSpPr/>
          <p:nvPr/>
        </p:nvSpPr>
        <p:spPr>
          <a:xfrm rot="16404783">
            <a:off x="8655795" y="4673537"/>
            <a:ext cx="430749" cy="385947"/>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2629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0536D2-4800-FB4B-A2EA-7AB69533D8D5}"/>
              </a:ext>
            </a:extLst>
          </p:cNvPr>
          <p:cNvSpPr/>
          <p:nvPr/>
        </p:nvSpPr>
        <p:spPr>
          <a:xfrm>
            <a:off x="680937" y="1103735"/>
            <a:ext cx="6827870" cy="37523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224;p28">
            <a:extLst>
              <a:ext uri="{FF2B5EF4-FFF2-40B4-BE49-F238E27FC236}">
                <a16:creationId xmlns:a16="http://schemas.microsoft.com/office/drawing/2014/main" id="{1815EF94-BB60-274E-B6BD-144B428CA921}"/>
              </a:ext>
            </a:extLst>
          </p:cNvPr>
          <p:cNvSpPr txBox="1"/>
          <p:nvPr/>
        </p:nvSpPr>
        <p:spPr>
          <a:xfrm>
            <a:off x="2769894" y="208123"/>
            <a:ext cx="2743200" cy="214500"/>
          </a:xfrm>
          <a:prstGeom prst="rect">
            <a:avLst/>
          </a:prstGeom>
          <a:noFill/>
          <a:ln>
            <a:noFill/>
          </a:ln>
        </p:spPr>
        <p:txBody>
          <a:bodyPr spcFirstLastPara="1" wrap="square" lIns="68575" tIns="34275" rIns="68575" bIns="34275" anchor="ctr" anchorCtr="0">
            <a:noAutofit/>
          </a:bodyPr>
          <a:lstStyle/>
          <a:p>
            <a:pPr marL="0" marR="0" lvl="0" indent="0" algn="ctr" rtl="0">
              <a:lnSpc>
                <a:spcPct val="120000"/>
              </a:lnSpc>
              <a:spcBef>
                <a:spcPts val="800"/>
              </a:spcBef>
              <a:spcAft>
                <a:spcPts val="0"/>
              </a:spcAft>
              <a:buClr>
                <a:schemeClr val="dk1"/>
              </a:buClr>
              <a:buSzPts val="1200"/>
              <a:buFont typeface="Arial"/>
              <a:buNone/>
            </a:pPr>
            <a:r>
              <a:rPr lang="en-US" sz="1800" dirty="0">
                <a:latin typeface="Raleway"/>
                <a:ea typeface="Raleway"/>
                <a:cs typeface="Raleway"/>
                <a:sym typeface="Raleway"/>
              </a:rPr>
              <a:t>Edge Computing </a:t>
            </a:r>
            <a:endParaRPr sz="1800" i="0" u="none" strike="noStrike" cap="none" dirty="0">
              <a:solidFill>
                <a:srgbClr val="000000"/>
              </a:solidFill>
              <a:latin typeface="Raleway"/>
              <a:ea typeface="Raleway"/>
              <a:cs typeface="Raleway"/>
              <a:sym typeface="Raleway"/>
            </a:endParaRPr>
          </a:p>
        </p:txBody>
      </p:sp>
      <p:sp>
        <p:nvSpPr>
          <p:cNvPr id="6" name="Google Shape;223;p28">
            <a:extLst>
              <a:ext uri="{FF2B5EF4-FFF2-40B4-BE49-F238E27FC236}">
                <a16:creationId xmlns:a16="http://schemas.microsoft.com/office/drawing/2014/main" id="{5214CBC6-9CD2-0647-AAB4-DBCE548B7928}"/>
              </a:ext>
            </a:extLst>
          </p:cNvPr>
          <p:cNvSpPr txBox="1"/>
          <p:nvPr/>
        </p:nvSpPr>
        <p:spPr>
          <a:xfrm>
            <a:off x="607494" y="1172675"/>
            <a:ext cx="6636685" cy="3150750"/>
          </a:xfrm>
          <a:prstGeom prst="rect">
            <a:avLst/>
          </a:prstGeom>
          <a:noFill/>
          <a:ln>
            <a:noFill/>
          </a:ln>
        </p:spPr>
        <p:txBody>
          <a:bodyPr spcFirstLastPara="1" wrap="square" lIns="68575" tIns="34275" rIns="68575" bIns="34275" anchor="t" anchorCtr="0">
            <a:noAutofit/>
          </a:bodyPr>
          <a:lstStyle/>
          <a:p>
            <a:pPr marL="463550" lvl="0" indent="-285750">
              <a:lnSpc>
                <a:spcPct val="90000"/>
              </a:lnSpc>
              <a:spcBef>
                <a:spcPts val="800"/>
              </a:spcBef>
              <a:buFont typeface="Arial" panose="020B0604020202020204" pitchFamily="34" charset="0"/>
              <a:buChar char="•"/>
            </a:pPr>
            <a:r>
              <a:rPr lang="en-US" sz="1200" dirty="0">
                <a:latin typeface="Raleway" pitchFamily="2" charset="77"/>
              </a:rPr>
              <a:t>Several high-profile companies are competing in the edge computing space</a:t>
            </a:r>
          </a:p>
          <a:p>
            <a:pPr marL="463550" lvl="0" indent="-285750">
              <a:lnSpc>
                <a:spcPct val="90000"/>
              </a:lnSpc>
              <a:spcBef>
                <a:spcPts val="800"/>
              </a:spcBef>
              <a:buFont typeface="Arial" panose="020B0604020202020204" pitchFamily="34" charset="0"/>
              <a:buChar char="•"/>
            </a:pPr>
            <a:r>
              <a:rPr lang="en-US" sz="1200" dirty="0">
                <a:latin typeface="Raleway" pitchFamily="2" charset="77"/>
              </a:rPr>
              <a:t>AWS offers a cloud-edge hybrid model that supports a consistent experience on both the edge and cloud. AWS packages IoT, AI, ML, robotics, analytics, compute, and storage capabilities. AWS targets the industrial and commercial markets</a:t>
            </a:r>
          </a:p>
          <a:p>
            <a:pPr marL="463550" lvl="0" indent="-285750">
              <a:lnSpc>
                <a:spcPct val="90000"/>
              </a:lnSpc>
              <a:spcBef>
                <a:spcPts val="800"/>
              </a:spcBef>
              <a:buFont typeface="Arial" panose="020B0604020202020204" pitchFamily="34" charset="0"/>
              <a:buChar char="•"/>
            </a:pPr>
            <a:r>
              <a:rPr lang="en-US" sz="1200" dirty="0">
                <a:latin typeface="Raleway" pitchFamily="2" charset="77"/>
              </a:rPr>
              <a:t>Clear Blade has an edge native intelligent asset application. This application allows edge maintainers to connect IoT devices, define asset types, and build alert systems all without requiring any coding. Clear Blade targets the mining, facilities, oil and gas, rail, logistics, healthcare, energy, and public sector markets  </a:t>
            </a:r>
          </a:p>
          <a:p>
            <a:pPr marL="463550" indent="-285750">
              <a:lnSpc>
                <a:spcPct val="90000"/>
              </a:lnSpc>
              <a:spcBef>
                <a:spcPts val="800"/>
              </a:spcBef>
              <a:buFont typeface="Arial" panose="020B0604020202020204" pitchFamily="34" charset="0"/>
              <a:buChar char="•"/>
            </a:pPr>
            <a:r>
              <a:rPr lang="en-US" sz="1200" dirty="0">
                <a:latin typeface="Raleway" pitchFamily="2" charset="77"/>
              </a:rPr>
              <a:t>Dell has invested heavily in edge computing. Through </a:t>
            </a:r>
            <a:r>
              <a:rPr lang="en-US" sz="1200" dirty="0" err="1">
                <a:latin typeface="Raleway" pitchFamily="2" charset="77"/>
              </a:rPr>
              <a:t>OpenManage</a:t>
            </a:r>
            <a:r>
              <a:rPr lang="en-US" sz="1200" dirty="0">
                <a:latin typeface="Raleway" pitchFamily="2" charset="77"/>
              </a:rPr>
              <a:t> Mobile, Dell EMC offers edge computing management and orchestration capabilities. Dell EMC divides an organizations edge computing hardware into three categories. These include the Mobile Edge portfolio, the Enterprise Edge portfolio, and the IoT Edge portfolio, which offers Edge Gateways for manufacturers, retailers, and digital cities</a:t>
            </a:r>
          </a:p>
          <a:p>
            <a:pPr marL="463550" lvl="0" indent="-285750">
              <a:lnSpc>
                <a:spcPct val="90000"/>
              </a:lnSpc>
              <a:spcBef>
                <a:spcPts val="800"/>
              </a:spcBef>
              <a:buFont typeface="Arial" panose="020B0604020202020204" pitchFamily="34" charset="0"/>
              <a:buChar char="•"/>
            </a:pPr>
            <a:endParaRPr sz="1200" dirty="0">
              <a:latin typeface="Raleway" pitchFamily="2" charset="77"/>
              <a:ea typeface="Raleway"/>
              <a:cs typeface="Raleway"/>
              <a:sym typeface="Raleway"/>
            </a:endParaRPr>
          </a:p>
        </p:txBody>
      </p:sp>
      <p:sp>
        <p:nvSpPr>
          <p:cNvPr id="7" name="Google Shape;226;p28">
            <a:extLst>
              <a:ext uri="{FF2B5EF4-FFF2-40B4-BE49-F238E27FC236}">
                <a16:creationId xmlns:a16="http://schemas.microsoft.com/office/drawing/2014/main" id="{C4EA756D-B0A6-4349-AF86-546C312F2EB2}"/>
              </a:ext>
            </a:extLst>
          </p:cNvPr>
          <p:cNvSpPr txBox="1"/>
          <p:nvPr/>
        </p:nvSpPr>
        <p:spPr>
          <a:xfrm>
            <a:off x="3268333" y="1021503"/>
            <a:ext cx="1653075" cy="183608"/>
          </a:xfrm>
          <a:prstGeom prst="rect">
            <a:avLst/>
          </a:prstGeom>
          <a:solidFill>
            <a:srgbClr val="FFFFFF"/>
          </a:solid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1200" b="1" i="0" u="none" strike="noStrike" cap="none" dirty="0">
                <a:solidFill>
                  <a:srgbClr val="000000"/>
                </a:solidFill>
                <a:latin typeface="Open Sans"/>
                <a:ea typeface="Open Sans"/>
                <a:cs typeface="Open Sans"/>
                <a:sym typeface="Open Sans"/>
              </a:rPr>
              <a:t>Competition</a:t>
            </a:r>
            <a:endParaRPr sz="1200" b="1" i="0" u="none" strike="noStrike" cap="none" dirty="0">
              <a:solidFill>
                <a:srgbClr val="000000"/>
              </a:solidFill>
              <a:latin typeface="Open Sans"/>
              <a:ea typeface="Open Sans"/>
              <a:cs typeface="Open Sans"/>
              <a:sym typeface="Open Sans"/>
            </a:endParaRPr>
          </a:p>
        </p:txBody>
      </p:sp>
      <p:sp>
        <p:nvSpPr>
          <p:cNvPr id="12" name="Right Triangle 11">
            <a:extLst>
              <a:ext uri="{FF2B5EF4-FFF2-40B4-BE49-F238E27FC236}">
                <a16:creationId xmlns:a16="http://schemas.microsoft.com/office/drawing/2014/main" id="{964C9217-C167-6549-A368-3970DB3F103B}"/>
              </a:ext>
            </a:extLst>
          </p:cNvPr>
          <p:cNvSpPr/>
          <p:nvPr/>
        </p:nvSpPr>
        <p:spPr>
          <a:xfrm rot="16404783">
            <a:off x="8655795" y="4673537"/>
            <a:ext cx="430749" cy="385947"/>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0401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0536D2-4800-FB4B-A2EA-7AB69533D8D5}"/>
              </a:ext>
            </a:extLst>
          </p:cNvPr>
          <p:cNvSpPr/>
          <p:nvPr/>
        </p:nvSpPr>
        <p:spPr>
          <a:xfrm>
            <a:off x="680937" y="1103735"/>
            <a:ext cx="6827870" cy="37523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224;p28">
            <a:extLst>
              <a:ext uri="{FF2B5EF4-FFF2-40B4-BE49-F238E27FC236}">
                <a16:creationId xmlns:a16="http://schemas.microsoft.com/office/drawing/2014/main" id="{1815EF94-BB60-274E-B6BD-144B428CA921}"/>
              </a:ext>
            </a:extLst>
          </p:cNvPr>
          <p:cNvSpPr txBox="1"/>
          <p:nvPr/>
        </p:nvSpPr>
        <p:spPr>
          <a:xfrm>
            <a:off x="2769894" y="208123"/>
            <a:ext cx="2743200" cy="214500"/>
          </a:xfrm>
          <a:prstGeom prst="rect">
            <a:avLst/>
          </a:prstGeom>
          <a:noFill/>
          <a:ln>
            <a:noFill/>
          </a:ln>
        </p:spPr>
        <p:txBody>
          <a:bodyPr spcFirstLastPara="1" wrap="square" lIns="68575" tIns="34275" rIns="68575" bIns="34275" anchor="ctr" anchorCtr="0">
            <a:noAutofit/>
          </a:bodyPr>
          <a:lstStyle/>
          <a:p>
            <a:pPr marL="0" marR="0" lvl="0" indent="0" algn="ctr" rtl="0">
              <a:lnSpc>
                <a:spcPct val="120000"/>
              </a:lnSpc>
              <a:spcBef>
                <a:spcPts val="800"/>
              </a:spcBef>
              <a:spcAft>
                <a:spcPts val="0"/>
              </a:spcAft>
              <a:buClr>
                <a:schemeClr val="dk1"/>
              </a:buClr>
              <a:buSzPts val="1200"/>
              <a:buFont typeface="Arial"/>
              <a:buNone/>
            </a:pPr>
            <a:r>
              <a:rPr lang="en-US" sz="1800" dirty="0">
                <a:latin typeface="Raleway"/>
                <a:ea typeface="Raleway"/>
                <a:cs typeface="Raleway"/>
                <a:sym typeface="Raleway"/>
              </a:rPr>
              <a:t>Edge Computing </a:t>
            </a:r>
            <a:endParaRPr sz="1800" i="0" u="none" strike="noStrike" cap="none" dirty="0">
              <a:solidFill>
                <a:srgbClr val="000000"/>
              </a:solidFill>
              <a:latin typeface="Raleway"/>
              <a:ea typeface="Raleway"/>
              <a:cs typeface="Raleway"/>
              <a:sym typeface="Raleway"/>
            </a:endParaRPr>
          </a:p>
        </p:txBody>
      </p:sp>
      <p:sp>
        <p:nvSpPr>
          <p:cNvPr id="6" name="Google Shape;223;p28">
            <a:extLst>
              <a:ext uri="{FF2B5EF4-FFF2-40B4-BE49-F238E27FC236}">
                <a16:creationId xmlns:a16="http://schemas.microsoft.com/office/drawing/2014/main" id="{5214CBC6-9CD2-0647-AAB4-DBCE548B7928}"/>
              </a:ext>
            </a:extLst>
          </p:cNvPr>
          <p:cNvSpPr txBox="1"/>
          <p:nvPr/>
        </p:nvSpPr>
        <p:spPr>
          <a:xfrm>
            <a:off x="607494" y="1172675"/>
            <a:ext cx="6636685" cy="3150750"/>
          </a:xfrm>
          <a:prstGeom prst="rect">
            <a:avLst/>
          </a:prstGeom>
          <a:noFill/>
          <a:ln>
            <a:noFill/>
          </a:ln>
        </p:spPr>
        <p:txBody>
          <a:bodyPr spcFirstLastPara="1" wrap="square" lIns="68575" tIns="34275" rIns="68575" bIns="34275" anchor="t" anchorCtr="0">
            <a:noAutofit/>
          </a:bodyPr>
          <a:lstStyle/>
          <a:p>
            <a:pPr marL="463550" lvl="0" indent="-285750">
              <a:lnSpc>
                <a:spcPct val="90000"/>
              </a:lnSpc>
              <a:spcBef>
                <a:spcPts val="800"/>
              </a:spcBef>
              <a:buFont typeface="Arial" panose="020B0604020202020204" pitchFamily="34" charset="0"/>
              <a:buChar char="•"/>
            </a:pPr>
            <a:r>
              <a:rPr lang="en-US" sz="1200" dirty="0">
                <a:latin typeface="Raleway" pitchFamily="2" charset="77"/>
              </a:rPr>
              <a:t>Early adopters are utilizing edge computing to enable remote monitoring and predictive maintenance. Edge infrastructure enables smart factory floors that generate massive streams of data. As a result, manufacturing and warehousing sectors are common early adopters, with use cases spanning preventive maintenance and augmented reality/virtual reality remote assistance applications. </a:t>
            </a:r>
          </a:p>
          <a:p>
            <a:pPr marL="463550" lvl="0" indent="-285750">
              <a:lnSpc>
                <a:spcPct val="90000"/>
              </a:lnSpc>
              <a:spcBef>
                <a:spcPts val="800"/>
              </a:spcBef>
              <a:buFont typeface="Arial" panose="020B0604020202020204" pitchFamily="34" charset="0"/>
              <a:buChar char="•"/>
            </a:pPr>
            <a:r>
              <a:rPr lang="en-US" sz="1200" dirty="0">
                <a:latin typeface="Raleway" pitchFamily="2" charset="77"/>
              </a:rPr>
              <a:t>Early adopters are using edge computing to improve application performance and user experience. Content delivery networks improve customers web experiences by bringing web content closer to consumers. </a:t>
            </a:r>
          </a:p>
          <a:p>
            <a:pPr marL="463550" indent="-285750">
              <a:lnSpc>
                <a:spcPct val="90000"/>
              </a:lnSpc>
              <a:spcBef>
                <a:spcPts val="800"/>
              </a:spcBef>
              <a:buFont typeface="Arial" panose="020B0604020202020204" pitchFamily="34" charset="0"/>
              <a:buChar char="•"/>
            </a:pPr>
            <a:r>
              <a:rPr lang="en-US" sz="1200" dirty="0">
                <a:latin typeface="Raleway" pitchFamily="2" charset="77"/>
              </a:rPr>
              <a:t>Early adopters are using edge computing to allow a more distributed approach to application logic and business logic. The logic moves out to the edge rather than a centralized location like a traditional data center or cloud. This approach can bolster security. By moving authorization and access control logic to the edge, organizations can standardize authorization logic across applications while offloading this logic from specific applications.</a:t>
            </a:r>
          </a:p>
        </p:txBody>
      </p:sp>
      <p:sp>
        <p:nvSpPr>
          <p:cNvPr id="7" name="Google Shape;226;p28">
            <a:extLst>
              <a:ext uri="{FF2B5EF4-FFF2-40B4-BE49-F238E27FC236}">
                <a16:creationId xmlns:a16="http://schemas.microsoft.com/office/drawing/2014/main" id="{C4EA756D-B0A6-4349-AF86-546C312F2EB2}"/>
              </a:ext>
            </a:extLst>
          </p:cNvPr>
          <p:cNvSpPr txBox="1"/>
          <p:nvPr/>
        </p:nvSpPr>
        <p:spPr>
          <a:xfrm>
            <a:off x="3268333" y="1021503"/>
            <a:ext cx="1653075" cy="183608"/>
          </a:xfrm>
          <a:prstGeom prst="rect">
            <a:avLst/>
          </a:prstGeom>
          <a:solidFill>
            <a:srgbClr val="FFFFFF"/>
          </a:solid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1200" b="1" i="0" u="none" strike="noStrike" cap="none" dirty="0">
                <a:solidFill>
                  <a:srgbClr val="000000"/>
                </a:solidFill>
                <a:latin typeface="Open Sans"/>
                <a:ea typeface="Open Sans"/>
                <a:cs typeface="Open Sans"/>
                <a:sym typeface="Open Sans"/>
              </a:rPr>
              <a:t>Early Adopters</a:t>
            </a:r>
            <a:endParaRPr sz="1200" b="1" i="0" u="none" strike="noStrike" cap="none" dirty="0">
              <a:solidFill>
                <a:srgbClr val="000000"/>
              </a:solidFill>
              <a:latin typeface="Open Sans"/>
              <a:ea typeface="Open Sans"/>
              <a:cs typeface="Open Sans"/>
              <a:sym typeface="Open Sans"/>
            </a:endParaRPr>
          </a:p>
        </p:txBody>
      </p:sp>
      <p:sp>
        <p:nvSpPr>
          <p:cNvPr id="12" name="Right Triangle 11">
            <a:extLst>
              <a:ext uri="{FF2B5EF4-FFF2-40B4-BE49-F238E27FC236}">
                <a16:creationId xmlns:a16="http://schemas.microsoft.com/office/drawing/2014/main" id="{964C9217-C167-6549-A368-3970DB3F103B}"/>
              </a:ext>
            </a:extLst>
          </p:cNvPr>
          <p:cNvSpPr/>
          <p:nvPr/>
        </p:nvSpPr>
        <p:spPr>
          <a:xfrm rot="16404783">
            <a:off x="8655795" y="4673537"/>
            <a:ext cx="430749" cy="385947"/>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522696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Element 22 2019">
      <a:dk1>
        <a:srgbClr val="000000"/>
      </a:dk1>
      <a:lt1>
        <a:srgbClr val="FFFFFF"/>
      </a:lt1>
      <a:dk2>
        <a:srgbClr val="44546A"/>
      </a:dk2>
      <a:lt2>
        <a:srgbClr val="E7E6E6"/>
      </a:lt2>
      <a:accent1>
        <a:srgbClr val="3F73D9"/>
      </a:accent1>
      <a:accent2>
        <a:srgbClr val="FFB900"/>
      </a:accent2>
      <a:accent3>
        <a:srgbClr val="67B130"/>
      </a:accent3>
      <a:accent4>
        <a:srgbClr val="B2B2B2"/>
      </a:accent4>
      <a:accent5>
        <a:srgbClr val="5BAFD5"/>
      </a:accent5>
      <a:accent6>
        <a:srgbClr val="9857C5"/>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7446</TotalTime>
  <Words>575</Words>
  <Application>Microsoft Macintosh PowerPoint</Application>
  <PresentationFormat>On-screen Show (16:9)</PresentationFormat>
  <Paragraphs>40</Paragraphs>
  <Slides>6</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Raleway</vt:lpstr>
      <vt:lpstr>Open Sans</vt:lpstr>
      <vt:lpstr>Calibri</vt:lpstr>
      <vt:lpstr>Arial</vt:lpstr>
      <vt:lpstr>Noto Sans Symbols</vt:lpstr>
      <vt:lpstr>Simple Light</vt:lpstr>
      <vt:lpstr>Custom Design</vt:lpstr>
      <vt:lpstr>Edge Computing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Thomson Reuters  Definition of User </dc:title>
  <cp:lastModifiedBy>George Smith</cp:lastModifiedBy>
  <cp:revision>8</cp:revision>
  <dcterms:modified xsi:type="dcterms:W3CDTF">2022-06-12T19:46:13Z</dcterms:modified>
</cp:coreProperties>
</file>