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3A5B-C456-412E-B371-142B79710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Dogs Rule NYC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D076F-58C5-4279-B191-E6DAA3B9E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</a:t>
            </a:r>
          </a:p>
          <a:p>
            <a:r>
              <a:rPr lang="en-US" dirty="0"/>
              <a:t>Jonathon Matos, George Smith, Raymond Yip</a:t>
            </a:r>
          </a:p>
        </p:txBody>
      </p:sp>
    </p:spTree>
    <p:extLst>
      <p:ext uri="{BB962C8B-B14F-4D97-AF65-F5344CB8AC3E}">
        <p14:creationId xmlns:p14="http://schemas.microsoft.com/office/powerpoint/2010/main" val="85131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7F01-8CD5-4979-B88D-0683CF4C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82B1-CE24-444F-8C29-570DA812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A5C-69FC-457E-9AB5-3B36F69C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20F0-73E5-468B-A8C1-7CB63B86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2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2282-6183-4B14-A2B0-D275C7F2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Returns Compared to Dog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A70A-4BE0-41BC-BF63-C417D462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6705-DEA6-4743-9C38-11774761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Dog Breed Relationship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6EB2-A9C6-4364-8DF2-39556313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FF9C-01C3-4CAE-BA8B-A2EEB6C0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dogs how that compares to income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F5A7-9B31-4CAB-A2B2-FDE9E58E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9E2-B781-4890-B69D-C841B949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7965-00DA-470F-BCD4-6FD553E0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217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151</TotalTime>
  <Words>35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Dogs Rule NYC </vt:lpstr>
      <vt:lpstr>Income Distribution </vt:lpstr>
      <vt:lpstr>Dog Distribution </vt:lpstr>
      <vt:lpstr>Income Returns Compared to Dog Licenses</vt:lpstr>
      <vt:lpstr>Income Dog Breed Relationship </vt:lpstr>
      <vt:lpstr>Amount of dogs how that compares to income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Dogs Rule NYC</dc:title>
  <dc:creator>George Smith</dc:creator>
  <cp:lastModifiedBy>George Smith</cp:lastModifiedBy>
  <cp:revision>2</cp:revision>
  <dcterms:created xsi:type="dcterms:W3CDTF">2019-10-19T14:43:00Z</dcterms:created>
  <dcterms:modified xsi:type="dcterms:W3CDTF">2019-10-19T17:14:48Z</dcterms:modified>
</cp:coreProperties>
</file>