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4" r:id="rId1"/>
  </p:sldMasterIdLst>
  <p:notesMasterIdLst>
    <p:notesMasterId r:id="rId11"/>
  </p:notesMasterIdLst>
  <p:sldIdLst>
    <p:sldId id="256" r:id="rId2"/>
    <p:sldId id="263" r:id="rId3"/>
    <p:sldId id="264" r:id="rId4"/>
    <p:sldId id="266" r:id="rId5"/>
    <p:sldId id="267" r:id="rId6"/>
    <p:sldId id="262" r:id="rId7"/>
    <p:sldId id="268" r:id="rId8"/>
    <p:sldId id="269" r:id="rId9"/>
    <p:sldId id="270" r:id="rId10"/>
  </p:sldIdLst>
  <p:sldSz cx="9144000" cy="6858000" type="screen4x3"/>
  <p:notesSz cx="7315200" cy="96012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DDDDDD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2" autoAdjust="0"/>
    <p:restoredTop sz="85743" autoAdjust="0"/>
  </p:normalViewPr>
  <p:slideViewPr>
    <p:cSldViewPr>
      <p:cViewPr varScale="1">
        <p:scale>
          <a:sx n="113" d="100"/>
          <a:sy n="113" d="100"/>
        </p:scale>
        <p:origin x="1626" y="96"/>
      </p:cViewPr>
      <p:guideLst>
        <p:guide orient="horz" pos="2208"/>
        <p:guide pos="2880"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5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51533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84" charset="0"/>
        <a:ea typeface="ＭＳ Ｐゴシック" panose="020B0600070205080204" pitchFamily="34" charset="-128"/>
        <a:cs typeface="+mn-cs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84" charset="0"/>
        <a:ea typeface="ＭＳ Ｐゴシック" pitchFamily="-8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84" charset="0"/>
        <a:ea typeface="ＭＳ Ｐゴシック" pitchFamily="-8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84" charset="0"/>
        <a:ea typeface="ＭＳ Ｐゴシック" pitchFamily="-8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84" charset="0"/>
        <a:ea typeface="ＭＳ Ｐゴシック" pitchFamily="-8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Text Box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1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635B9-1735-4837-875D-2DEFD9D35848}" type="datetimeFigureOut">
              <a:rPr lang="en-US"/>
              <a:pPr>
                <a:defRPr/>
              </a:pPr>
              <a:t>11/20/2017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13289-1B62-41E4-9899-777655F08A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2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A291A-D28D-4F8A-933B-D26272C2F972}" type="datetimeFigureOut">
              <a:rPr lang="en-US"/>
              <a:pPr>
                <a:defRPr/>
              </a:pPr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6E3C8-996A-48CF-A84F-A823586BE5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5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67BE7-3EB8-4E99-807C-8378829A0D25}" type="datetimeFigureOut">
              <a:rPr lang="en-US"/>
              <a:pPr>
                <a:defRPr/>
              </a:pPr>
              <a:t>11/20/2017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29034-0317-456F-8870-D7FB5AFE4B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3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7D2C6-F291-464D-AE93-C32FD9602256}" type="datetimeFigureOut">
              <a:rPr lang="en-US"/>
              <a:pPr>
                <a:defRPr/>
              </a:pPr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2367D-BB9F-453A-AA53-7C07F2BE41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40A0F-3D39-40B0-8B75-7C90CDC93F25}" type="datetimeFigureOut">
              <a:rPr lang="en-US"/>
              <a:pPr>
                <a:defRPr/>
              </a:pPr>
              <a:t>11/20/2017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43A84-30BA-4FF1-8F39-0D3718308C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2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59B03-0520-4FD3-8E89-478B4B6344E4}" type="datetimeFigureOut">
              <a:rPr lang="en-US"/>
              <a:pPr>
                <a:defRPr/>
              </a:pPr>
              <a:t>11/20/2017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3BC14-1E31-4480-AC47-8ED29FEF03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32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9E516-21C6-43AA-A22D-D2E9E42A9AE2}" type="datetimeFigureOut">
              <a:rPr lang="en-US"/>
              <a:pPr>
                <a:defRPr/>
              </a:pPr>
              <a:t>11/20/2017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8B75B-474C-47D8-B8C4-2C0D8B8369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8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5282E-87C0-4012-AECC-6D2A937AB84F}" type="datetimeFigureOut">
              <a:rPr lang="en-US"/>
              <a:pPr>
                <a:defRPr/>
              </a:pPr>
              <a:t>11/20/2017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7D624-C579-4C0F-BEC4-65358638CE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2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7C7E0-958D-4A38-8775-894BD92C2B4D}" type="datetimeFigureOut">
              <a:rPr lang="en-US"/>
              <a:pPr>
                <a:defRPr/>
              </a:pPr>
              <a:t>11/20/2017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53E2E-F569-4679-BB2B-748DB7F113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F066AA3-9862-4551-A601-984323AF9B1D}" type="datetimeFigureOut">
              <a:rPr lang="en-US"/>
              <a:pPr>
                <a:defRPr/>
              </a:pPr>
              <a:t>11/20/2017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11989F5-1518-47F1-BDA3-F04F05A7C6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3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C962C-F9AA-48D0-AEBA-38B95628AA17}" type="datetimeFigureOut">
              <a:rPr lang="en-US"/>
              <a:pPr>
                <a:defRPr/>
              </a:pPr>
              <a:t>11/20/2017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DEC3E-02F6-4D89-B468-BCB5E6EACF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1CB4885E-FB0B-4E45-9837-9EF2628AB977}" type="datetimeFigureOut">
              <a:rPr lang="en-US"/>
              <a:pPr>
                <a:defRPr/>
              </a:pPr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72A8BCC0-8CE7-48CB-9603-7566EBF700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0" r:id="rId2"/>
    <p:sldLayoutId id="2147483826" r:id="rId3"/>
    <p:sldLayoutId id="2147483821" r:id="rId4"/>
    <p:sldLayoutId id="2147483822" r:id="rId5"/>
    <p:sldLayoutId id="2147483823" r:id="rId6"/>
    <p:sldLayoutId id="2147483827" r:id="rId7"/>
    <p:sldLayoutId id="2147483828" r:id="rId8"/>
    <p:sldLayoutId id="2147483829" r:id="rId9"/>
    <p:sldLayoutId id="2147483824" r:id="rId10"/>
    <p:sldLayoutId id="2147483830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ndara" panose="020E0502030303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ndara" panose="020E0502030303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ndara" panose="020E0502030303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ndara" panose="020E050203030302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ndara" panose="020E050203030302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ndara" panose="020E050203030302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ndara" panose="020E050203030302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ndara" panose="020E050203030302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22325" y="758825"/>
            <a:ext cx="7543800" cy="3565525"/>
          </a:xfrm>
        </p:spPr>
        <p:txBody>
          <a:bodyPr lIns="90000" tIns="46800" rIns="90000" bIns="46800"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en-US" sz="4000" b="1" dirty="0" smtClean="0"/>
              <a:t>CS111</a:t>
            </a:r>
            <a:br>
              <a:rPr lang="en-GB" altLang="en-US" sz="4000" b="1" dirty="0" smtClean="0"/>
            </a:br>
            <a:r>
              <a:rPr lang="en-GB" altLang="en-US" sz="4000" b="1" dirty="0" smtClean="0"/>
              <a:t>Computer Programming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25500" y="4456113"/>
            <a:ext cx="7543800" cy="1143000"/>
          </a:xfrm>
        </p:spPr>
        <p:txBody>
          <a:bodyPr lIns="90000" tIns="46800" rIns="90000" bIns="46800" rtlCol="0"/>
          <a:lstStyle/>
          <a:p>
            <a:pPr eaLnBrk="1" fontAlgn="auto" hangingPunct="1"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en-US" dirty="0" smtClean="0"/>
              <a:t>Operations on 1d array</a:t>
            </a:r>
          </a:p>
          <a:p>
            <a:pPr eaLnBrk="1" fontAlgn="auto" hangingPunct="1"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altLang="en-US" dirty="0" smtClean="0"/>
          </a:p>
          <a:p>
            <a:pPr eaLnBrk="1" fontAlgn="auto" hangingPunct="1"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altLang="en-US" dirty="0" smtClean="0"/>
          </a:p>
          <a:p>
            <a:pPr eaLnBrk="1" fontAlgn="auto" hangingPunct="1"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altLang="en-US" dirty="0" smtClean="0"/>
          </a:p>
          <a:p>
            <a:pPr eaLnBrk="1" fontAlgn="auto" hangingPunct="1"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altLang="en-US" dirty="0" smtClean="0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65650" y="3254375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4565650" y="3254375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4565650" y="3254375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27656" name="ShockwaveFlash1" r:id="rId2" imgW="6912000" imgH="4680000"/>
        </mc:Choice>
        <mc:Fallback>
          <p:control name="ShockwaveFlash1" r:id="rId2" imgW="6912000" imgH="4680000">
            <p:pic>
              <p:nvPicPr>
                <p:cNvPr id="7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87624" y="764704"/>
                  <a:ext cx="6912495" cy="468061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55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28679" name="ShockwaveFlash1" r:id="rId2" imgW="6767640" imgH="4681440"/>
        </mc:Choice>
        <mc:Fallback>
          <p:control name="ShockwaveFlash1" r:id="rId2" imgW="6767640" imgH="4681440">
            <p:pic>
              <p:nvPicPr>
                <p:cNvPr id="7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31640" y="692696"/>
                  <a:ext cx="6768479" cy="468061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5829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30727" name="ShockwaveFlash1" r:id="rId2" imgW="6119640" imgH="4176720"/>
        </mc:Choice>
        <mc:Fallback>
          <p:control name="ShockwaveFlash1" r:id="rId2" imgW="6119640" imgH="4176720">
            <p:pic>
              <p:nvPicPr>
                <p:cNvPr id="7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31913" y="836613"/>
                  <a:ext cx="6119812" cy="41767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055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31751" name="ShockwaveFlash1" r:id="rId2" imgW="6119640" imgH="4176720"/>
        </mc:Choice>
        <mc:Fallback>
          <p:control name="ShockwaveFlash1" r:id="rId2" imgW="6119640" imgH="4176720">
            <p:pic>
              <p:nvPicPr>
                <p:cNvPr id="7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31913" y="836613"/>
                  <a:ext cx="6119812" cy="41767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3279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26633" name="ShockwaveFlash1" r:id="rId2" imgW="6119640" imgH="4176720"/>
        </mc:Choice>
        <mc:Fallback>
          <p:control name="ShockwaveFlash1" r:id="rId2" imgW="6119640" imgH="4176720">
            <p:pic>
              <p:nvPicPr>
                <p:cNvPr id="7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31913" y="836613"/>
                  <a:ext cx="6119812" cy="41767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627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32775" name="ShockwaveFlash1" r:id="rId2" imgW="6119640" imgH="4176720"/>
        </mc:Choice>
        <mc:Fallback>
          <p:control name="ShockwaveFlash1" r:id="rId2" imgW="6119640" imgH="4176720">
            <p:pic>
              <p:nvPicPr>
                <p:cNvPr id="7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31913" y="836613"/>
                  <a:ext cx="6119812" cy="41767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529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35844" name="ShockwaveFlash1" r:id="rId2" imgW="6119640" imgH="4176720"/>
        </mc:Choice>
        <mc:Fallback>
          <p:control name="ShockwaveFlash1" r:id="rId2" imgW="6119640" imgH="4176720">
            <p:pic>
              <p:nvPicPr>
                <p:cNvPr id="7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31913" y="836613"/>
                  <a:ext cx="6119812" cy="41767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359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36868" name="ShockwaveFlash1" r:id="rId2" imgW="6119640" imgH="4176720"/>
        </mc:Choice>
        <mc:Fallback>
          <p:control name="ShockwaveFlash1" r:id="rId2" imgW="6119640" imgH="4176720">
            <p:pic>
              <p:nvPicPr>
                <p:cNvPr id="7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31913" y="836613"/>
                  <a:ext cx="6119812" cy="41767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697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21722</TotalTime>
  <Words>8</Words>
  <Application>Microsoft Office PowerPoint</Application>
  <PresentationFormat>On-screen Show (4:3)</PresentationFormat>
  <Paragraphs>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Calibri</vt:lpstr>
      <vt:lpstr>Candara</vt:lpstr>
      <vt:lpstr>Times New Roman</vt:lpstr>
      <vt:lpstr>Retrospect</vt:lpstr>
      <vt:lpstr>CS111 Computer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CS110</dc:title>
  <dc:creator>CHIRANJOY CHATTOPADHYAY</dc:creator>
  <cp:lastModifiedBy>CHIRANJOY CHATTOPADHYAY</cp:lastModifiedBy>
  <cp:revision>411</cp:revision>
  <cp:lastPrinted>2010-08-05T18:57:03Z</cp:lastPrinted>
  <dcterms:created xsi:type="dcterms:W3CDTF">2013-01-12T09:18:07Z</dcterms:created>
  <dcterms:modified xsi:type="dcterms:W3CDTF">2017-11-20T02:25:08Z</dcterms:modified>
</cp:coreProperties>
</file>