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12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564"/>
    <a:srgbClr val="0000FF"/>
    <a:srgbClr val="FCD4E0"/>
    <a:srgbClr val="FF0000"/>
    <a:srgbClr val="FF99FF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C95891-A86D-4C39-BBEF-FDEB713128DA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 phldr="1"/>
      <dgm:spPr/>
    </dgm:pt>
    <dgm:pt modelId="{C56B9FFD-BDE9-4F50-8885-CAEB81BB896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Read the content of the file</a:t>
          </a:r>
          <a:endParaRPr lang="en-US" dirty="0">
            <a:solidFill>
              <a:schemeClr val="tx1"/>
            </a:solidFill>
          </a:endParaRPr>
        </a:p>
      </dgm:t>
    </dgm:pt>
    <dgm:pt modelId="{1BA6F125-F502-4C1E-9F03-FA0F3E3C883A}" type="parTrans" cxnId="{E52420B3-199D-4816-8222-984434B519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85D8A8CF-8FC7-4F29-B052-403E1BFE01AF}" type="sibTrans" cxnId="{E52420B3-199D-4816-8222-984434B5196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BF248C3-2EB4-42A3-9974-F738E2D79020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Add the values together</a:t>
          </a:r>
          <a:endParaRPr lang="en-US" dirty="0">
            <a:solidFill>
              <a:schemeClr val="tx1"/>
            </a:solidFill>
          </a:endParaRPr>
        </a:p>
      </dgm:t>
    </dgm:pt>
    <dgm:pt modelId="{E05AE6D1-1E60-42A2-8921-4AC0FF9FB978}" type="parTrans" cxnId="{9794B915-73F4-435F-B989-5E048FBF23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17A67D4-5ABE-484C-B1C5-55C4A46531AC}" type="sibTrans" cxnId="{9794B915-73F4-435F-B989-5E048FBF23C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B31DDE2-042E-46FE-92C7-CB3A9C755BBF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Divide by number of elements</a:t>
          </a:r>
          <a:endParaRPr lang="en-US" dirty="0">
            <a:solidFill>
              <a:schemeClr val="tx1"/>
            </a:solidFill>
          </a:endParaRPr>
        </a:p>
      </dgm:t>
    </dgm:pt>
    <dgm:pt modelId="{0A8EE2A2-D13F-4F28-9D1B-A7031F9B504F}" type="parTrans" cxnId="{378C049E-5B6F-4496-94B9-43EB9F13773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6FEA815-5CDE-4116-8601-B03FB53E99A4}" type="sibTrans" cxnId="{378C049E-5B6F-4496-94B9-43EB9F137731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91FCE18-2457-4DBC-8C91-06C573D09379}" type="pres">
      <dgm:prSet presAssocID="{8CC95891-A86D-4C39-BBEF-FDEB713128DA}" presName="Name0" presStyleCnt="0">
        <dgm:presLayoutVars>
          <dgm:dir/>
          <dgm:resizeHandles val="exact"/>
        </dgm:presLayoutVars>
      </dgm:prSet>
      <dgm:spPr/>
    </dgm:pt>
    <dgm:pt modelId="{1A706C39-AD99-48CE-A59F-C4AECAE2AAB7}" type="pres">
      <dgm:prSet presAssocID="{C56B9FFD-BDE9-4F50-8885-CAEB81BB896A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6EAB4-5D50-49C0-AEBF-7C38F90EF088}" type="pres">
      <dgm:prSet presAssocID="{85D8A8CF-8FC7-4F29-B052-403E1BFE01AF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B42BEB0-0E12-469D-8441-5C83CD3B69C0}" type="pres">
      <dgm:prSet presAssocID="{85D8A8CF-8FC7-4F29-B052-403E1BFE01AF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75E483B1-0AF4-45DC-871D-A80258DA1F22}" type="pres">
      <dgm:prSet presAssocID="{7BF248C3-2EB4-42A3-9974-F738E2D79020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BF7065-E6ED-42AA-BE1C-C91A8F43D4CF}" type="pres">
      <dgm:prSet presAssocID="{317A67D4-5ABE-484C-B1C5-55C4A46531AC}" presName="sibTrans" presStyleLbl="sibTrans2D1" presStyleIdx="1" presStyleCnt="2"/>
      <dgm:spPr/>
      <dgm:t>
        <a:bodyPr/>
        <a:lstStyle/>
        <a:p>
          <a:endParaRPr lang="en-US"/>
        </a:p>
      </dgm:t>
    </dgm:pt>
    <dgm:pt modelId="{3B210126-56E4-4449-8751-BE069385DBA7}" type="pres">
      <dgm:prSet presAssocID="{317A67D4-5ABE-484C-B1C5-55C4A46531AC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CAEA67BB-D2CB-4EAC-9692-A285CDC54121}" type="pres">
      <dgm:prSet presAssocID="{1B31DDE2-042E-46FE-92C7-CB3A9C755BBF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7329B4-E011-4009-AD85-FF2C007C3F2A}" type="presOf" srcId="{85D8A8CF-8FC7-4F29-B052-403E1BFE01AF}" destId="{67E6EAB4-5D50-49C0-AEBF-7C38F90EF088}" srcOrd="0" destOrd="0" presId="urn:microsoft.com/office/officeart/2005/8/layout/process1"/>
    <dgm:cxn modelId="{7C831B3B-7B3F-4895-80DA-A37AF1B0B215}" type="presOf" srcId="{1B31DDE2-042E-46FE-92C7-CB3A9C755BBF}" destId="{CAEA67BB-D2CB-4EAC-9692-A285CDC54121}" srcOrd="0" destOrd="0" presId="urn:microsoft.com/office/officeart/2005/8/layout/process1"/>
    <dgm:cxn modelId="{B834FD3E-DAFB-4CEA-9B7F-DA93569F7CFF}" type="presOf" srcId="{7BF248C3-2EB4-42A3-9974-F738E2D79020}" destId="{75E483B1-0AF4-45DC-871D-A80258DA1F22}" srcOrd="0" destOrd="0" presId="urn:microsoft.com/office/officeart/2005/8/layout/process1"/>
    <dgm:cxn modelId="{378C049E-5B6F-4496-94B9-43EB9F137731}" srcId="{8CC95891-A86D-4C39-BBEF-FDEB713128DA}" destId="{1B31DDE2-042E-46FE-92C7-CB3A9C755BBF}" srcOrd="2" destOrd="0" parTransId="{0A8EE2A2-D13F-4F28-9D1B-A7031F9B504F}" sibTransId="{36FEA815-5CDE-4116-8601-B03FB53E99A4}"/>
    <dgm:cxn modelId="{90861B2A-A923-4807-A910-D5185B787FF1}" type="presOf" srcId="{85D8A8CF-8FC7-4F29-B052-403E1BFE01AF}" destId="{CB42BEB0-0E12-469D-8441-5C83CD3B69C0}" srcOrd="1" destOrd="0" presId="urn:microsoft.com/office/officeart/2005/8/layout/process1"/>
    <dgm:cxn modelId="{E52420B3-199D-4816-8222-984434B5196D}" srcId="{8CC95891-A86D-4C39-BBEF-FDEB713128DA}" destId="{C56B9FFD-BDE9-4F50-8885-CAEB81BB896A}" srcOrd="0" destOrd="0" parTransId="{1BA6F125-F502-4C1E-9F03-FA0F3E3C883A}" sibTransId="{85D8A8CF-8FC7-4F29-B052-403E1BFE01AF}"/>
    <dgm:cxn modelId="{CD68F287-E2A6-4366-8DA5-F192DD2D6C31}" type="presOf" srcId="{8CC95891-A86D-4C39-BBEF-FDEB713128DA}" destId="{491FCE18-2457-4DBC-8C91-06C573D09379}" srcOrd="0" destOrd="0" presId="urn:microsoft.com/office/officeart/2005/8/layout/process1"/>
    <dgm:cxn modelId="{1C06C45F-5D97-4F96-B8A3-7BE2B7B7CA21}" type="presOf" srcId="{317A67D4-5ABE-484C-B1C5-55C4A46531AC}" destId="{06BF7065-E6ED-42AA-BE1C-C91A8F43D4CF}" srcOrd="0" destOrd="0" presId="urn:microsoft.com/office/officeart/2005/8/layout/process1"/>
    <dgm:cxn modelId="{9794B915-73F4-435F-B989-5E048FBF23C8}" srcId="{8CC95891-A86D-4C39-BBEF-FDEB713128DA}" destId="{7BF248C3-2EB4-42A3-9974-F738E2D79020}" srcOrd="1" destOrd="0" parTransId="{E05AE6D1-1E60-42A2-8921-4AC0FF9FB978}" sibTransId="{317A67D4-5ABE-484C-B1C5-55C4A46531AC}"/>
    <dgm:cxn modelId="{7B3A9D3C-A923-40A2-B294-E60693E94499}" type="presOf" srcId="{C56B9FFD-BDE9-4F50-8885-CAEB81BB896A}" destId="{1A706C39-AD99-48CE-A59F-C4AECAE2AAB7}" srcOrd="0" destOrd="0" presId="urn:microsoft.com/office/officeart/2005/8/layout/process1"/>
    <dgm:cxn modelId="{DBBE5523-0DA2-4A1C-AA22-F7683D93F654}" type="presOf" srcId="{317A67D4-5ABE-484C-B1C5-55C4A46531AC}" destId="{3B210126-56E4-4449-8751-BE069385DBA7}" srcOrd="1" destOrd="0" presId="urn:microsoft.com/office/officeart/2005/8/layout/process1"/>
    <dgm:cxn modelId="{13E2215F-07C4-4E44-8C5F-B5797FC3030F}" type="presParOf" srcId="{491FCE18-2457-4DBC-8C91-06C573D09379}" destId="{1A706C39-AD99-48CE-A59F-C4AECAE2AAB7}" srcOrd="0" destOrd="0" presId="urn:microsoft.com/office/officeart/2005/8/layout/process1"/>
    <dgm:cxn modelId="{057C8293-7D7E-481E-AADE-F61FD79E992D}" type="presParOf" srcId="{491FCE18-2457-4DBC-8C91-06C573D09379}" destId="{67E6EAB4-5D50-49C0-AEBF-7C38F90EF088}" srcOrd="1" destOrd="0" presId="urn:microsoft.com/office/officeart/2005/8/layout/process1"/>
    <dgm:cxn modelId="{68E6FA7D-0CEF-449E-A46A-26B765E50BB9}" type="presParOf" srcId="{67E6EAB4-5D50-49C0-AEBF-7C38F90EF088}" destId="{CB42BEB0-0E12-469D-8441-5C83CD3B69C0}" srcOrd="0" destOrd="0" presId="urn:microsoft.com/office/officeart/2005/8/layout/process1"/>
    <dgm:cxn modelId="{EF9C7CE5-3858-4F2B-BA88-6DA9F63CA648}" type="presParOf" srcId="{491FCE18-2457-4DBC-8C91-06C573D09379}" destId="{75E483B1-0AF4-45DC-871D-A80258DA1F22}" srcOrd="2" destOrd="0" presId="urn:microsoft.com/office/officeart/2005/8/layout/process1"/>
    <dgm:cxn modelId="{9CC8D5D9-EFE4-4200-8400-988030884728}" type="presParOf" srcId="{491FCE18-2457-4DBC-8C91-06C573D09379}" destId="{06BF7065-E6ED-42AA-BE1C-C91A8F43D4CF}" srcOrd="3" destOrd="0" presId="urn:microsoft.com/office/officeart/2005/8/layout/process1"/>
    <dgm:cxn modelId="{65310C0A-DCC3-417A-A06F-FFB6D0F56367}" type="presParOf" srcId="{06BF7065-E6ED-42AA-BE1C-C91A8F43D4CF}" destId="{3B210126-56E4-4449-8751-BE069385DBA7}" srcOrd="0" destOrd="0" presId="urn:microsoft.com/office/officeart/2005/8/layout/process1"/>
    <dgm:cxn modelId="{9EB3D5D5-FA51-46E4-BC0B-6740B3EFD939}" type="presParOf" srcId="{491FCE18-2457-4DBC-8C91-06C573D09379}" destId="{CAEA67BB-D2CB-4EAC-9692-A285CDC5412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77D54F-C7D5-448F-8608-D36E70513F1A}" type="doc">
      <dgm:prSet loTypeId="urn:microsoft.com/office/officeart/2005/8/layout/lProcess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963F87C-40F7-440B-8D63-932B5320F17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Simplicity</a:t>
          </a:r>
          <a:endParaRPr lang="en-US" dirty="0">
            <a:solidFill>
              <a:schemeClr val="tx1"/>
            </a:solidFill>
          </a:endParaRPr>
        </a:p>
      </dgm:t>
    </dgm:pt>
    <dgm:pt modelId="{791EA735-A431-4330-9471-1123AD71C085}" type="parTrans" cxnId="{62774C86-B36E-40F6-BCF7-37C51DF8AC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718F52F-3EAE-408F-BE80-93483D3E88F1}" type="sibTrans" cxnId="{62774C86-B36E-40F6-BCF7-37C51DF8AC6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DE66114-BBD9-464E-AB32-8DB79A96714D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Leverage existing codes</a:t>
          </a:r>
          <a:endParaRPr lang="en-US" b="1" dirty="0">
            <a:solidFill>
              <a:schemeClr val="tx1"/>
            </a:solidFill>
          </a:endParaRPr>
        </a:p>
      </dgm:t>
    </dgm:pt>
    <dgm:pt modelId="{591C496E-DAFD-4A8B-9B85-75D6A1A15539}" type="parTrans" cxnId="{5E37B81C-E1E3-410E-BFAC-DCC5145F2B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A9AC754D-A94A-4EE5-BDBB-6931308F0B84}" type="sibTrans" cxnId="{5E37B81C-E1E3-410E-BFAC-DCC5145F2B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853F279-B722-4A96-B728-9B98918A506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Correctness</a:t>
          </a:r>
          <a:endParaRPr lang="en-US" dirty="0">
            <a:solidFill>
              <a:schemeClr val="tx1"/>
            </a:solidFill>
          </a:endParaRPr>
        </a:p>
      </dgm:t>
    </dgm:pt>
    <dgm:pt modelId="{5DA13EA3-ED9B-4F23-A859-4739EB1631A0}" type="parTrans" cxnId="{715C5430-5172-416C-8C9A-CCB8A8D68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9521876-9C67-4FC3-84A9-580B06DDCA8C}" type="sibTrans" cxnId="{715C5430-5172-416C-8C9A-CCB8A8D6831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5474976-6C86-45E0-9B5D-2FFAB89D5EE7}">
      <dgm:prSet phldrT="[Text]"/>
      <dgm:spPr/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Reduces the chance of slip up and making mistakes</a:t>
          </a:r>
          <a:endParaRPr lang="en-US" b="1" dirty="0">
            <a:solidFill>
              <a:schemeClr val="tx1"/>
            </a:solidFill>
          </a:endParaRPr>
        </a:p>
      </dgm:t>
    </dgm:pt>
    <dgm:pt modelId="{3264B750-79D9-48CF-901C-A79F9F0D6706}" type="parTrans" cxnId="{71702709-E6F1-4978-A916-2DF4CC38A8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C0AFB2A-2ED7-4AD0-A6E1-FABC3C718B34}" type="sibTrans" cxnId="{71702709-E6F1-4978-A916-2DF4CC38A82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107821D-EA71-4C99-9975-6B6B07DBFFD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Clarity</a:t>
          </a:r>
          <a:endParaRPr lang="en-US" dirty="0">
            <a:solidFill>
              <a:schemeClr val="tx1"/>
            </a:solidFill>
          </a:endParaRPr>
        </a:p>
      </dgm:t>
    </dgm:pt>
    <dgm:pt modelId="{44A3913A-3BB3-42A0-98E5-5E40297A9E85}" type="parTrans" cxnId="{FEDD57E9-F3BE-41C6-A8EB-F389AD8331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7057915-8FCC-4FF9-99E4-9EBC8F09988F}" type="sibTrans" cxnId="{FEDD57E9-F3BE-41C6-A8EB-F389AD8331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BCE51CD-7FA7-46EC-BA46-B4612F1C1FAF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A great time-saver </a:t>
          </a:r>
          <a:endParaRPr lang="en-US" b="1" dirty="0">
            <a:solidFill>
              <a:schemeClr val="tx1"/>
            </a:solidFill>
          </a:endParaRPr>
        </a:p>
      </dgm:t>
    </dgm:pt>
    <dgm:pt modelId="{A04E5ED1-3127-4BA5-8689-4F6FA5A843C5}" type="parTrans" cxnId="{596DE049-C5DE-4BD4-9B82-CDFDB7F925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17A7286-DAC1-4FDB-9CCE-6458219078B7}" type="sibTrans" cxnId="{596DE049-C5DE-4BD4-9B82-CDFDB7F92530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0E78B0E-CCC9-4F80-B0F4-1B372884A507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Speed</a:t>
          </a:r>
          <a:endParaRPr lang="en-US" dirty="0">
            <a:solidFill>
              <a:schemeClr val="tx1"/>
            </a:solidFill>
          </a:endParaRPr>
        </a:p>
      </dgm:t>
    </dgm:pt>
    <dgm:pt modelId="{6F64AAC8-3A77-4ABD-A413-3C9CB5E7DAA6}" type="parTrans" cxnId="{5D65CC8C-ED65-4433-8CC2-3950C12832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4403C02-D6B3-4716-BE9A-8604EAF05872}" type="sibTrans" cxnId="{5D65CC8C-ED65-4433-8CC2-3950C1283287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A567D86-83AC-4779-8327-03A73DA54110}">
      <dgm:prSet phldrT="[Text]"/>
      <dgm:spPr/>
      <dgm:t>
        <a:bodyPr/>
        <a:lstStyle/>
        <a:p>
          <a:r>
            <a:rPr lang="en-GB" b="1" dirty="0" smtClean="0">
              <a:solidFill>
                <a:schemeClr val="tx1"/>
              </a:solidFill>
            </a:rPr>
            <a:t>Optimized to work as fast as possible</a:t>
          </a:r>
          <a:endParaRPr lang="en-US" b="1" dirty="0">
            <a:solidFill>
              <a:schemeClr val="tx1"/>
            </a:solidFill>
          </a:endParaRPr>
        </a:p>
      </dgm:t>
    </dgm:pt>
    <dgm:pt modelId="{FC287109-86D7-4B37-B99A-858E2EFE8451}" type="parTrans" cxnId="{CA52BB79-9E9B-4EAA-BF8B-7BEDFFF299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2A98195-2A7D-4D7A-8B53-4B07AA656B19}" type="sibTrans" cxnId="{CA52BB79-9E9B-4EAA-BF8B-7BEDFFF2990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B6EDDC8B-70D2-4E83-AAE7-C47F802A0C4A}">
      <dgm:prSet phldrT="[Text]"/>
      <dgm:spPr/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Ease of understanding of existing modules</a:t>
          </a:r>
          <a:endParaRPr lang="en-US" b="1" dirty="0">
            <a:solidFill>
              <a:schemeClr val="tx1"/>
            </a:solidFill>
          </a:endParaRPr>
        </a:p>
      </dgm:t>
    </dgm:pt>
    <dgm:pt modelId="{59047819-B9EC-4893-8CEB-F0431D2105D7}" type="parTrans" cxnId="{1401B3BB-FD41-4B16-93AF-0613B3851C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30FAF66-3814-40F1-BEF1-FF95BA86AA52}" type="sibTrans" cxnId="{1401B3BB-FD41-4B16-93AF-0613B3851CF4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4227811-51A5-4117-86A7-50267C487534}" type="pres">
      <dgm:prSet presAssocID="{8577D54F-C7D5-448F-8608-D36E70513F1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066A9B7-DB5D-4931-8247-6DD39C4E84DE}" type="pres">
      <dgm:prSet presAssocID="{1963F87C-40F7-440B-8D63-932B5320F175}" presName="compNode" presStyleCnt="0"/>
      <dgm:spPr/>
    </dgm:pt>
    <dgm:pt modelId="{DE9CA4B0-92DA-4A8F-A343-4778CA354C12}" type="pres">
      <dgm:prSet presAssocID="{1963F87C-40F7-440B-8D63-932B5320F175}" presName="aNode" presStyleLbl="bgShp" presStyleIdx="0" presStyleCnt="4"/>
      <dgm:spPr/>
      <dgm:t>
        <a:bodyPr/>
        <a:lstStyle/>
        <a:p>
          <a:endParaRPr lang="en-US"/>
        </a:p>
      </dgm:t>
    </dgm:pt>
    <dgm:pt modelId="{2DB7E69E-3F16-48A6-B585-563CDE3BED2E}" type="pres">
      <dgm:prSet presAssocID="{1963F87C-40F7-440B-8D63-932B5320F175}" presName="textNode" presStyleLbl="bgShp" presStyleIdx="0" presStyleCnt="4"/>
      <dgm:spPr/>
      <dgm:t>
        <a:bodyPr/>
        <a:lstStyle/>
        <a:p>
          <a:endParaRPr lang="en-US"/>
        </a:p>
      </dgm:t>
    </dgm:pt>
    <dgm:pt modelId="{C5A3E450-CAEE-480A-ABEB-26CFF46042F1}" type="pres">
      <dgm:prSet presAssocID="{1963F87C-40F7-440B-8D63-932B5320F175}" presName="compChildNode" presStyleCnt="0"/>
      <dgm:spPr/>
    </dgm:pt>
    <dgm:pt modelId="{F57F24D0-9D6D-4FB1-89F1-BFF119924209}" type="pres">
      <dgm:prSet presAssocID="{1963F87C-40F7-440B-8D63-932B5320F175}" presName="theInnerList" presStyleCnt="0"/>
      <dgm:spPr/>
    </dgm:pt>
    <dgm:pt modelId="{552C9CF6-8FB8-4CC7-8F90-C875BDD63D8B}" type="pres">
      <dgm:prSet presAssocID="{CDE66114-BBD9-464E-AB32-8DB79A96714D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3DF93E-2E06-4B28-8749-DE799675B4CA}" type="pres">
      <dgm:prSet presAssocID="{CDE66114-BBD9-464E-AB32-8DB79A96714D}" presName="aSpace2" presStyleCnt="0"/>
      <dgm:spPr/>
    </dgm:pt>
    <dgm:pt modelId="{6E6117AA-1D23-48F3-84BA-7AE87DF97E4F}" type="pres">
      <dgm:prSet presAssocID="{5BCE51CD-7FA7-46EC-BA46-B4612F1C1FAF}" presName="child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F63DB1-DB73-48E3-84E9-F9A62A6F2004}" type="pres">
      <dgm:prSet presAssocID="{1963F87C-40F7-440B-8D63-932B5320F175}" presName="aSpace" presStyleCnt="0"/>
      <dgm:spPr/>
    </dgm:pt>
    <dgm:pt modelId="{712D1B7E-C084-4074-AE71-26D41306892D}" type="pres">
      <dgm:prSet presAssocID="{D853F279-B722-4A96-B728-9B98918A506A}" presName="compNode" presStyleCnt="0"/>
      <dgm:spPr/>
    </dgm:pt>
    <dgm:pt modelId="{E9DBB92A-BDB2-4109-AA47-4E3389890959}" type="pres">
      <dgm:prSet presAssocID="{D853F279-B722-4A96-B728-9B98918A506A}" presName="aNode" presStyleLbl="bgShp" presStyleIdx="1" presStyleCnt="4"/>
      <dgm:spPr/>
      <dgm:t>
        <a:bodyPr/>
        <a:lstStyle/>
        <a:p>
          <a:endParaRPr lang="en-US"/>
        </a:p>
      </dgm:t>
    </dgm:pt>
    <dgm:pt modelId="{2C8691F6-9F0B-4DA3-BA7E-3958F34434D7}" type="pres">
      <dgm:prSet presAssocID="{D853F279-B722-4A96-B728-9B98918A506A}" presName="textNode" presStyleLbl="bgShp" presStyleIdx="1" presStyleCnt="4"/>
      <dgm:spPr/>
      <dgm:t>
        <a:bodyPr/>
        <a:lstStyle/>
        <a:p>
          <a:endParaRPr lang="en-US"/>
        </a:p>
      </dgm:t>
    </dgm:pt>
    <dgm:pt modelId="{2C9365B3-E2FF-4DE9-9FE2-C6B391AE4EE3}" type="pres">
      <dgm:prSet presAssocID="{D853F279-B722-4A96-B728-9B98918A506A}" presName="compChildNode" presStyleCnt="0"/>
      <dgm:spPr/>
    </dgm:pt>
    <dgm:pt modelId="{BFF36C8A-62DC-40D2-84E1-98910E75F999}" type="pres">
      <dgm:prSet presAssocID="{D853F279-B722-4A96-B728-9B98918A506A}" presName="theInnerList" presStyleCnt="0"/>
      <dgm:spPr/>
    </dgm:pt>
    <dgm:pt modelId="{BF00E9BE-36FB-450F-AA32-A9919F49D556}" type="pres">
      <dgm:prSet presAssocID="{25474976-6C86-45E0-9B5D-2FFAB89D5EE7}" presName="child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0638FD-E016-4911-B129-6F4DA5F2B462}" type="pres">
      <dgm:prSet presAssocID="{D853F279-B722-4A96-B728-9B98918A506A}" presName="aSpace" presStyleCnt="0"/>
      <dgm:spPr/>
    </dgm:pt>
    <dgm:pt modelId="{5C6F9FB4-1C65-49FA-BC9C-98422AE64C6F}" type="pres">
      <dgm:prSet presAssocID="{40E78B0E-CCC9-4F80-B0F4-1B372884A507}" presName="compNode" presStyleCnt="0"/>
      <dgm:spPr/>
    </dgm:pt>
    <dgm:pt modelId="{90C17AD9-1C6A-4ADC-881B-FED0C73BFF22}" type="pres">
      <dgm:prSet presAssocID="{40E78B0E-CCC9-4F80-B0F4-1B372884A507}" presName="aNode" presStyleLbl="bgShp" presStyleIdx="2" presStyleCnt="4"/>
      <dgm:spPr/>
      <dgm:t>
        <a:bodyPr/>
        <a:lstStyle/>
        <a:p>
          <a:endParaRPr lang="en-US"/>
        </a:p>
      </dgm:t>
    </dgm:pt>
    <dgm:pt modelId="{663EFF4D-E0AB-4E7C-934E-CEF057852E77}" type="pres">
      <dgm:prSet presAssocID="{40E78B0E-CCC9-4F80-B0F4-1B372884A507}" presName="textNode" presStyleLbl="bgShp" presStyleIdx="2" presStyleCnt="4"/>
      <dgm:spPr/>
      <dgm:t>
        <a:bodyPr/>
        <a:lstStyle/>
        <a:p>
          <a:endParaRPr lang="en-US"/>
        </a:p>
      </dgm:t>
    </dgm:pt>
    <dgm:pt modelId="{55C7D4AE-CF38-4A7F-8DC1-BE423E8FBBAE}" type="pres">
      <dgm:prSet presAssocID="{40E78B0E-CCC9-4F80-B0F4-1B372884A507}" presName="compChildNode" presStyleCnt="0"/>
      <dgm:spPr/>
    </dgm:pt>
    <dgm:pt modelId="{B2171F14-3135-407C-9987-BA8FC417FEEA}" type="pres">
      <dgm:prSet presAssocID="{40E78B0E-CCC9-4F80-B0F4-1B372884A507}" presName="theInnerList" presStyleCnt="0"/>
      <dgm:spPr/>
    </dgm:pt>
    <dgm:pt modelId="{5E1FBB71-727C-4AE6-B67D-EA3291F60B97}" type="pres">
      <dgm:prSet presAssocID="{4A567D86-83AC-4779-8327-03A73DA54110}" presName="child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32A0BA-5588-481C-86F4-E16C3786033E}" type="pres">
      <dgm:prSet presAssocID="{40E78B0E-CCC9-4F80-B0F4-1B372884A507}" presName="aSpace" presStyleCnt="0"/>
      <dgm:spPr/>
    </dgm:pt>
    <dgm:pt modelId="{3F6F9116-6ABF-4169-960B-17EFC3189527}" type="pres">
      <dgm:prSet presAssocID="{4107821D-EA71-4C99-9975-6B6B07DBFFDB}" presName="compNode" presStyleCnt="0"/>
      <dgm:spPr/>
    </dgm:pt>
    <dgm:pt modelId="{D512A91B-D74C-42EA-9DAC-BF7EA6448E60}" type="pres">
      <dgm:prSet presAssocID="{4107821D-EA71-4C99-9975-6B6B07DBFFDB}" presName="aNode" presStyleLbl="bgShp" presStyleIdx="3" presStyleCnt="4"/>
      <dgm:spPr/>
      <dgm:t>
        <a:bodyPr/>
        <a:lstStyle/>
        <a:p>
          <a:endParaRPr lang="en-US"/>
        </a:p>
      </dgm:t>
    </dgm:pt>
    <dgm:pt modelId="{9A919842-E738-4661-9752-107CD1692F02}" type="pres">
      <dgm:prSet presAssocID="{4107821D-EA71-4C99-9975-6B6B07DBFFDB}" presName="textNode" presStyleLbl="bgShp" presStyleIdx="3" presStyleCnt="4"/>
      <dgm:spPr/>
      <dgm:t>
        <a:bodyPr/>
        <a:lstStyle/>
        <a:p>
          <a:endParaRPr lang="en-US"/>
        </a:p>
      </dgm:t>
    </dgm:pt>
    <dgm:pt modelId="{AB96BD66-869F-4F3F-98B9-AFB97E2E964C}" type="pres">
      <dgm:prSet presAssocID="{4107821D-EA71-4C99-9975-6B6B07DBFFDB}" presName="compChildNode" presStyleCnt="0"/>
      <dgm:spPr/>
    </dgm:pt>
    <dgm:pt modelId="{591FDF27-733B-4A42-937A-2894E4385D4B}" type="pres">
      <dgm:prSet presAssocID="{4107821D-EA71-4C99-9975-6B6B07DBFFDB}" presName="theInnerList" presStyleCnt="0"/>
      <dgm:spPr/>
    </dgm:pt>
    <dgm:pt modelId="{72BEF2E8-46EE-430D-8A92-2CC4BFE3DEAB}" type="pres">
      <dgm:prSet presAssocID="{B6EDDC8B-70D2-4E83-AAE7-C47F802A0C4A}" presName="child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2774C86-B36E-40F6-BCF7-37C51DF8AC67}" srcId="{8577D54F-C7D5-448F-8608-D36E70513F1A}" destId="{1963F87C-40F7-440B-8D63-932B5320F175}" srcOrd="0" destOrd="0" parTransId="{791EA735-A431-4330-9471-1123AD71C085}" sibTransId="{3718F52F-3EAE-408F-BE80-93483D3E88F1}"/>
    <dgm:cxn modelId="{596DE049-C5DE-4BD4-9B82-CDFDB7F92530}" srcId="{1963F87C-40F7-440B-8D63-932B5320F175}" destId="{5BCE51CD-7FA7-46EC-BA46-B4612F1C1FAF}" srcOrd="1" destOrd="0" parTransId="{A04E5ED1-3127-4BA5-8689-4F6FA5A843C5}" sibTransId="{017A7286-DAC1-4FDB-9CCE-6458219078B7}"/>
    <dgm:cxn modelId="{DA9C6B76-1B23-48FF-A7FE-148EA99C7BB0}" type="presOf" srcId="{1963F87C-40F7-440B-8D63-932B5320F175}" destId="{DE9CA4B0-92DA-4A8F-A343-4778CA354C12}" srcOrd="0" destOrd="0" presId="urn:microsoft.com/office/officeart/2005/8/layout/lProcess2"/>
    <dgm:cxn modelId="{5B712D40-34AD-40A1-8B9A-E3FBF79A5D0A}" type="presOf" srcId="{4107821D-EA71-4C99-9975-6B6B07DBFFDB}" destId="{9A919842-E738-4661-9752-107CD1692F02}" srcOrd="1" destOrd="0" presId="urn:microsoft.com/office/officeart/2005/8/layout/lProcess2"/>
    <dgm:cxn modelId="{08E7E940-56AB-4095-B291-761042A0AE16}" type="presOf" srcId="{5BCE51CD-7FA7-46EC-BA46-B4612F1C1FAF}" destId="{6E6117AA-1D23-48F3-84BA-7AE87DF97E4F}" srcOrd="0" destOrd="0" presId="urn:microsoft.com/office/officeart/2005/8/layout/lProcess2"/>
    <dgm:cxn modelId="{1401B3BB-FD41-4B16-93AF-0613B3851CF4}" srcId="{4107821D-EA71-4C99-9975-6B6B07DBFFDB}" destId="{B6EDDC8B-70D2-4E83-AAE7-C47F802A0C4A}" srcOrd="0" destOrd="0" parTransId="{59047819-B9EC-4893-8CEB-F0431D2105D7}" sibTransId="{E30FAF66-3814-40F1-BEF1-FF95BA86AA52}"/>
    <dgm:cxn modelId="{CA52BB79-9E9B-4EAA-BF8B-7BEDFFF29902}" srcId="{40E78B0E-CCC9-4F80-B0F4-1B372884A507}" destId="{4A567D86-83AC-4779-8327-03A73DA54110}" srcOrd="0" destOrd="0" parTransId="{FC287109-86D7-4B37-B99A-858E2EFE8451}" sibTransId="{52A98195-2A7D-4D7A-8B53-4B07AA656B19}"/>
    <dgm:cxn modelId="{75AEA1D8-99F7-40AC-AA66-8B4D2F051290}" type="presOf" srcId="{4107821D-EA71-4C99-9975-6B6B07DBFFDB}" destId="{D512A91B-D74C-42EA-9DAC-BF7EA6448E60}" srcOrd="0" destOrd="0" presId="urn:microsoft.com/office/officeart/2005/8/layout/lProcess2"/>
    <dgm:cxn modelId="{60B1D52C-A237-4525-BCA7-0CBEA08BDD54}" type="presOf" srcId="{D853F279-B722-4A96-B728-9B98918A506A}" destId="{2C8691F6-9F0B-4DA3-BA7E-3958F34434D7}" srcOrd="1" destOrd="0" presId="urn:microsoft.com/office/officeart/2005/8/layout/lProcess2"/>
    <dgm:cxn modelId="{8C6B0EE1-2A8E-4567-BB2C-B2D39B355933}" type="presOf" srcId="{CDE66114-BBD9-464E-AB32-8DB79A96714D}" destId="{552C9CF6-8FB8-4CC7-8F90-C875BDD63D8B}" srcOrd="0" destOrd="0" presId="urn:microsoft.com/office/officeart/2005/8/layout/lProcess2"/>
    <dgm:cxn modelId="{08EF4558-B518-4DBB-A9E3-26741CBF297D}" type="presOf" srcId="{B6EDDC8B-70D2-4E83-AAE7-C47F802A0C4A}" destId="{72BEF2E8-46EE-430D-8A92-2CC4BFE3DEAB}" srcOrd="0" destOrd="0" presId="urn:microsoft.com/office/officeart/2005/8/layout/lProcess2"/>
    <dgm:cxn modelId="{E1C9511B-064A-417A-A74B-E5AE1A9491F2}" type="presOf" srcId="{40E78B0E-CCC9-4F80-B0F4-1B372884A507}" destId="{90C17AD9-1C6A-4ADC-881B-FED0C73BFF22}" srcOrd="0" destOrd="0" presId="urn:microsoft.com/office/officeart/2005/8/layout/lProcess2"/>
    <dgm:cxn modelId="{715C5430-5172-416C-8C9A-CCB8A8D6831D}" srcId="{8577D54F-C7D5-448F-8608-D36E70513F1A}" destId="{D853F279-B722-4A96-B728-9B98918A506A}" srcOrd="1" destOrd="0" parTransId="{5DA13EA3-ED9B-4F23-A859-4739EB1631A0}" sibTransId="{79521876-9C67-4FC3-84A9-580B06DDCA8C}"/>
    <dgm:cxn modelId="{5D65CC8C-ED65-4433-8CC2-3950C1283287}" srcId="{8577D54F-C7D5-448F-8608-D36E70513F1A}" destId="{40E78B0E-CCC9-4F80-B0F4-1B372884A507}" srcOrd="2" destOrd="0" parTransId="{6F64AAC8-3A77-4ABD-A413-3C9CB5E7DAA6}" sibTransId="{54403C02-D6B3-4716-BE9A-8604EAF05872}"/>
    <dgm:cxn modelId="{BD1D46C3-52D7-4FF0-AF8B-EE4C9E38677F}" type="presOf" srcId="{8577D54F-C7D5-448F-8608-D36E70513F1A}" destId="{C4227811-51A5-4117-86A7-50267C487534}" srcOrd="0" destOrd="0" presId="urn:microsoft.com/office/officeart/2005/8/layout/lProcess2"/>
    <dgm:cxn modelId="{71702709-E6F1-4978-A916-2DF4CC38A820}" srcId="{D853F279-B722-4A96-B728-9B98918A506A}" destId="{25474976-6C86-45E0-9B5D-2FFAB89D5EE7}" srcOrd="0" destOrd="0" parTransId="{3264B750-79D9-48CF-901C-A79F9F0D6706}" sibTransId="{DC0AFB2A-2ED7-4AD0-A6E1-FABC3C718B34}"/>
    <dgm:cxn modelId="{8F87A797-DF48-4731-8636-B18863C8D1E4}" type="presOf" srcId="{4A567D86-83AC-4779-8327-03A73DA54110}" destId="{5E1FBB71-727C-4AE6-B67D-EA3291F60B97}" srcOrd="0" destOrd="0" presId="urn:microsoft.com/office/officeart/2005/8/layout/lProcess2"/>
    <dgm:cxn modelId="{FEDD57E9-F3BE-41C6-A8EB-F389AD833155}" srcId="{8577D54F-C7D5-448F-8608-D36E70513F1A}" destId="{4107821D-EA71-4C99-9975-6B6B07DBFFDB}" srcOrd="3" destOrd="0" parTransId="{44A3913A-3BB3-42A0-98E5-5E40297A9E85}" sibTransId="{27057915-8FCC-4FF9-99E4-9EBC8F09988F}"/>
    <dgm:cxn modelId="{720CB762-D185-47F8-BF42-DF2C8D22FEB0}" type="presOf" srcId="{1963F87C-40F7-440B-8D63-932B5320F175}" destId="{2DB7E69E-3F16-48A6-B585-563CDE3BED2E}" srcOrd="1" destOrd="0" presId="urn:microsoft.com/office/officeart/2005/8/layout/lProcess2"/>
    <dgm:cxn modelId="{5E37B81C-E1E3-410E-BFAC-DCC5145F2B32}" srcId="{1963F87C-40F7-440B-8D63-932B5320F175}" destId="{CDE66114-BBD9-464E-AB32-8DB79A96714D}" srcOrd="0" destOrd="0" parTransId="{591C496E-DAFD-4A8B-9B85-75D6A1A15539}" sibTransId="{A9AC754D-A94A-4EE5-BDBB-6931308F0B84}"/>
    <dgm:cxn modelId="{31F02799-0943-43CF-B665-B49F537E56A6}" type="presOf" srcId="{25474976-6C86-45E0-9B5D-2FFAB89D5EE7}" destId="{BF00E9BE-36FB-450F-AA32-A9919F49D556}" srcOrd="0" destOrd="0" presId="urn:microsoft.com/office/officeart/2005/8/layout/lProcess2"/>
    <dgm:cxn modelId="{D613CE29-A9B5-477F-A0DB-81BBA10C01CB}" type="presOf" srcId="{D853F279-B722-4A96-B728-9B98918A506A}" destId="{E9DBB92A-BDB2-4109-AA47-4E3389890959}" srcOrd="0" destOrd="0" presId="urn:microsoft.com/office/officeart/2005/8/layout/lProcess2"/>
    <dgm:cxn modelId="{AD351CF6-8B87-49A5-B470-68AB92B41D05}" type="presOf" srcId="{40E78B0E-CCC9-4F80-B0F4-1B372884A507}" destId="{663EFF4D-E0AB-4E7C-934E-CEF057852E77}" srcOrd="1" destOrd="0" presId="urn:microsoft.com/office/officeart/2005/8/layout/lProcess2"/>
    <dgm:cxn modelId="{FB61E663-36E2-4C41-85AE-9EBEEA590140}" type="presParOf" srcId="{C4227811-51A5-4117-86A7-50267C487534}" destId="{9066A9B7-DB5D-4931-8247-6DD39C4E84DE}" srcOrd="0" destOrd="0" presId="urn:microsoft.com/office/officeart/2005/8/layout/lProcess2"/>
    <dgm:cxn modelId="{E80768A6-2D18-4703-B018-6054873D2600}" type="presParOf" srcId="{9066A9B7-DB5D-4931-8247-6DD39C4E84DE}" destId="{DE9CA4B0-92DA-4A8F-A343-4778CA354C12}" srcOrd="0" destOrd="0" presId="urn:microsoft.com/office/officeart/2005/8/layout/lProcess2"/>
    <dgm:cxn modelId="{ABA37DEB-0937-4E11-AA42-FFB20A1FE2BF}" type="presParOf" srcId="{9066A9B7-DB5D-4931-8247-6DD39C4E84DE}" destId="{2DB7E69E-3F16-48A6-B585-563CDE3BED2E}" srcOrd="1" destOrd="0" presId="urn:microsoft.com/office/officeart/2005/8/layout/lProcess2"/>
    <dgm:cxn modelId="{31DC1810-2087-45F9-8FF5-C828814BF279}" type="presParOf" srcId="{9066A9B7-DB5D-4931-8247-6DD39C4E84DE}" destId="{C5A3E450-CAEE-480A-ABEB-26CFF46042F1}" srcOrd="2" destOrd="0" presId="urn:microsoft.com/office/officeart/2005/8/layout/lProcess2"/>
    <dgm:cxn modelId="{61FBFFFC-03CC-46AB-828F-411BA48D0524}" type="presParOf" srcId="{C5A3E450-CAEE-480A-ABEB-26CFF46042F1}" destId="{F57F24D0-9D6D-4FB1-89F1-BFF119924209}" srcOrd="0" destOrd="0" presId="urn:microsoft.com/office/officeart/2005/8/layout/lProcess2"/>
    <dgm:cxn modelId="{EA60198C-4629-406C-A8A2-B4A6594BA213}" type="presParOf" srcId="{F57F24D0-9D6D-4FB1-89F1-BFF119924209}" destId="{552C9CF6-8FB8-4CC7-8F90-C875BDD63D8B}" srcOrd="0" destOrd="0" presId="urn:microsoft.com/office/officeart/2005/8/layout/lProcess2"/>
    <dgm:cxn modelId="{0C1BB07A-2969-4881-B883-2EA74AE047A9}" type="presParOf" srcId="{F57F24D0-9D6D-4FB1-89F1-BFF119924209}" destId="{763DF93E-2E06-4B28-8749-DE799675B4CA}" srcOrd="1" destOrd="0" presId="urn:microsoft.com/office/officeart/2005/8/layout/lProcess2"/>
    <dgm:cxn modelId="{5246DEEB-8CBE-45D3-9D3C-AEDE17CE635A}" type="presParOf" srcId="{F57F24D0-9D6D-4FB1-89F1-BFF119924209}" destId="{6E6117AA-1D23-48F3-84BA-7AE87DF97E4F}" srcOrd="2" destOrd="0" presId="urn:microsoft.com/office/officeart/2005/8/layout/lProcess2"/>
    <dgm:cxn modelId="{2D7A924F-11B1-40D6-8290-B9E06A1E7DD3}" type="presParOf" srcId="{C4227811-51A5-4117-86A7-50267C487534}" destId="{D1F63DB1-DB73-48E3-84E9-F9A62A6F2004}" srcOrd="1" destOrd="0" presId="urn:microsoft.com/office/officeart/2005/8/layout/lProcess2"/>
    <dgm:cxn modelId="{7B646411-C5FF-4BB4-B4C8-8EA89A806312}" type="presParOf" srcId="{C4227811-51A5-4117-86A7-50267C487534}" destId="{712D1B7E-C084-4074-AE71-26D41306892D}" srcOrd="2" destOrd="0" presId="urn:microsoft.com/office/officeart/2005/8/layout/lProcess2"/>
    <dgm:cxn modelId="{7339F014-521A-4A7E-9C73-81107254001C}" type="presParOf" srcId="{712D1B7E-C084-4074-AE71-26D41306892D}" destId="{E9DBB92A-BDB2-4109-AA47-4E3389890959}" srcOrd="0" destOrd="0" presId="urn:microsoft.com/office/officeart/2005/8/layout/lProcess2"/>
    <dgm:cxn modelId="{432910B5-6528-48E3-AD53-854BCFADBEF6}" type="presParOf" srcId="{712D1B7E-C084-4074-AE71-26D41306892D}" destId="{2C8691F6-9F0B-4DA3-BA7E-3958F34434D7}" srcOrd="1" destOrd="0" presId="urn:microsoft.com/office/officeart/2005/8/layout/lProcess2"/>
    <dgm:cxn modelId="{A370DDD2-01C7-4258-B895-04E7F0F0758D}" type="presParOf" srcId="{712D1B7E-C084-4074-AE71-26D41306892D}" destId="{2C9365B3-E2FF-4DE9-9FE2-C6B391AE4EE3}" srcOrd="2" destOrd="0" presId="urn:microsoft.com/office/officeart/2005/8/layout/lProcess2"/>
    <dgm:cxn modelId="{C8F24848-5A54-4B8F-A6EF-CC843E3B57DB}" type="presParOf" srcId="{2C9365B3-E2FF-4DE9-9FE2-C6B391AE4EE3}" destId="{BFF36C8A-62DC-40D2-84E1-98910E75F999}" srcOrd="0" destOrd="0" presId="urn:microsoft.com/office/officeart/2005/8/layout/lProcess2"/>
    <dgm:cxn modelId="{F4061A10-3A27-431B-829F-4EEC6B0036A1}" type="presParOf" srcId="{BFF36C8A-62DC-40D2-84E1-98910E75F999}" destId="{BF00E9BE-36FB-450F-AA32-A9919F49D556}" srcOrd="0" destOrd="0" presId="urn:microsoft.com/office/officeart/2005/8/layout/lProcess2"/>
    <dgm:cxn modelId="{7798C1AF-430F-4374-87F8-B249A6878F4A}" type="presParOf" srcId="{C4227811-51A5-4117-86A7-50267C487534}" destId="{B50638FD-E016-4911-B129-6F4DA5F2B462}" srcOrd="3" destOrd="0" presId="urn:microsoft.com/office/officeart/2005/8/layout/lProcess2"/>
    <dgm:cxn modelId="{1DDA6F42-5A86-452C-BE94-FF79107DC9AE}" type="presParOf" srcId="{C4227811-51A5-4117-86A7-50267C487534}" destId="{5C6F9FB4-1C65-49FA-BC9C-98422AE64C6F}" srcOrd="4" destOrd="0" presId="urn:microsoft.com/office/officeart/2005/8/layout/lProcess2"/>
    <dgm:cxn modelId="{7BDD3C47-0D8C-4A8E-99AD-F60734D499B1}" type="presParOf" srcId="{5C6F9FB4-1C65-49FA-BC9C-98422AE64C6F}" destId="{90C17AD9-1C6A-4ADC-881B-FED0C73BFF22}" srcOrd="0" destOrd="0" presId="urn:microsoft.com/office/officeart/2005/8/layout/lProcess2"/>
    <dgm:cxn modelId="{8F8F9753-18AD-41A2-9A9E-A5FDF22D2C36}" type="presParOf" srcId="{5C6F9FB4-1C65-49FA-BC9C-98422AE64C6F}" destId="{663EFF4D-E0AB-4E7C-934E-CEF057852E77}" srcOrd="1" destOrd="0" presId="urn:microsoft.com/office/officeart/2005/8/layout/lProcess2"/>
    <dgm:cxn modelId="{B72E3413-F1A4-4D91-8624-DA5371EAA23F}" type="presParOf" srcId="{5C6F9FB4-1C65-49FA-BC9C-98422AE64C6F}" destId="{55C7D4AE-CF38-4A7F-8DC1-BE423E8FBBAE}" srcOrd="2" destOrd="0" presId="urn:microsoft.com/office/officeart/2005/8/layout/lProcess2"/>
    <dgm:cxn modelId="{FA8AA4DC-FBE2-459C-A932-7EE95F5FABC7}" type="presParOf" srcId="{55C7D4AE-CF38-4A7F-8DC1-BE423E8FBBAE}" destId="{B2171F14-3135-407C-9987-BA8FC417FEEA}" srcOrd="0" destOrd="0" presId="urn:microsoft.com/office/officeart/2005/8/layout/lProcess2"/>
    <dgm:cxn modelId="{E1A179A8-67C5-444B-84FD-541F8EFB0DE5}" type="presParOf" srcId="{B2171F14-3135-407C-9987-BA8FC417FEEA}" destId="{5E1FBB71-727C-4AE6-B67D-EA3291F60B97}" srcOrd="0" destOrd="0" presId="urn:microsoft.com/office/officeart/2005/8/layout/lProcess2"/>
    <dgm:cxn modelId="{0EB72FA7-93D1-49FC-8E22-6DA6996AEB6B}" type="presParOf" srcId="{C4227811-51A5-4117-86A7-50267C487534}" destId="{6232A0BA-5588-481C-86F4-E16C3786033E}" srcOrd="5" destOrd="0" presId="urn:microsoft.com/office/officeart/2005/8/layout/lProcess2"/>
    <dgm:cxn modelId="{BA000E25-4E5E-4627-B57A-033E5B5C653C}" type="presParOf" srcId="{C4227811-51A5-4117-86A7-50267C487534}" destId="{3F6F9116-6ABF-4169-960B-17EFC3189527}" srcOrd="6" destOrd="0" presId="urn:microsoft.com/office/officeart/2005/8/layout/lProcess2"/>
    <dgm:cxn modelId="{64FD2167-9099-4084-BD5C-BFBFEAB0509A}" type="presParOf" srcId="{3F6F9116-6ABF-4169-960B-17EFC3189527}" destId="{D512A91B-D74C-42EA-9DAC-BF7EA6448E60}" srcOrd="0" destOrd="0" presId="urn:microsoft.com/office/officeart/2005/8/layout/lProcess2"/>
    <dgm:cxn modelId="{C6FE7DB3-D538-4BAE-B399-96D6D6EC9635}" type="presParOf" srcId="{3F6F9116-6ABF-4169-960B-17EFC3189527}" destId="{9A919842-E738-4661-9752-107CD1692F02}" srcOrd="1" destOrd="0" presId="urn:microsoft.com/office/officeart/2005/8/layout/lProcess2"/>
    <dgm:cxn modelId="{D4ABFD9A-7F67-4926-B380-FC64C03BF3C7}" type="presParOf" srcId="{3F6F9116-6ABF-4169-960B-17EFC3189527}" destId="{AB96BD66-869F-4F3F-98B9-AFB97E2E964C}" srcOrd="2" destOrd="0" presId="urn:microsoft.com/office/officeart/2005/8/layout/lProcess2"/>
    <dgm:cxn modelId="{32D8062D-EA8D-48DC-A7A8-1954FD46F73E}" type="presParOf" srcId="{AB96BD66-869F-4F3F-98B9-AFB97E2E964C}" destId="{591FDF27-733B-4A42-937A-2894E4385D4B}" srcOrd="0" destOrd="0" presId="urn:microsoft.com/office/officeart/2005/8/layout/lProcess2"/>
    <dgm:cxn modelId="{00EE328F-C398-4C04-B1AB-15C7495D79F1}" type="presParOf" srcId="{591FDF27-733B-4A42-937A-2894E4385D4B}" destId="{72BEF2E8-46EE-430D-8A92-2CC4BFE3DEAB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06C39-AD99-48CE-A59F-C4AECAE2AAB7}">
      <dsp:nvSpPr>
        <dsp:cNvPr id="0" name=""/>
        <dsp:cNvSpPr/>
      </dsp:nvSpPr>
      <dsp:spPr>
        <a:xfrm>
          <a:off x="5357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Read the content of the file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33499" y="1579724"/>
        <a:ext cx="1545106" cy="904550"/>
      </dsp:txXfrm>
    </dsp:sp>
    <dsp:sp modelId="{67E6EAB4-5D50-49C0-AEBF-7C38F90EF088}">
      <dsp:nvSpPr>
        <dsp:cNvPr id="0" name=""/>
        <dsp:cNvSpPr/>
      </dsp:nvSpPr>
      <dsp:spPr>
        <a:xfrm>
          <a:off x="1766887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</a:endParaRPr>
        </a:p>
      </dsp:txBody>
      <dsp:txXfrm>
        <a:off x="1766887" y="1912856"/>
        <a:ext cx="237646" cy="238286"/>
      </dsp:txXfrm>
    </dsp:sp>
    <dsp:sp modelId="{75E483B1-0AF4-45DC-871D-A80258DA1F22}">
      <dsp:nvSpPr>
        <dsp:cNvPr id="0" name=""/>
        <dsp:cNvSpPr/>
      </dsp:nvSpPr>
      <dsp:spPr>
        <a:xfrm>
          <a:off x="2247304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Add the values together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2275446" y="1579724"/>
        <a:ext cx="1545106" cy="904550"/>
      </dsp:txXfrm>
    </dsp:sp>
    <dsp:sp modelId="{06BF7065-E6ED-42AA-BE1C-C91A8F43D4CF}">
      <dsp:nvSpPr>
        <dsp:cNvPr id="0" name=""/>
        <dsp:cNvSpPr/>
      </dsp:nvSpPr>
      <dsp:spPr>
        <a:xfrm>
          <a:off x="4008834" y="1833427"/>
          <a:ext cx="339494" cy="39714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600" kern="1200">
            <a:solidFill>
              <a:schemeClr val="tx1"/>
            </a:solidFill>
          </a:endParaRPr>
        </a:p>
      </dsp:txBody>
      <dsp:txXfrm>
        <a:off x="4008834" y="1912856"/>
        <a:ext cx="237646" cy="238286"/>
      </dsp:txXfrm>
    </dsp:sp>
    <dsp:sp modelId="{CAEA67BB-D2CB-4EAC-9692-A285CDC54121}">
      <dsp:nvSpPr>
        <dsp:cNvPr id="0" name=""/>
        <dsp:cNvSpPr/>
      </dsp:nvSpPr>
      <dsp:spPr>
        <a:xfrm>
          <a:off x="4489251" y="1551582"/>
          <a:ext cx="1601390" cy="960834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chemeClr val="tx1"/>
              </a:solidFill>
            </a:rPr>
            <a:t>Divide by number of elements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517393" y="1579724"/>
        <a:ext cx="1545106" cy="9045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CA4B0-92DA-4A8F-A343-4778CA354C12}">
      <dsp:nvSpPr>
        <dsp:cNvPr id="0" name=""/>
        <dsp:cNvSpPr/>
      </dsp:nvSpPr>
      <dsp:spPr>
        <a:xfrm>
          <a:off x="2020" y="0"/>
          <a:ext cx="1982441" cy="42474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Simplicity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2020" y="0"/>
        <a:ext cx="1982441" cy="1274230"/>
      </dsp:txXfrm>
    </dsp:sp>
    <dsp:sp modelId="{552C9CF6-8FB8-4CC7-8F90-C875BDD63D8B}">
      <dsp:nvSpPr>
        <dsp:cNvPr id="0" name=""/>
        <dsp:cNvSpPr/>
      </dsp:nvSpPr>
      <dsp:spPr>
        <a:xfrm>
          <a:off x="200264" y="1275474"/>
          <a:ext cx="1585953" cy="12806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Leverage existing codes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37773" y="1312983"/>
        <a:ext cx="1510935" cy="1205641"/>
      </dsp:txXfrm>
    </dsp:sp>
    <dsp:sp modelId="{6E6117AA-1D23-48F3-84BA-7AE87DF97E4F}">
      <dsp:nvSpPr>
        <dsp:cNvPr id="0" name=""/>
        <dsp:cNvSpPr/>
      </dsp:nvSpPr>
      <dsp:spPr>
        <a:xfrm>
          <a:off x="200264" y="2753158"/>
          <a:ext cx="1585953" cy="12806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A great time-saver 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37773" y="2790667"/>
        <a:ext cx="1510935" cy="1205641"/>
      </dsp:txXfrm>
    </dsp:sp>
    <dsp:sp modelId="{E9DBB92A-BDB2-4109-AA47-4E3389890959}">
      <dsp:nvSpPr>
        <dsp:cNvPr id="0" name=""/>
        <dsp:cNvSpPr/>
      </dsp:nvSpPr>
      <dsp:spPr>
        <a:xfrm>
          <a:off x="2133144" y="0"/>
          <a:ext cx="1982441" cy="42474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Correctness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2133144" y="0"/>
        <a:ext cx="1982441" cy="1274230"/>
      </dsp:txXfrm>
    </dsp:sp>
    <dsp:sp modelId="{BF00E9BE-36FB-450F-AA32-A9919F49D556}">
      <dsp:nvSpPr>
        <dsp:cNvPr id="0" name=""/>
        <dsp:cNvSpPr/>
      </dsp:nvSpPr>
      <dsp:spPr>
        <a:xfrm>
          <a:off x="2331388" y="1274230"/>
          <a:ext cx="1585953" cy="2760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tx1"/>
              </a:solidFill>
            </a:rPr>
            <a:t>Reduces the chance of slip up and making mistakes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2377839" y="1320681"/>
        <a:ext cx="1493051" cy="2667930"/>
      </dsp:txXfrm>
    </dsp:sp>
    <dsp:sp modelId="{90C17AD9-1C6A-4ADC-881B-FED0C73BFF22}">
      <dsp:nvSpPr>
        <dsp:cNvPr id="0" name=""/>
        <dsp:cNvSpPr/>
      </dsp:nvSpPr>
      <dsp:spPr>
        <a:xfrm>
          <a:off x="4264269" y="0"/>
          <a:ext cx="1982441" cy="42474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Speed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4264269" y="0"/>
        <a:ext cx="1982441" cy="1274230"/>
      </dsp:txXfrm>
    </dsp:sp>
    <dsp:sp modelId="{5E1FBB71-727C-4AE6-B67D-EA3291F60B97}">
      <dsp:nvSpPr>
        <dsp:cNvPr id="0" name=""/>
        <dsp:cNvSpPr/>
      </dsp:nvSpPr>
      <dsp:spPr>
        <a:xfrm>
          <a:off x="4462513" y="1274230"/>
          <a:ext cx="1585953" cy="2760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1" kern="1200" dirty="0" smtClean="0">
              <a:solidFill>
                <a:schemeClr val="tx1"/>
              </a:solidFill>
            </a:rPr>
            <a:t>Optimized to work as fast as possible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4508964" y="1320681"/>
        <a:ext cx="1493051" cy="2667930"/>
      </dsp:txXfrm>
    </dsp:sp>
    <dsp:sp modelId="{D512A91B-D74C-42EA-9DAC-BF7EA6448E60}">
      <dsp:nvSpPr>
        <dsp:cNvPr id="0" name=""/>
        <dsp:cNvSpPr/>
      </dsp:nvSpPr>
      <dsp:spPr>
        <a:xfrm>
          <a:off x="6395393" y="0"/>
          <a:ext cx="1982441" cy="424743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chemeClr val="tx1"/>
              </a:solidFill>
            </a:rPr>
            <a:t>Clarity</a:t>
          </a:r>
          <a:endParaRPr lang="en-US" sz="2600" kern="1200" dirty="0">
            <a:solidFill>
              <a:schemeClr val="tx1"/>
            </a:solidFill>
          </a:endParaRPr>
        </a:p>
      </dsp:txBody>
      <dsp:txXfrm>
        <a:off x="6395393" y="0"/>
        <a:ext cx="1982441" cy="1274230"/>
      </dsp:txXfrm>
    </dsp:sp>
    <dsp:sp modelId="{72BEF2E8-46EE-430D-8A92-2CC4BFE3DEAB}">
      <dsp:nvSpPr>
        <dsp:cNvPr id="0" name=""/>
        <dsp:cNvSpPr/>
      </dsp:nvSpPr>
      <dsp:spPr>
        <a:xfrm>
          <a:off x="6593637" y="1274230"/>
          <a:ext cx="1585953" cy="27608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>
              <a:solidFill>
                <a:schemeClr val="tx1"/>
              </a:solidFill>
            </a:rPr>
            <a:t>Ease of understanding of existing modules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6640088" y="1320681"/>
        <a:ext cx="1493051" cy="2667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10/31/2016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10/31/2016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smtClean="0">
                <a:solidFill>
                  <a:srgbClr val="0000FF"/>
                </a:solidFill>
              </a:rPr>
              <a:t>STL Algorithms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Removal algorithm: 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2474"/>
              </p:ext>
            </p:extLst>
          </p:nvPr>
        </p:nvGraphicFramePr>
        <p:xfrm>
          <a:off x="1524000" y="2002307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82602"/>
              </p:ext>
            </p:extLst>
          </p:nvPr>
        </p:nvGraphicFramePr>
        <p:xfrm>
          <a:off x="4131704" y="2002307"/>
          <a:ext cx="2612571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A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9AF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76518" y="2659404"/>
            <a:ext cx="80388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remove (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alt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US" alt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alt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106633"/>
              </p:ext>
            </p:extLst>
          </p:nvPr>
        </p:nvGraphicFramePr>
        <p:xfrm>
          <a:off x="1433847" y="4890678"/>
          <a:ext cx="6095999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861147"/>
              </p:ext>
            </p:extLst>
          </p:nvPr>
        </p:nvGraphicFramePr>
        <p:xfrm>
          <a:off x="1433846" y="5917100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Down Arrow 11"/>
          <p:cNvSpPr/>
          <p:nvPr/>
        </p:nvSpPr>
        <p:spPr>
          <a:xfrm>
            <a:off x="1626959" y="4291369"/>
            <a:ext cx="484632" cy="45693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3" name="Down Arrow 12"/>
          <p:cNvSpPr/>
          <p:nvPr/>
        </p:nvSpPr>
        <p:spPr>
          <a:xfrm>
            <a:off x="6842903" y="4291369"/>
            <a:ext cx="484632" cy="456938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100299"/>
              </p:ext>
            </p:extLst>
          </p:nvPr>
        </p:nvGraphicFramePr>
        <p:xfrm>
          <a:off x="1433846" y="5403889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90580"/>
              </p:ext>
            </p:extLst>
          </p:nvPr>
        </p:nvGraphicFramePr>
        <p:xfrm>
          <a:off x="2317038" y="5917100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21346"/>
              </p:ext>
            </p:extLst>
          </p:nvPr>
        </p:nvGraphicFramePr>
        <p:xfrm>
          <a:off x="2317038" y="5403889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9191"/>
              </p:ext>
            </p:extLst>
          </p:nvPr>
        </p:nvGraphicFramePr>
        <p:xfrm>
          <a:off x="3170695" y="5917100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582670"/>
              </p:ext>
            </p:extLst>
          </p:nvPr>
        </p:nvGraphicFramePr>
        <p:xfrm>
          <a:off x="3170695" y="5403889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090845"/>
              </p:ext>
            </p:extLst>
          </p:nvPr>
        </p:nvGraphicFramePr>
        <p:xfrm>
          <a:off x="4024352" y="5917100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237020"/>
              </p:ext>
            </p:extLst>
          </p:nvPr>
        </p:nvGraphicFramePr>
        <p:xfrm>
          <a:off x="4024352" y="5403889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76518" y="3514023"/>
            <a:ext cx="8429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The removal is done by </a:t>
            </a:r>
            <a:r>
              <a:rPr lang="en-GB" b="1" dirty="0">
                <a:solidFill>
                  <a:srgbClr val="0000FF"/>
                </a:solidFill>
                <a:latin typeface="verdana" panose="020B0604030504040204" pitchFamily="34" charset="0"/>
              </a:rPr>
              <a:t>replacing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 the elements that </a:t>
            </a:r>
            <a:r>
              <a:rPr lang="en-GB" b="1" dirty="0">
                <a:solidFill>
                  <a:srgbClr val="008000"/>
                </a:solidFill>
                <a:latin typeface="verdana" panose="020B0604030504040204" pitchFamily="34" charset="0"/>
              </a:rPr>
              <a:t>compare equal to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  <a:r>
              <a:rPr lang="en-GB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GB" dirty="0">
                <a:solidFill>
                  <a:srgbClr val="000000"/>
                </a:solidFill>
                <a:latin typeface="verdana" panose="020B0604030504040204" pitchFamily="34" charset="0"/>
              </a:rPr>
              <a:t> by the next element that </a:t>
            </a:r>
            <a:r>
              <a:rPr lang="en-GB" b="1" dirty="0">
                <a:solidFill>
                  <a:srgbClr val="FF0066"/>
                </a:solidFill>
                <a:latin typeface="verdana" panose="020B0604030504040204" pitchFamily="34" charset="0"/>
              </a:rPr>
              <a:t>does not</a:t>
            </a:r>
            <a:endParaRPr lang="en-US" b="1" dirty="0">
              <a:solidFill>
                <a:srgbClr val="FF0066"/>
              </a:solidFill>
            </a:endParaRP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859717"/>
              </p:ext>
            </p:extLst>
          </p:nvPr>
        </p:nvGraphicFramePr>
        <p:xfrm>
          <a:off x="4895209" y="5917100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245669"/>
              </p:ext>
            </p:extLst>
          </p:nvPr>
        </p:nvGraphicFramePr>
        <p:xfrm>
          <a:off x="4895209" y="5403889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099451"/>
              </p:ext>
            </p:extLst>
          </p:nvPr>
        </p:nvGraphicFramePr>
        <p:xfrm>
          <a:off x="5766066" y="5917100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959261"/>
              </p:ext>
            </p:extLst>
          </p:nvPr>
        </p:nvGraphicFramePr>
        <p:xfrm>
          <a:off x="5766066" y="5403889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789713"/>
              </p:ext>
            </p:extLst>
          </p:nvPr>
        </p:nvGraphicFramePr>
        <p:xfrm>
          <a:off x="6636923" y="5917100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957979"/>
              </p:ext>
            </p:extLst>
          </p:nvPr>
        </p:nvGraphicFramePr>
        <p:xfrm>
          <a:off x="6636923" y="5403889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45047"/>
              </p:ext>
            </p:extLst>
          </p:nvPr>
        </p:nvGraphicFramePr>
        <p:xfrm>
          <a:off x="4060505" y="4890678"/>
          <a:ext cx="870857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708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931362" y="6430311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Demonstration (RemoveAlgo.cpp)</a:t>
            </a:r>
            <a:r>
              <a:rPr lang="en-GB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1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22222E-6 L -0.28039 2.22222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2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 animBg="1"/>
      <p:bldP spid="13" grpId="1" animBg="1"/>
      <p:bldP spid="21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894745" y="4717464"/>
            <a:ext cx="7354507" cy="1200329"/>
          </a:xfrm>
          <a:prstGeom prst="rect">
            <a:avLst/>
          </a:prstGeom>
          <a:solidFill>
            <a:srgbClr val="3BFF94"/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total = 0.0;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 (multiset&lt;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&gt;::iterator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values.begin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values.end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total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+= *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1047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 smtClean="0">
                <a:solidFill>
                  <a:srgbClr val="0000FF"/>
                </a:solidFill>
              </a:rPr>
              <a:t>Problem statement: </a:t>
            </a:r>
            <a:r>
              <a:rPr lang="en-GB" sz="2200" dirty="0" smtClean="0"/>
              <a:t>Suppose </a:t>
            </a:r>
            <a:r>
              <a:rPr lang="en-GB" sz="2200" dirty="0"/>
              <a:t>that we want to write a program that reads in a list of integers from a file </a:t>
            </a:r>
            <a:r>
              <a:rPr lang="en-GB" sz="2200" dirty="0" smtClean="0"/>
              <a:t>(data.txt), </a:t>
            </a:r>
            <a:r>
              <a:rPr lang="en-GB" sz="2200" dirty="0"/>
              <a:t>then prints out the average of those values</a:t>
            </a:r>
            <a:endParaRPr lang="en-US" sz="2200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8464651"/>
              </p:ext>
            </p:extLst>
          </p:nvPr>
        </p:nvGraphicFramePr>
        <p:xfrm>
          <a:off x="2419350" y="156960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94272" y="3124548"/>
            <a:ext cx="245574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input("data.txt"); </a:t>
            </a:r>
            <a:endParaRPr lang="en-GB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ultiset&lt;</a:t>
            </a:r>
            <a:r>
              <a:rPr lang="en-GB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values; 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83344" y="4867828"/>
            <a:ext cx="5177307" cy="9233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currValue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GB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&gt;&gt;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currValue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values.insert</a:t>
            </a:r>
            <a:r>
              <a:rPr lang="en-GB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currValue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46398" y="5094573"/>
            <a:ext cx="8068952" cy="36933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"Average is: " &lt;&lt; total /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values.size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2380713" y="3026536"/>
            <a:ext cx="1693909" cy="1145702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2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1.48148E-6 L 0.24583 1.48148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045 1.48148E-6 L 0.49045 1.48148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Graphic spid="6" grpId="0">
        <p:bldAsOne/>
      </p:bldGraphic>
      <p:bldP spid="7" grpId="0"/>
      <p:bldP spid="8" grpId="0" animBg="1"/>
      <p:bldP spid="8" grpId="1" animBg="1"/>
      <p:bldP spid="24" grpId="0" animBg="1"/>
      <p:bldP spid="25" grpId="0" animBg="1"/>
      <p:bldP spid="25" grpId="1" animBg="1"/>
      <p:bldP spid="25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Intent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dirty="0"/>
              <a:t>“read the contents of the file into the </a:t>
            </a:r>
            <a:r>
              <a:rPr lang="en-GB" sz="2200" dirty="0" smtClean="0"/>
              <a:t>multiset“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US" sz="2200" dirty="0" smtClean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“</a:t>
            </a:r>
            <a:r>
              <a:rPr lang="en-US" sz="2200" dirty="0"/>
              <a:t>sum the elements together”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In practice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“create an integer, and then while it's possible to read another element out of the file, do so and insert it into the </a:t>
            </a:r>
            <a:r>
              <a:rPr lang="en-GB" sz="2200" dirty="0" smtClean="0"/>
              <a:t>multiset.”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r>
              <a:rPr lang="en-GB" sz="2200" dirty="0"/>
              <a:t>“initialize the total to zero, then iterate over the elements of the multiset, increasing the total by the value of the current element at each step.”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4629150" y="6189663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66"/>
                </a:solidFill>
              </a:rPr>
              <a:t>“Mechanical model”</a:t>
            </a:r>
            <a:endParaRPr lang="en-US" sz="20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2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8650" y="2119966"/>
            <a:ext cx="812898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total = 0.0;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(multiset::iterator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values.begin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values.end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++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total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+= 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"Average is: " &lt;&lt; total /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values.size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28650" y="4693346"/>
            <a:ext cx="7684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accumulate(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values.begin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values.end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0.0) /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 </a:t>
            </a:r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values.size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b="1" dirty="0" smtClean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&lt;&lt;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8650" y="1606563"/>
            <a:ext cx="2541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Averaging program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8650" y="4199673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8000"/>
                </a:solidFill>
              </a:rPr>
              <a:t>Using “accumulate” algorithm</a:t>
            </a:r>
            <a:endParaRPr lang="en-US" sz="2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068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“accumulate”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 </a:t>
            </a:r>
            <a:r>
              <a:rPr lang="en-US" dirty="0" smtClean="0"/>
              <a:t>Defined </a:t>
            </a:r>
            <a:r>
              <a:rPr lang="en-US" dirty="0"/>
              <a:t>in the </a:t>
            </a:r>
            <a:r>
              <a:rPr lang="en-US" b="1" dirty="0" smtClean="0">
                <a:solidFill>
                  <a:srgbClr val="FF0066"/>
                </a:solidFill>
              </a:rPr>
              <a:t>&lt;numeric&gt;</a:t>
            </a:r>
            <a:r>
              <a:rPr lang="en-US" dirty="0" smtClean="0"/>
              <a:t> header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Three parameters (arguments) are passed 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C00000"/>
                </a:solidFill>
              </a:rPr>
              <a:t>Iterator 1: Beginning of the range of values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Iterator 2: End of the range of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smtClean="0">
                <a:solidFill>
                  <a:srgbClr val="0000FF"/>
                </a:solidFill>
              </a:rPr>
              <a:t>Initial value to be used in the summation 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b="1" dirty="0" smtClean="0"/>
              <a:t>Demonstration (AccumSum.cpp)</a:t>
            </a:r>
            <a:endParaRPr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47730" y="2435327"/>
            <a:ext cx="8796270" cy="553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&lt;class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class 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accumulate 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last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347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we really need them?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There are reasons behind using STL algorithms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74487336"/>
              </p:ext>
            </p:extLst>
          </p:nvPr>
        </p:nvGraphicFramePr>
        <p:xfrm>
          <a:off x="382072" y="2362916"/>
          <a:ext cx="8379855" cy="4247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7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Reordering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425198" cy="4351338"/>
          </a:xfrm>
        </p:spPr>
        <p:txBody>
          <a:bodyPr>
            <a:noAutofit/>
          </a:bodyPr>
          <a:lstStyle/>
          <a:p>
            <a:r>
              <a:rPr lang="en-GB" sz="2200" dirty="0" smtClean="0"/>
              <a:t>Reorder </a:t>
            </a:r>
            <a:r>
              <a:rPr lang="en-GB" sz="2200" dirty="0"/>
              <a:t>but preserve the elements in a </a:t>
            </a:r>
            <a:r>
              <a:rPr lang="en-GB" sz="2200" dirty="0" smtClean="0"/>
              <a:t>container</a:t>
            </a:r>
          </a:p>
          <a:p>
            <a:endParaRPr lang="en-GB" sz="2200" dirty="0"/>
          </a:p>
          <a:p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sort(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200" u="sng" dirty="0"/>
          </a:p>
          <a:p>
            <a:r>
              <a:rPr lang="en-US" sz="2200" dirty="0" smtClean="0"/>
              <a:t> </a:t>
            </a:r>
            <a:r>
              <a:rPr lang="en-US" sz="2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random_shuffle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RandomAccessIterator</a:t>
            </a:r>
            <a:r>
              <a:rPr lang="en-US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</a:t>
            </a:r>
            <a:r>
              <a:rPr lang="en-US" sz="22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2200" dirty="0" smtClean="0"/>
          </a:p>
          <a:p>
            <a:r>
              <a:rPr lang="en-US" sz="2200" dirty="0" smtClean="0"/>
              <a:t> 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rotate(</a:t>
            </a:r>
            <a:r>
              <a:rPr lang="en-GB" sz="22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GB" sz="2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r>
              <a:rPr lang="en-GB" sz="22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GB" sz="22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middle</a:t>
            </a:r>
            <a:r>
              <a:rPr lang="en-GB" sz="22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2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GB" sz="22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dirty="0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US" sz="2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200" dirty="0"/>
          </a:p>
          <a:p>
            <a:r>
              <a:rPr lang="en-US" sz="2200" b="1" dirty="0" smtClean="0"/>
              <a:t>Demonstration (ReorderAlgo.cpp)</a:t>
            </a:r>
            <a:endParaRPr lang="en-US" sz="2200" b="1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673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Searching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6980"/>
            <a:ext cx="7886700" cy="5035639"/>
          </a:xfrm>
        </p:spPr>
        <p:txBody>
          <a:bodyPr>
            <a:noAutofit/>
          </a:bodyPr>
          <a:lstStyle/>
          <a:p>
            <a:r>
              <a:rPr lang="en-US" sz="2000" dirty="0" smtClean="0"/>
              <a:t> </a:t>
            </a:r>
            <a:r>
              <a:rPr lang="en-GB" sz="2000" dirty="0"/>
              <a:t>C</a:t>
            </a:r>
            <a:r>
              <a:rPr lang="en-GB" sz="2000" dirty="0" smtClean="0"/>
              <a:t>hecking </a:t>
            </a:r>
            <a:r>
              <a:rPr lang="en-GB" sz="2000" dirty="0"/>
              <a:t>membership in a </a:t>
            </a:r>
            <a:r>
              <a:rPr lang="en-GB" sz="2000" dirty="0" smtClean="0"/>
              <a:t>container</a:t>
            </a:r>
          </a:p>
          <a:p>
            <a:endParaRPr lang="en-GB" sz="1050" dirty="0" smtClean="0"/>
          </a:p>
          <a:p>
            <a:pPr marL="0" lvl="0" indent="0">
              <a:buNone/>
            </a:pPr>
            <a:r>
              <a:rPr lang="en-US" altLang="en-US" sz="20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altLang="en-US" sz="20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find (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altLang="en-US" sz="20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en-US" alt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alt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/>
              <a:t> </a:t>
            </a:r>
            <a:r>
              <a:rPr lang="en-GB" sz="2000" dirty="0"/>
              <a:t>Returns an iterator to the first element in the </a:t>
            </a:r>
            <a:r>
              <a:rPr lang="en-GB" sz="2000" dirty="0" smtClean="0"/>
              <a:t>range </a:t>
            </a:r>
            <a:r>
              <a:rPr lang="en-GB" sz="2000" dirty="0"/>
              <a:t>that compares equal to </a:t>
            </a:r>
            <a:r>
              <a:rPr lang="en-GB" sz="2000" b="1" dirty="0" err="1" smtClean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endParaRPr lang="en-GB" sz="2000" b="1" dirty="0" smtClean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000" b="1" dirty="0">
              <a:solidFill>
                <a:srgbClr val="FF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/>
              <a:t> If no such element is found, the function returns </a:t>
            </a:r>
            <a:r>
              <a:rPr lang="en-GB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n-GB" sz="2000" dirty="0" smtClean="0"/>
              <a:t>.</a:t>
            </a:r>
          </a:p>
          <a:p>
            <a:endParaRPr lang="en-GB" sz="1050" dirty="0"/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binary_search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first, </a:t>
            </a:r>
            <a:r>
              <a:rPr lang="en-US" alt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ForwardIterator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last, </a:t>
            </a:r>
            <a:r>
              <a:rPr lang="en-US" altLang="en-US" sz="20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sz="2000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T&amp; </a:t>
            </a:r>
            <a:r>
              <a:rPr lang="en-US" altLang="en-US" sz="2000" b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alt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endParaRPr lang="en-GB" sz="1400" dirty="0" smtClean="0"/>
          </a:p>
          <a:p>
            <a:r>
              <a:rPr lang="en-GB" sz="2000" dirty="0"/>
              <a:t> </a:t>
            </a:r>
            <a:r>
              <a:rPr lang="en-GB" sz="2000" i="1" u="sng" dirty="0"/>
              <a:t>The elements in the range shall already be </a:t>
            </a:r>
            <a:r>
              <a:rPr lang="en-GB" sz="2000" i="1" u="sng" dirty="0" smtClean="0"/>
              <a:t>sorted</a:t>
            </a:r>
          </a:p>
          <a:p>
            <a:endParaRPr lang="en-GB" sz="1600" dirty="0"/>
          </a:p>
          <a:p>
            <a:r>
              <a:rPr lang="en-US" sz="2000" b="1" dirty="0"/>
              <a:t>Demonstration </a:t>
            </a:r>
            <a:r>
              <a:rPr lang="en-US" sz="2000" b="1" dirty="0" smtClean="0"/>
              <a:t>(SearchAlgo.cpp)</a:t>
            </a:r>
            <a:r>
              <a:rPr lang="en-GB" sz="2000" dirty="0"/>
              <a:t> 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84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Removal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03964"/>
          </a:xfrm>
        </p:spPr>
        <p:txBody>
          <a:bodyPr>
            <a:noAutofit/>
          </a:bodyPr>
          <a:lstStyle/>
          <a:p>
            <a:r>
              <a:rPr lang="en-US" sz="2200" dirty="0" smtClean="0"/>
              <a:t> F</a:t>
            </a:r>
            <a:r>
              <a:rPr lang="en-GB" sz="2200" dirty="0" smtClean="0"/>
              <a:t>or  </a:t>
            </a:r>
            <a:r>
              <a:rPr lang="en-GB" sz="2200" dirty="0"/>
              <a:t>removing elements  from </a:t>
            </a:r>
            <a:r>
              <a:rPr lang="en-GB" sz="2200" dirty="0" smtClean="0"/>
              <a:t>containers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dirty="0"/>
              <a:t>R</a:t>
            </a:r>
            <a:r>
              <a:rPr lang="en-GB" sz="2200" dirty="0" smtClean="0"/>
              <a:t>emoval </a:t>
            </a:r>
            <a:r>
              <a:rPr lang="en-GB" sz="2200" dirty="0"/>
              <a:t>algorithms </a:t>
            </a:r>
            <a:r>
              <a:rPr lang="en-GB" sz="2200" b="1" dirty="0">
                <a:solidFill>
                  <a:srgbClr val="FF0066"/>
                </a:solidFill>
              </a:rPr>
              <a:t>do not </a:t>
            </a:r>
            <a:r>
              <a:rPr lang="en-GB" sz="2200" dirty="0"/>
              <a:t>actually </a:t>
            </a:r>
            <a:r>
              <a:rPr lang="en-GB" sz="2200" b="1" u="sng" dirty="0"/>
              <a:t>remove elements </a:t>
            </a:r>
            <a:r>
              <a:rPr lang="en-GB" sz="2200" dirty="0"/>
              <a:t>from </a:t>
            </a:r>
            <a:r>
              <a:rPr lang="en-GB" sz="2200" dirty="0" smtClean="0"/>
              <a:t>containers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US" sz="2200" dirty="0"/>
              <a:t>Algorithms accept </a:t>
            </a:r>
            <a:r>
              <a:rPr lang="en-US" sz="2200" b="1" i="1" dirty="0" smtClean="0">
                <a:solidFill>
                  <a:srgbClr val="0000FF"/>
                </a:solidFill>
              </a:rPr>
              <a:t>iterators</a:t>
            </a:r>
            <a:r>
              <a:rPr lang="en-US" sz="2200" i="1" dirty="0"/>
              <a:t>, </a:t>
            </a:r>
            <a:r>
              <a:rPr lang="en-US" sz="2200" b="1" i="1" dirty="0">
                <a:solidFill>
                  <a:srgbClr val="C00000"/>
                </a:solidFill>
              </a:rPr>
              <a:t>not </a:t>
            </a:r>
            <a:r>
              <a:rPr lang="en-US" sz="2200" b="1" i="1" dirty="0" smtClean="0">
                <a:solidFill>
                  <a:srgbClr val="C00000"/>
                </a:solidFill>
              </a:rPr>
              <a:t>containers</a:t>
            </a:r>
          </a:p>
          <a:p>
            <a:endParaRPr lang="en-US" sz="2200" i="1" dirty="0"/>
          </a:p>
          <a:p>
            <a:r>
              <a:rPr lang="en-US" sz="2200" i="1" dirty="0" smtClean="0"/>
              <a:t> D</a:t>
            </a:r>
            <a:r>
              <a:rPr lang="en-GB" sz="2200" dirty="0" smtClean="0"/>
              <a:t>o </a:t>
            </a:r>
            <a:r>
              <a:rPr lang="en-GB" sz="2200" dirty="0"/>
              <a:t>not know how to erase elements from </a:t>
            </a:r>
            <a:r>
              <a:rPr lang="en-GB" sz="2200" dirty="0" smtClean="0"/>
              <a:t>containers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US" sz="2200" dirty="0"/>
              <a:t>Removal </a:t>
            </a:r>
            <a:r>
              <a:rPr lang="en-US" sz="2200" dirty="0" smtClean="0"/>
              <a:t>functions </a:t>
            </a:r>
            <a:r>
              <a:rPr lang="en-GB" sz="2200" dirty="0" smtClean="0"/>
              <a:t>work </a:t>
            </a:r>
            <a:r>
              <a:rPr lang="en-GB" sz="2200" dirty="0"/>
              <a:t>by </a:t>
            </a:r>
            <a:r>
              <a:rPr lang="en-GB" sz="2200" b="1" dirty="0">
                <a:solidFill>
                  <a:srgbClr val="008000"/>
                </a:solidFill>
              </a:rPr>
              <a:t>shuffling down the contents </a:t>
            </a:r>
            <a:r>
              <a:rPr lang="en-GB" sz="2200" dirty="0"/>
              <a:t>of the </a:t>
            </a:r>
            <a:r>
              <a:rPr lang="en-GB" sz="2200" dirty="0" smtClean="0"/>
              <a:t>container</a:t>
            </a:r>
          </a:p>
          <a:p>
            <a:endParaRPr lang="en-GB" sz="2200" dirty="0" smtClean="0"/>
          </a:p>
        </p:txBody>
      </p:sp>
    </p:spTree>
    <p:extLst>
      <p:ext uri="{BB962C8B-B14F-4D97-AF65-F5344CB8AC3E}">
        <p14:creationId xmlns:p14="http://schemas.microsoft.com/office/powerpoint/2010/main" val="354133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13241</TotalTime>
  <Words>548</Words>
  <Application>Microsoft Office PowerPoint</Application>
  <PresentationFormat>On-screen Show (4:3)</PresentationFormat>
  <Paragraphs>137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CS212: Object Oriented Analysis and Design</vt:lpstr>
      <vt:lpstr>Introduction</vt:lpstr>
      <vt:lpstr>Discussion</vt:lpstr>
      <vt:lpstr>Accumulate</vt:lpstr>
      <vt:lpstr>More on “accumulate”</vt:lpstr>
      <vt:lpstr>Do we really need them?</vt:lpstr>
      <vt:lpstr>Reordering algorithms</vt:lpstr>
      <vt:lpstr>Searching Algorithms</vt:lpstr>
      <vt:lpstr>Removal Algorithms</vt:lpstr>
      <vt:lpstr>Removal algorithm: example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iit1</cp:lastModifiedBy>
  <cp:revision>222</cp:revision>
  <dcterms:created xsi:type="dcterms:W3CDTF">2015-07-15T04:13:21Z</dcterms:created>
  <dcterms:modified xsi:type="dcterms:W3CDTF">2016-10-31T13:40:17Z</dcterms:modified>
</cp:coreProperties>
</file>