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76" r:id="rId1"/>
  </p:sldMasterIdLst>
  <p:notesMasterIdLst>
    <p:notesMasterId r:id="rId44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F2564"/>
    <a:srgbClr val="FF0000"/>
    <a:srgbClr val="FF99FF"/>
    <a:srgbClr val="00FF00"/>
    <a:srgbClr val="CF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E95B42-295C-4A9B-9EDA-D7F4C4D58ADD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3B568C-8D16-4D97-A412-624AA2C9BCA3}">
      <dgm:prSet phldrT="[Text]"/>
      <dgm:spPr/>
      <dgm:t>
        <a:bodyPr/>
        <a:lstStyle/>
        <a:p>
          <a:r>
            <a:rPr lang="en-GB" dirty="0" smtClean="0"/>
            <a:t>Relationship</a:t>
          </a:r>
          <a:endParaRPr lang="en-US" dirty="0"/>
        </a:p>
      </dgm:t>
    </dgm:pt>
    <dgm:pt modelId="{E9291347-DFCF-4D92-8546-826996956097}" type="parTrans" cxnId="{F6C1DB8C-5313-4B74-8BD8-0F90FCB9E377}">
      <dgm:prSet/>
      <dgm:spPr/>
      <dgm:t>
        <a:bodyPr/>
        <a:lstStyle/>
        <a:p>
          <a:endParaRPr lang="en-US"/>
        </a:p>
      </dgm:t>
    </dgm:pt>
    <dgm:pt modelId="{22809E48-B723-4967-ACF4-E853CCE1BDAD}" type="sibTrans" cxnId="{F6C1DB8C-5313-4B74-8BD8-0F90FCB9E377}">
      <dgm:prSet/>
      <dgm:spPr/>
      <dgm:t>
        <a:bodyPr/>
        <a:lstStyle/>
        <a:p>
          <a:endParaRPr lang="en-US"/>
        </a:p>
      </dgm:t>
    </dgm:pt>
    <dgm:pt modelId="{F0108CEB-97AC-4145-9A53-8336EE030B8C}">
      <dgm:prSet phldrT="[Text]"/>
      <dgm:spPr/>
      <dgm:t>
        <a:bodyPr/>
        <a:lstStyle/>
        <a:p>
          <a:r>
            <a:rPr lang="en-US" dirty="0" smtClean="0"/>
            <a:t>Association</a:t>
          </a:r>
          <a:endParaRPr lang="en-US" dirty="0"/>
        </a:p>
      </dgm:t>
    </dgm:pt>
    <dgm:pt modelId="{AF618B64-9EF8-4A56-A35F-F2C1895157A9}" type="parTrans" cxnId="{AE8403E1-F753-48E0-A62B-33C5D7202170}">
      <dgm:prSet/>
      <dgm:spPr/>
      <dgm:t>
        <a:bodyPr/>
        <a:lstStyle/>
        <a:p>
          <a:endParaRPr lang="en-US"/>
        </a:p>
      </dgm:t>
    </dgm:pt>
    <dgm:pt modelId="{0C81270D-CF1E-4DCF-9E4F-166427A7219F}" type="sibTrans" cxnId="{AE8403E1-F753-48E0-A62B-33C5D7202170}">
      <dgm:prSet/>
      <dgm:spPr/>
      <dgm:t>
        <a:bodyPr/>
        <a:lstStyle/>
        <a:p>
          <a:endParaRPr lang="en-US"/>
        </a:p>
      </dgm:t>
    </dgm:pt>
    <dgm:pt modelId="{F0402B10-79E4-4422-AD17-8EF9CFA5BF0A}">
      <dgm:prSet phldrT="[Text]"/>
      <dgm:spPr/>
      <dgm:t>
        <a:bodyPr/>
        <a:lstStyle/>
        <a:p>
          <a:r>
            <a:rPr lang="en-US" dirty="0" smtClean="0"/>
            <a:t>Inheritance</a:t>
          </a:r>
          <a:endParaRPr lang="en-US" dirty="0"/>
        </a:p>
      </dgm:t>
    </dgm:pt>
    <dgm:pt modelId="{8624A1B3-5F4C-42C1-9B99-81C90DB1F34A}" type="parTrans" cxnId="{C7C3FC42-948A-4072-AEF1-92DE0D82B2DD}">
      <dgm:prSet/>
      <dgm:spPr/>
      <dgm:t>
        <a:bodyPr/>
        <a:lstStyle/>
        <a:p>
          <a:endParaRPr lang="en-US"/>
        </a:p>
      </dgm:t>
    </dgm:pt>
    <dgm:pt modelId="{5B4D62E7-6CCB-4EF5-B3FC-ED61BCC6E992}" type="sibTrans" cxnId="{C7C3FC42-948A-4072-AEF1-92DE0D82B2DD}">
      <dgm:prSet/>
      <dgm:spPr/>
      <dgm:t>
        <a:bodyPr/>
        <a:lstStyle/>
        <a:p>
          <a:endParaRPr lang="en-US"/>
        </a:p>
      </dgm:t>
    </dgm:pt>
    <dgm:pt modelId="{06C0AEE3-0408-4A68-91E2-8414A11AF73D}">
      <dgm:prSet phldrT="[Text]"/>
      <dgm:spPr/>
      <dgm:t>
        <a:bodyPr/>
        <a:lstStyle/>
        <a:p>
          <a:r>
            <a:rPr lang="en-US" dirty="0" smtClean="0"/>
            <a:t>Genericity</a:t>
          </a:r>
          <a:endParaRPr lang="en-US" dirty="0"/>
        </a:p>
      </dgm:t>
    </dgm:pt>
    <dgm:pt modelId="{49F4A195-70DD-40DF-A421-BAE14F668070}" type="parTrans" cxnId="{80C586B9-10D6-408F-BDAC-918CA8847943}">
      <dgm:prSet/>
      <dgm:spPr/>
      <dgm:t>
        <a:bodyPr/>
        <a:lstStyle/>
        <a:p>
          <a:endParaRPr lang="en-US"/>
        </a:p>
      </dgm:t>
    </dgm:pt>
    <dgm:pt modelId="{10F296E9-D063-4770-97A4-64AB4A316FD7}" type="sibTrans" cxnId="{80C586B9-10D6-408F-BDAC-918CA8847943}">
      <dgm:prSet/>
      <dgm:spPr/>
      <dgm:t>
        <a:bodyPr/>
        <a:lstStyle/>
        <a:p>
          <a:endParaRPr lang="en-US"/>
        </a:p>
      </dgm:t>
    </dgm:pt>
    <dgm:pt modelId="{2B26A4E6-6D6E-464D-A95F-4C6FF0537FEE}" type="pres">
      <dgm:prSet presAssocID="{77E95B42-295C-4A9B-9EDA-D7F4C4D58AD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E018EA2-7180-435D-9CED-E53D0F59A707}" type="pres">
      <dgm:prSet presAssocID="{6B3B568C-8D16-4D97-A412-624AA2C9BCA3}" presName="hierRoot1" presStyleCnt="0">
        <dgm:presLayoutVars>
          <dgm:hierBranch val="init"/>
        </dgm:presLayoutVars>
      </dgm:prSet>
      <dgm:spPr/>
    </dgm:pt>
    <dgm:pt modelId="{29597B1D-2600-49DA-97DA-40357E1375FC}" type="pres">
      <dgm:prSet presAssocID="{6B3B568C-8D16-4D97-A412-624AA2C9BCA3}" presName="rootComposite1" presStyleCnt="0"/>
      <dgm:spPr/>
    </dgm:pt>
    <dgm:pt modelId="{827CD16D-50A9-4CBC-8822-CC504EA5A6C5}" type="pres">
      <dgm:prSet presAssocID="{6B3B568C-8D16-4D97-A412-624AA2C9BCA3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B5D349B-E89E-43FA-95BA-1083EF8BFC88}" type="pres">
      <dgm:prSet presAssocID="{6B3B568C-8D16-4D97-A412-624AA2C9BCA3}" presName="topArc1" presStyleLbl="parChTrans1D1" presStyleIdx="0" presStyleCnt="8"/>
      <dgm:spPr/>
    </dgm:pt>
    <dgm:pt modelId="{BE120EDB-CBB1-40FB-B0B6-C48874BAFB51}" type="pres">
      <dgm:prSet presAssocID="{6B3B568C-8D16-4D97-A412-624AA2C9BCA3}" presName="bottomArc1" presStyleLbl="parChTrans1D1" presStyleIdx="1" presStyleCnt="8"/>
      <dgm:spPr/>
    </dgm:pt>
    <dgm:pt modelId="{A8C1E6A4-A5C8-4416-A21C-5923F3AA52DC}" type="pres">
      <dgm:prSet presAssocID="{6B3B568C-8D16-4D97-A412-624AA2C9BCA3}" presName="topConnNode1" presStyleLbl="node1" presStyleIdx="0" presStyleCnt="0"/>
      <dgm:spPr/>
      <dgm:t>
        <a:bodyPr/>
        <a:lstStyle/>
        <a:p>
          <a:endParaRPr lang="en-US"/>
        </a:p>
      </dgm:t>
    </dgm:pt>
    <dgm:pt modelId="{A78F4BD9-C42F-4B3F-9737-EEA373D3072E}" type="pres">
      <dgm:prSet presAssocID="{6B3B568C-8D16-4D97-A412-624AA2C9BCA3}" presName="hierChild2" presStyleCnt="0"/>
      <dgm:spPr/>
    </dgm:pt>
    <dgm:pt modelId="{ED1F1075-BF64-4AD0-9949-F14148247599}" type="pres">
      <dgm:prSet presAssocID="{AF618B64-9EF8-4A56-A35F-F2C1895157A9}" presName="Name28" presStyleLbl="parChTrans1D2" presStyleIdx="0" presStyleCnt="3"/>
      <dgm:spPr/>
      <dgm:t>
        <a:bodyPr/>
        <a:lstStyle/>
        <a:p>
          <a:endParaRPr lang="en-US"/>
        </a:p>
      </dgm:t>
    </dgm:pt>
    <dgm:pt modelId="{E8EE0BDA-E7E6-43B3-AFE8-694F3D016540}" type="pres">
      <dgm:prSet presAssocID="{F0108CEB-97AC-4145-9A53-8336EE030B8C}" presName="hierRoot2" presStyleCnt="0">
        <dgm:presLayoutVars>
          <dgm:hierBranch val="init"/>
        </dgm:presLayoutVars>
      </dgm:prSet>
      <dgm:spPr/>
    </dgm:pt>
    <dgm:pt modelId="{F56C4714-9A1F-40D0-97D9-F1BF00B9FB45}" type="pres">
      <dgm:prSet presAssocID="{F0108CEB-97AC-4145-9A53-8336EE030B8C}" presName="rootComposite2" presStyleCnt="0"/>
      <dgm:spPr/>
    </dgm:pt>
    <dgm:pt modelId="{CC154F91-B961-4975-B454-A0182FCE35F2}" type="pres">
      <dgm:prSet presAssocID="{F0108CEB-97AC-4145-9A53-8336EE030B8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DF9AE5-34CF-40BD-8206-6ADF30A9B290}" type="pres">
      <dgm:prSet presAssocID="{F0108CEB-97AC-4145-9A53-8336EE030B8C}" presName="topArc2" presStyleLbl="parChTrans1D1" presStyleIdx="2" presStyleCnt="8"/>
      <dgm:spPr/>
    </dgm:pt>
    <dgm:pt modelId="{DE804F43-5956-407F-8BBD-0D563E21603E}" type="pres">
      <dgm:prSet presAssocID="{F0108CEB-97AC-4145-9A53-8336EE030B8C}" presName="bottomArc2" presStyleLbl="parChTrans1D1" presStyleIdx="3" presStyleCnt="8"/>
      <dgm:spPr/>
    </dgm:pt>
    <dgm:pt modelId="{177E9015-BAD7-47BA-936C-4980429BFFD7}" type="pres">
      <dgm:prSet presAssocID="{F0108CEB-97AC-4145-9A53-8336EE030B8C}" presName="topConnNode2" presStyleLbl="node2" presStyleIdx="0" presStyleCnt="0"/>
      <dgm:spPr/>
      <dgm:t>
        <a:bodyPr/>
        <a:lstStyle/>
        <a:p>
          <a:endParaRPr lang="en-US"/>
        </a:p>
      </dgm:t>
    </dgm:pt>
    <dgm:pt modelId="{B6793C14-ED5B-4876-91C9-B4B480F2C9A1}" type="pres">
      <dgm:prSet presAssocID="{F0108CEB-97AC-4145-9A53-8336EE030B8C}" presName="hierChild4" presStyleCnt="0"/>
      <dgm:spPr/>
    </dgm:pt>
    <dgm:pt modelId="{8BC45E16-1B6C-4876-BB68-9C26B06BC57B}" type="pres">
      <dgm:prSet presAssocID="{F0108CEB-97AC-4145-9A53-8336EE030B8C}" presName="hierChild5" presStyleCnt="0"/>
      <dgm:spPr/>
    </dgm:pt>
    <dgm:pt modelId="{90475125-211B-4058-8C07-6AD6F1D02363}" type="pres">
      <dgm:prSet presAssocID="{8624A1B3-5F4C-42C1-9B99-81C90DB1F34A}" presName="Name28" presStyleLbl="parChTrans1D2" presStyleIdx="1" presStyleCnt="3"/>
      <dgm:spPr/>
      <dgm:t>
        <a:bodyPr/>
        <a:lstStyle/>
        <a:p>
          <a:endParaRPr lang="en-US"/>
        </a:p>
      </dgm:t>
    </dgm:pt>
    <dgm:pt modelId="{1DDD9952-BD0C-4EB3-A00C-702EED844DCA}" type="pres">
      <dgm:prSet presAssocID="{F0402B10-79E4-4422-AD17-8EF9CFA5BF0A}" presName="hierRoot2" presStyleCnt="0">
        <dgm:presLayoutVars>
          <dgm:hierBranch val="init"/>
        </dgm:presLayoutVars>
      </dgm:prSet>
      <dgm:spPr/>
    </dgm:pt>
    <dgm:pt modelId="{D916E980-65A3-41A6-945A-FDAD30C7C0C6}" type="pres">
      <dgm:prSet presAssocID="{F0402B10-79E4-4422-AD17-8EF9CFA5BF0A}" presName="rootComposite2" presStyleCnt="0"/>
      <dgm:spPr/>
    </dgm:pt>
    <dgm:pt modelId="{2F607285-24D3-4117-9632-65CB7DBE597E}" type="pres">
      <dgm:prSet presAssocID="{F0402B10-79E4-4422-AD17-8EF9CFA5BF0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A137AD-E2C5-47EA-8E19-6EE688311DA5}" type="pres">
      <dgm:prSet presAssocID="{F0402B10-79E4-4422-AD17-8EF9CFA5BF0A}" presName="topArc2" presStyleLbl="parChTrans1D1" presStyleIdx="4" presStyleCnt="8"/>
      <dgm:spPr/>
    </dgm:pt>
    <dgm:pt modelId="{1AF7F9BA-BF6C-4ACA-8E70-7E83A667B6F6}" type="pres">
      <dgm:prSet presAssocID="{F0402B10-79E4-4422-AD17-8EF9CFA5BF0A}" presName="bottomArc2" presStyleLbl="parChTrans1D1" presStyleIdx="5" presStyleCnt="8"/>
      <dgm:spPr/>
    </dgm:pt>
    <dgm:pt modelId="{E7D7855E-F694-4AF0-B6BB-68B6EE2711D8}" type="pres">
      <dgm:prSet presAssocID="{F0402B10-79E4-4422-AD17-8EF9CFA5BF0A}" presName="topConnNode2" presStyleLbl="node2" presStyleIdx="0" presStyleCnt="0"/>
      <dgm:spPr/>
      <dgm:t>
        <a:bodyPr/>
        <a:lstStyle/>
        <a:p>
          <a:endParaRPr lang="en-US"/>
        </a:p>
      </dgm:t>
    </dgm:pt>
    <dgm:pt modelId="{9A37FA6C-481B-477E-ADEF-DAF1E1C12474}" type="pres">
      <dgm:prSet presAssocID="{F0402B10-79E4-4422-AD17-8EF9CFA5BF0A}" presName="hierChild4" presStyleCnt="0"/>
      <dgm:spPr/>
    </dgm:pt>
    <dgm:pt modelId="{812499E4-A7E1-413B-852C-A18AC5C80454}" type="pres">
      <dgm:prSet presAssocID="{F0402B10-79E4-4422-AD17-8EF9CFA5BF0A}" presName="hierChild5" presStyleCnt="0"/>
      <dgm:spPr/>
    </dgm:pt>
    <dgm:pt modelId="{13CDFDE3-DC56-47CF-828D-A9D4894E1ECA}" type="pres">
      <dgm:prSet presAssocID="{49F4A195-70DD-40DF-A421-BAE14F668070}" presName="Name28" presStyleLbl="parChTrans1D2" presStyleIdx="2" presStyleCnt="3"/>
      <dgm:spPr/>
      <dgm:t>
        <a:bodyPr/>
        <a:lstStyle/>
        <a:p>
          <a:endParaRPr lang="en-US"/>
        </a:p>
      </dgm:t>
    </dgm:pt>
    <dgm:pt modelId="{58CA67C5-3266-4656-8749-930111DE4D4E}" type="pres">
      <dgm:prSet presAssocID="{06C0AEE3-0408-4A68-91E2-8414A11AF73D}" presName="hierRoot2" presStyleCnt="0">
        <dgm:presLayoutVars>
          <dgm:hierBranch val="init"/>
        </dgm:presLayoutVars>
      </dgm:prSet>
      <dgm:spPr/>
    </dgm:pt>
    <dgm:pt modelId="{BF70960E-47C8-43E9-A0FC-F8EA90DEF6FD}" type="pres">
      <dgm:prSet presAssocID="{06C0AEE3-0408-4A68-91E2-8414A11AF73D}" presName="rootComposite2" presStyleCnt="0"/>
      <dgm:spPr/>
    </dgm:pt>
    <dgm:pt modelId="{FE0338B8-087E-418C-A6A9-0EC1322F2652}" type="pres">
      <dgm:prSet presAssocID="{06C0AEE3-0408-4A68-91E2-8414A11AF73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F029351-A26C-4733-8D50-E7124439A5FC}" type="pres">
      <dgm:prSet presAssocID="{06C0AEE3-0408-4A68-91E2-8414A11AF73D}" presName="topArc2" presStyleLbl="parChTrans1D1" presStyleIdx="6" presStyleCnt="8"/>
      <dgm:spPr/>
    </dgm:pt>
    <dgm:pt modelId="{8D70DD78-CAC7-4919-BDF7-EB81B8845E0A}" type="pres">
      <dgm:prSet presAssocID="{06C0AEE3-0408-4A68-91E2-8414A11AF73D}" presName="bottomArc2" presStyleLbl="parChTrans1D1" presStyleIdx="7" presStyleCnt="8"/>
      <dgm:spPr/>
    </dgm:pt>
    <dgm:pt modelId="{D4522467-F93A-4031-81DA-CFC03B09390E}" type="pres">
      <dgm:prSet presAssocID="{06C0AEE3-0408-4A68-91E2-8414A11AF73D}" presName="topConnNode2" presStyleLbl="node2" presStyleIdx="0" presStyleCnt="0"/>
      <dgm:spPr/>
      <dgm:t>
        <a:bodyPr/>
        <a:lstStyle/>
        <a:p>
          <a:endParaRPr lang="en-US"/>
        </a:p>
      </dgm:t>
    </dgm:pt>
    <dgm:pt modelId="{47BFE638-D316-4992-A0E0-61065BDFB4C9}" type="pres">
      <dgm:prSet presAssocID="{06C0AEE3-0408-4A68-91E2-8414A11AF73D}" presName="hierChild4" presStyleCnt="0"/>
      <dgm:spPr/>
    </dgm:pt>
    <dgm:pt modelId="{A4E44423-0C84-482C-A89F-A8E213864FF1}" type="pres">
      <dgm:prSet presAssocID="{06C0AEE3-0408-4A68-91E2-8414A11AF73D}" presName="hierChild5" presStyleCnt="0"/>
      <dgm:spPr/>
    </dgm:pt>
    <dgm:pt modelId="{1973831F-EFAC-478C-825D-CD19B705086E}" type="pres">
      <dgm:prSet presAssocID="{6B3B568C-8D16-4D97-A412-624AA2C9BCA3}" presName="hierChild3" presStyleCnt="0"/>
      <dgm:spPr/>
    </dgm:pt>
  </dgm:ptLst>
  <dgm:cxnLst>
    <dgm:cxn modelId="{9513F241-703E-4437-B1FA-AE8D2AD3FDBA}" type="presOf" srcId="{F0108CEB-97AC-4145-9A53-8336EE030B8C}" destId="{CC154F91-B961-4975-B454-A0182FCE35F2}" srcOrd="0" destOrd="0" presId="urn:microsoft.com/office/officeart/2008/layout/HalfCircleOrganizationChart"/>
    <dgm:cxn modelId="{BBE2F1C6-7640-45E3-B1CF-9650EEC926E0}" type="presOf" srcId="{F0108CEB-97AC-4145-9A53-8336EE030B8C}" destId="{177E9015-BAD7-47BA-936C-4980429BFFD7}" srcOrd="1" destOrd="0" presId="urn:microsoft.com/office/officeart/2008/layout/HalfCircleOrganizationChart"/>
    <dgm:cxn modelId="{EA4A1F96-2AC5-4DB8-9B5C-9C88F7D0EB07}" type="presOf" srcId="{6B3B568C-8D16-4D97-A412-624AA2C9BCA3}" destId="{A8C1E6A4-A5C8-4416-A21C-5923F3AA52DC}" srcOrd="1" destOrd="0" presId="urn:microsoft.com/office/officeart/2008/layout/HalfCircleOrganizationChart"/>
    <dgm:cxn modelId="{6F6859E7-8837-4726-87B6-FD00E96A2E93}" type="presOf" srcId="{06C0AEE3-0408-4A68-91E2-8414A11AF73D}" destId="{FE0338B8-087E-418C-A6A9-0EC1322F2652}" srcOrd="0" destOrd="0" presId="urn:microsoft.com/office/officeart/2008/layout/HalfCircleOrganizationChart"/>
    <dgm:cxn modelId="{A8D750B3-B1B1-481F-9F24-1BD95C99ABF2}" type="presOf" srcId="{6B3B568C-8D16-4D97-A412-624AA2C9BCA3}" destId="{827CD16D-50A9-4CBC-8822-CC504EA5A6C5}" srcOrd="0" destOrd="0" presId="urn:microsoft.com/office/officeart/2008/layout/HalfCircleOrganizationChart"/>
    <dgm:cxn modelId="{87B98A2E-C580-4748-8CE1-910CEDD7C04E}" type="presOf" srcId="{8624A1B3-5F4C-42C1-9B99-81C90DB1F34A}" destId="{90475125-211B-4058-8C07-6AD6F1D02363}" srcOrd="0" destOrd="0" presId="urn:microsoft.com/office/officeart/2008/layout/HalfCircleOrganizationChart"/>
    <dgm:cxn modelId="{C7C3FC42-948A-4072-AEF1-92DE0D82B2DD}" srcId="{6B3B568C-8D16-4D97-A412-624AA2C9BCA3}" destId="{F0402B10-79E4-4422-AD17-8EF9CFA5BF0A}" srcOrd="1" destOrd="0" parTransId="{8624A1B3-5F4C-42C1-9B99-81C90DB1F34A}" sibTransId="{5B4D62E7-6CCB-4EF5-B3FC-ED61BCC6E992}"/>
    <dgm:cxn modelId="{84D6228C-4024-4CE8-8CCC-CC1085E40FFE}" type="presOf" srcId="{F0402B10-79E4-4422-AD17-8EF9CFA5BF0A}" destId="{2F607285-24D3-4117-9632-65CB7DBE597E}" srcOrd="0" destOrd="0" presId="urn:microsoft.com/office/officeart/2008/layout/HalfCircleOrganizationChart"/>
    <dgm:cxn modelId="{623CFF1E-4F53-4AC8-AC9D-6458DCA45D30}" type="presOf" srcId="{06C0AEE3-0408-4A68-91E2-8414A11AF73D}" destId="{D4522467-F93A-4031-81DA-CFC03B09390E}" srcOrd="1" destOrd="0" presId="urn:microsoft.com/office/officeart/2008/layout/HalfCircleOrganizationChart"/>
    <dgm:cxn modelId="{B1F7E0CB-C236-49C9-928E-1A9D597BEB28}" type="presOf" srcId="{AF618B64-9EF8-4A56-A35F-F2C1895157A9}" destId="{ED1F1075-BF64-4AD0-9949-F14148247599}" srcOrd="0" destOrd="0" presId="urn:microsoft.com/office/officeart/2008/layout/HalfCircleOrganizationChart"/>
    <dgm:cxn modelId="{900D787D-B7C3-44AE-AA8C-D67A4378922A}" type="presOf" srcId="{F0402B10-79E4-4422-AD17-8EF9CFA5BF0A}" destId="{E7D7855E-F694-4AF0-B6BB-68B6EE2711D8}" srcOrd="1" destOrd="0" presId="urn:microsoft.com/office/officeart/2008/layout/HalfCircleOrganizationChart"/>
    <dgm:cxn modelId="{6B7374DD-F0D7-4D58-9ADA-1709FFC5BF5B}" type="presOf" srcId="{77E95B42-295C-4A9B-9EDA-D7F4C4D58ADD}" destId="{2B26A4E6-6D6E-464D-A95F-4C6FF0537FEE}" srcOrd="0" destOrd="0" presId="urn:microsoft.com/office/officeart/2008/layout/HalfCircleOrganizationChart"/>
    <dgm:cxn modelId="{80C586B9-10D6-408F-BDAC-918CA8847943}" srcId="{6B3B568C-8D16-4D97-A412-624AA2C9BCA3}" destId="{06C0AEE3-0408-4A68-91E2-8414A11AF73D}" srcOrd="2" destOrd="0" parTransId="{49F4A195-70DD-40DF-A421-BAE14F668070}" sibTransId="{10F296E9-D063-4770-97A4-64AB4A316FD7}"/>
    <dgm:cxn modelId="{AE8403E1-F753-48E0-A62B-33C5D7202170}" srcId="{6B3B568C-8D16-4D97-A412-624AA2C9BCA3}" destId="{F0108CEB-97AC-4145-9A53-8336EE030B8C}" srcOrd="0" destOrd="0" parTransId="{AF618B64-9EF8-4A56-A35F-F2C1895157A9}" sibTransId="{0C81270D-CF1E-4DCF-9E4F-166427A7219F}"/>
    <dgm:cxn modelId="{F6C1DB8C-5313-4B74-8BD8-0F90FCB9E377}" srcId="{77E95B42-295C-4A9B-9EDA-D7F4C4D58ADD}" destId="{6B3B568C-8D16-4D97-A412-624AA2C9BCA3}" srcOrd="0" destOrd="0" parTransId="{E9291347-DFCF-4D92-8546-826996956097}" sibTransId="{22809E48-B723-4967-ACF4-E853CCE1BDAD}"/>
    <dgm:cxn modelId="{697A080E-0264-4DC2-947C-AD1E744FC32D}" type="presOf" srcId="{49F4A195-70DD-40DF-A421-BAE14F668070}" destId="{13CDFDE3-DC56-47CF-828D-A9D4894E1ECA}" srcOrd="0" destOrd="0" presId="urn:microsoft.com/office/officeart/2008/layout/HalfCircleOrganizationChart"/>
    <dgm:cxn modelId="{56609E06-A21C-406B-8649-76F11D217DAB}" type="presParOf" srcId="{2B26A4E6-6D6E-464D-A95F-4C6FF0537FEE}" destId="{AE018EA2-7180-435D-9CED-E53D0F59A707}" srcOrd="0" destOrd="0" presId="urn:microsoft.com/office/officeart/2008/layout/HalfCircleOrganizationChart"/>
    <dgm:cxn modelId="{42B44D5E-D0EE-4022-AC6B-819B8AF5120E}" type="presParOf" srcId="{AE018EA2-7180-435D-9CED-E53D0F59A707}" destId="{29597B1D-2600-49DA-97DA-40357E1375FC}" srcOrd="0" destOrd="0" presId="urn:microsoft.com/office/officeart/2008/layout/HalfCircleOrganizationChart"/>
    <dgm:cxn modelId="{C1796FBA-C558-4B9C-9DB0-21584F176618}" type="presParOf" srcId="{29597B1D-2600-49DA-97DA-40357E1375FC}" destId="{827CD16D-50A9-4CBC-8822-CC504EA5A6C5}" srcOrd="0" destOrd="0" presId="urn:microsoft.com/office/officeart/2008/layout/HalfCircleOrganizationChart"/>
    <dgm:cxn modelId="{8EF5395A-19E4-46E4-AA5F-4F730B53551A}" type="presParOf" srcId="{29597B1D-2600-49DA-97DA-40357E1375FC}" destId="{3B5D349B-E89E-43FA-95BA-1083EF8BFC88}" srcOrd="1" destOrd="0" presId="urn:microsoft.com/office/officeart/2008/layout/HalfCircleOrganizationChart"/>
    <dgm:cxn modelId="{30EBE40C-44F2-41B9-88F9-B476C4C43413}" type="presParOf" srcId="{29597B1D-2600-49DA-97DA-40357E1375FC}" destId="{BE120EDB-CBB1-40FB-B0B6-C48874BAFB51}" srcOrd="2" destOrd="0" presId="urn:microsoft.com/office/officeart/2008/layout/HalfCircleOrganizationChart"/>
    <dgm:cxn modelId="{6FC29413-1921-432B-83F3-01712006CD19}" type="presParOf" srcId="{29597B1D-2600-49DA-97DA-40357E1375FC}" destId="{A8C1E6A4-A5C8-4416-A21C-5923F3AA52DC}" srcOrd="3" destOrd="0" presId="urn:microsoft.com/office/officeart/2008/layout/HalfCircleOrganizationChart"/>
    <dgm:cxn modelId="{B927E60C-FE9E-44E6-B609-B809FF9D798B}" type="presParOf" srcId="{AE018EA2-7180-435D-9CED-E53D0F59A707}" destId="{A78F4BD9-C42F-4B3F-9737-EEA373D3072E}" srcOrd="1" destOrd="0" presId="urn:microsoft.com/office/officeart/2008/layout/HalfCircleOrganizationChart"/>
    <dgm:cxn modelId="{850EDC02-74D5-4906-91FB-2747E7F3F056}" type="presParOf" srcId="{A78F4BD9-C42F-4B3F-9737-EEA373D3072E}" destId="{ED1F1075-BF64-4AD0-9949-F14148247599}" srcOrd="0" destOrd="0" presId="urn:microsoft.com/office/officeart/2008/layout/HalfCircleOrganizationChart"/>
    <dgm:cxn modelId="{57EABFB1-A698-42EE-ABB5-02C8EFE2253F}" type="presParOf" srcId="{A78F4BD9-C42F-4B3F-9737-EEA373D3072E}" destId="{E8EE0BDA-E7E6-43B3-AFE8-694F3D016540}" srcOrd="1" destOrd="0" presId="urn:microsoft.com/office/officeart/2008/layout/HalfCircleOrganizationChart"/>
    <dgm:cxn modelId="{BE5482BE-1FE7-4345-9098-5F706E051C37}" type="presParOf" srcId="{E8EE0BDA-E7E6-43B3-AFE8-694F3D016540}" destId="{F56C4714-9A1F-40D0-97D9-F1BF00B9FB45}" srcOrd="0" destOrd="0" presId="urn:microsoft.com/office/officeart/2008/layout/HalfCircleOrganizationChart"/>
    <dgm:cxn modelId="{8F573F81-A901-461F-AF75-3B96B2F515C6}" type="presParOf" srcId="{F56C4714-9A1F-40D0-97D9-F1BF00B9FB45}" destId="{CC154F91-B961-4975-B454-A0182FCE35F2}" srcOrd="0" destOrd="0" presId="urn:microsoft.com/office/officeart/2008/layout/HalfCircleOrganizationChart"/>
    <dgm:cxn modelId="{1C3CE1C6-9DDB-4781-A275-9BEA035A4DD8}" type="presParOf" srcId="{F56C4714-9A1F-40D0-97D9-F1BF00B9FB45}" destId="{7EDF9AE5-34CF-40BD-8206-6ADF30A9B290}" srcOrd="1" destOrd="0" presId="urn:microsoft.com/office/officeart/2008/layout/HalfCircleOrganizationChart"/>
    <dgm:cxn modelId="{D433D919-A12A-4A50-B7BA-1B513AEEC4C1}" type="presParOf" srcId="{F56C4714-9A1F-40D0-97D9-F1BF00B9FB45}" destId="{DE804F43-5956-407F-8BBD-0D563E21603E}" srcOrd="2" destOrd="0" presId="urn:microsoft.com/office/officeart/2008/layout/HalfCircleOrganizationChart"/>
    <dgm:cxn modelId="{5145B178-818C-4934-82D9-A5429448C61E}" type="presParOf" srcId="{F56C4714-9A1F-40D0-97D9-F1BF00B9FB45}" destId="{177E9015-BAD7-47BA-936C-4980429BFFD7}" srcOrd="3" destOrd="0" presId="urn:microsoft.com/office/officeart/2008/layout/HalfCircleOrganizationChart"/>
    <dgm:cxn modelId="{CC937349-7A95-4F06-91C3-14C7EA9BC2BC}" type="presParOf" srcId="{E8EE0BDA-E7E6-43B3-AFE8-694F3D016540}" destId="{B6793C14-ED5B-4876-91C9-B4B480F2C9A1}" srcOrd="1" destOrd="0" presId="urn:microsoft.com/office/officeart/2008/layout/HalfCircleOrganizationChart"/>
    <dgm:cxn modelId="{EBF331FB-579F-405A-8193-18F43E4C2B45}" type="presParOf" srcId="{E8EE0BDA-E7E6-43B3-AFE8-694F3D016540}" destId="{8BC45E16-1B6C-4876-BB68-9C26B06BC57B}" srcOrd="2" destOrd="0" presId="urn:microsoft.com/office/officeart/2008/layout/HalfCircleOrganizationChart"/>
    <dgm:cxn modelId="{63FB5DA1-4B92-41EF-A08F-24ADCDA238AE}" type="presParOf" srcId="{A78F4BD9-C42F-4B3F-9737-EEA373D3072E}" destId="{90475125-211B-4058-8C07-6AD6F1D02363}" srcOrd="2" destOrd="0" presId="urn:microsoft.com/office/officeart/2008/layout/HalfCircleOrganizationChart"/>
    <dgm:cxn modelId="{5919F347-B815-4D77-A87B-A55111F48F50}" type="presParOf" srcId="{A78F4BD9-C42F-4B3F-9737-EEA373D3072E}" destId="{1DDD9952-BD0C-4EB3-A00C-702EED844DCA}" srcOrd="3" destOrd="0" presId="urn:microsoft.com/office/officeart/2008/layout/HalfCircleOrganizationChart"/>
    <dgm:cxn modelId="{B02FF627-8DDB-40BA-BFAA-15F2322641F3}" type="presParOf" srcId="{1DDD9952-BD0C-4EB3-A00C-702EED844DCA}" destId="{D916E980-65A3-41A6-945A-FDAD30C7C0C6}" srcOrd="0" destOrd="0" presId="urn:microsoft.com/office/officeart/2008/layout/HalfCircleOrganizationChart"/>
    <dgm:cxn modelId="{18FFA6D5-26D0-4C86-8264-5F2D3019C9B7}" type="presParOf" srcId="{D916E980-65A3-41A6-945A-FDAD30C7C0C6}" destId="{2F607285-24D3-4117-9632-65CB7DBE597E}" srcOrd="0" destOrd="0" presId="urn:microsoft.com/office/officeart/2008/layout/HalfCircleOrganizationChart"/>
    <dgm:cxn modelId="{399B80EB-4EC9-42D5-A791-11F7B10E7A6D}" type="presParOf" srcId="{D916E980-65A3-41A6-945A-FDAD30C7C0C6}" destId="{ABA137AD-E2C5-47EA-8E19-6EE688311DA5}" srcOrd="1" destOrd="0" presId="urn:microsoft.com/office/officeart/2008/layout/HalfCircleOrganizationChart"/>
    <dgm:cxn modelId="{A769FD34-B8F2-4D44-8BED-3873BC7C1A76}" type="presParOf" srcId="{D916E980-65A3-41A6-945A-FDAD30C7C0C6}" destId="{1AF7F9BA-BF6C-4ACA-8E70-7E83A667B6F6}" srcOrd="2" destOrd="0" presId="urn:microsoft.com/office/officeart/2008/layout/HalfCircleOrganizationChart"/>
    <dgm:cxn modelId="{1B3675A3-AC5C-4F1F-8B6C-31335727DF02}" type="presParOf" srcId="{D916E980-65A3-41A6-945A-FDAD30C7C0C6}" destId="{E7D7855E-F694-4AF0-B6BB-68B6EE2711D8}" srcOrd="3" destOrd="0" presId="urn:microsoft.com/office/officeart/2008/layout/HalfCircleOrganizationChart"/>
    <dgm:cxn modelId="{58043E17-8840-4238-95C8-120AC18768C2}" type="presParOf" srcId="{1DDD9952-BD0C-4EB3-A00C-702EED844DCA}" destId="{9A37FA6C-481B-477E-ADEF-DAF1E1C12474}" srcOrd="1" destOrd="0" presId="urn:microsoft.com/office/officeart/2008/layout/HalfCircleOrganizationChart"/>
    <dgm:cxn modelId="{33233ED3-5C3D-4E82-A3E3-3ECE7D1F1641}" type="presParOf" srcId="{1DDD9952-BD0C-4EB3-A00C-702EED844DCA}" destId="{812499E4-A7E1-413B-852C-A18AC5C80454}" srcOrd="2" destOrd="0" presId="urn:microsoft.com/office/officeart/2008/layout/HalfCircleOrganizationChart"/>
    <dgm:cxn modelId="{F566A54A-E715-4823-95CF-06601FA23B24}" type="presParOf" srcId="{A78F4BD9-C42F-4B3F-9737-EEA373D3072E}" destId="{13CDFDE3-DC56-47CF-828D-A9D4894E1ECA}" srcOrd="4" destOrd="0" presId="urn:microsoft.com/office/officeart/2008/layout/HalfCircleOrganizationChart"/>
    <dgm:cxn modelId="{F1C5E6A5-E740-401B-BB77-60D67152BBB6}" type="presParOf" srcId="{A78F4BD9-C42F-4B3F-9737-EEA373D3072E}" destId="{58CA67C5-3266-4656-8749-930111DE4D4E}" srcOrd="5" destOrd="0" presId="urn:microsoft.com/office/officeart/2008/layout/HalfCircleOrganizationChart"/>
    <dgm:cxn modelId="{2672673A-C2AE-4343-B18E-D3A273E57AF9}" type="presParOf" srcId="{58CA67C5-3266-4656-8749-930111DE4D4E}" destId="{BF70960E-47C8-43E9-A0FC-F8EA90DEF6FD}" srcOrd="0" destOrd="0" presId="urn:microsoft.com/office/officeart/2008/layout/HalfCircleOrganizationChart"/>
    <dgm:cxn modelId="{E81A6986-0F19-4C8E-9FE0-C13B1D6A4F59}" type="presParOf" srcId="{BF70960E-47C8-43E9-A0FC-F8EA90DEF6FD}" destId="{FE0338B8-087E-418C-A6A9-0EC1322F2652}" srcOrd="0" destOrd="0" presId="urn:microsoft.com/office/officeart/2008/layout/HalfCircleOrganizationChart"/>
    <dgm:cxn modelId="{539F6219-A29F-49BE-B389-826FD22A00B8}" type="presParOf" srcId="{BF70960E-47C8-43E9-A0FC-F8EA90DEF6FD}" destId="{EF029351-A26C-4733-8D50-E7124439A5FC}" srcOrd="1" destOrd="0" presId="urn:microsoft.com/office/officeart/2008/layout/HalfCircleOrganizationChart"/>
    <dgm:cxn modelId="{8A739DE1-A07D-45EF-810C-C9835D1F4CD4}" type="presParOf" srcId="{BF70960E-47C8-43E9-A0FC-F8EA90DEF6FD}" destId="{8D70DD78-CAC7-4919-BDF7-EB81B8845E0A}" srcOrd="2" destOrd="0" presId="urn:microsoft.com/office/officeart/2008/layout/HalfCircleOrganizationChart"/>
    <dgm:cxn modelId="{4E834A43-EB53-4049-BD59-F774391D52C8}" type="presParOf" srcId="{BF70960E-47C8-43E9-A0FC-F8EA90DEF6FD}" destId="{D4522467-F93A-4031-81DA-CFC03B09390E}" srcOrd="3" destOrd="0" presId="urn:microsoft.com/office/officeart/2008/layout/HalfCircleOrganizationChart"/>
    <dgm:cxn modelId="{1C1AF66C-AC0B-4CDE-840C-9B6656DA75B0}" type="presParOf" srcId="{58CA67C5-3266-4656-8749-930111DE4D4E}" destId="{47BFE638-D316-4992-A0E0-61065BDFB4C9}" srcOrd="1" destOrd="0" presId="urn:microsoft.com/office/officeart/2008/layout/HalfCircleOrganizationChart"/>
    <dgm:cxn modelId="{96AB1C9B-EE06-4936-BC24-D79A7B89BCDD}" type="presParOf" srcId="{58CA67C5-3266-4656-8749-930111DE4D4E}" destId="{A4E44423-0C84-482C-A89F-A8E213864FF1}" srcOrd="2" destOrd="0" presId="urn:microsoft.com/office/officeart/2008/layout/HalfCircleOrganizationChart"/>
    <dgm:cxn modelId="{5876AE61-523B-4EF8-89E0-E7DDBF9D9536}" type="presParOf" srcId="{AE018EA2-7180-435D-9CED-E53D0F59A707}" destId="{1973831F-EFAC-478C-825D-CD19B705086E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4D4CD8-A293-466E-8094-28FBBEE5871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101D73-45A9-41E6-87AF-D7C5B524CA76}">
      <dgm:prSet phldrT="[Text]"/>
      <dgm:spPr/>
      <dgm:t>
        <a:bodyPr/>
        <a:lstStyle/>
        <a:p>
          <a:r>
            <a:rPr lang="en-GB" dirty="0" smtClean="0"/>
            <a:t>Association</a:t>
          </a:r>
          <a:endParaRPr lang="en-US" dirty="0"/>
        </a:p>
      </dgm:t>
    </dgm:pt>
    <dgm:pt modelId="{D80EBDC2-5B65-430F-AC76-8A040CA5014B}" type="parTrans" cxnId="{75DAD306-2B58-40F8-A392-EA48EE779644}">
      <dgm:prSet/>
      <dgm:spPr/>
      <dgm:t>
        <a:bodyPr/>
        <a:lstStyle/>
        <a:p>
          <a:endParaRPr lang="en-US"/>
        </a:p>
      </dgm:t>
    </dgm:pt>
    <dgm:pt modelId="{3A5D27E9-B4A2-4FE1-AA3E-44227752A6D7}" type="sibTrans" cxnId="{75DAD306-2B58-40F8-A392-EA48EE779644}">
      <dgm:prSet/>
      <dgm:spPr/>
      <dgm:t>
        <a:bodyPr/>
        <a:lstStyle/>
        <a:p>
          <a:endParaRPr lang="en-US"/>
        </a:p>
      </dgm:t>
    </dgm:pt>
    <dgm:pt modelId="{4A5CB948-53D0-418A-BA6A-3400F42B720E}">
      <dgm:prSet phldrT="[Text]"/>
      <dgm:spPr/>
      <dgm:t>
        <a:bodyPr/>
        <a:lstStyle/>
        <a:p>
          <a:r>
            <a:rPr lang="en-GB" dirty="0" smtClean="0"/>
            <a:t>Binary</a:t>
          </a:r>
          <a:endParaRPr lang="en-US" dirty="0"/>
        </a:p>
      </dgm:t>
    </dgm:pt>
    <dgm:pt modelId="{374F9906-A6D5-40EB-ACD5-3FF2B043846B}" type="parTrans" cxnId="{5E91533F-118A-4737-B543-EF42A1794BB2}">
      <dgm:prSet/>
      <dgm:spPr/>
      <dgm:t>
        <a:bodyPr/>
        <a:lstStyle/>
        <a:p>
          <a:endParaRPr lang="en-US"/>
        </a:p>
      </dgm:t>
    </dgm:pt>
    <dgm:pt modelId="{E1301140-2DDC-479F-B00C-73F152257719}" type="sibTrans" cxnId="{5E91533F-118A-4737-B543-EF42A1794BB2}">
      <dgm:prSet/>
      <dgm:spPr/>
      <dgm:t>
        <a:bodyPr/>
        <a:lstStyle/>
        <a:p>
          <a:endParaRPr lang="en-US"/>
        </a:p>
      </dgm:t>
    </dgm:pt>
    <dgm:pt modelId="{1CFCCB33-56ED-44A1-86B2-0CD0F5D6AC19}">
      <dgm:prSet phldrT="[Text]"/>
      <dgm:spPr/>
      <dgm:t>
        <a:bodyPr/>
        <a:lstStyle/>
        <a:p>
          <a:r>
            <a:rPr lang="en-GB" dirty="0" smtClean="0"/>
            <a:t>N-</a:t>
          </a:r>
          <a:r>
            <a:rPr lang="en-GB" dirty="0" err="1" smtClean="0"/>
            <a:t>Ary</a:t>
          </a:r>
          <a:endParaRPr lang="en-US" dirty="0"/>
        </a:p>
      </dgm:t>
    </dgm:pt>
    <dgm:pt modelId="{7EAA27D1-BFFD-4F67-8B78-710163AC88A3}" type="parTrans" cxnId="{CB489650-89A9-4EA7-9F98-FC0EA8E14045}">
      <dgm:prSet/>
      <dgm:spPr/>
      <dgm:t>
        <a:bodyPr/>
        <a:lstStyle/>
        <a:p>
          <a:endParaRPr lang="en-US"/>
        </a:p>
      </dgm:t>
    </dgm:pt>
    <dgm:pt modelId="{8ED3A41B-760A-4DC9-8CE9-A0A5D9909DBF}" type="sibTrans" cxnId="{CB489650-89A9-4EA7-9F98-FC0EA8E14045}">
      <dgm:prSet/>
      <dgm:spPr/>
      <dgm:t>
        <a:bodyPr/>
        <a:lstStyle/>
        <a:p>
          <a:endParaRPr lang="en-US"/>
        </a:p>
      </dgm:t>
    </dgm:pt>
    <dgm:pt modelId="{63BA4A3F-75B4-48BB-8750-9EAFE32C5D07}">
      <dgm:prSet phldrT="[Text]"/>
      <dgm:spPr/>
      <dgm:t>
        <a:bodyPr/>
        <a:lstStyle/>
        <a:p>
          <a:r>
            <a:rPr lang="en-GB" dirty="0" smtClean="0"/>
            <a:t>Aggregation</a:t>
          </a:r>
          <a:endParaRPr lang="en-US" dirty="0"/>
        </a:p>
      </dgm:t>
    </dgm:pt>
    <dgm:pt modelId="{B35F95E1-7BB9-4226-A273-6AA910EBC4FB}" type="parTrans" cxnId="{4908C429-5EE5-4B74-8F31-63EB10C7663A}">
      <dgm:prSet/>
      <dgm:spPr/>
      <dgm:t>
        <a:bodyPr/>
        <a:lstStyle/>
        <a:p>
          <a:endParaRPr lang="en-US"/>
        </a:p>
      </dgm:t>
    </dgm:pt>
    <dgm:pt modelId="{74F1F177-1CFB-4BC0-974C-2B7CFCCE71A9}" type="sibTrans" cxnId="{4908C429-5EE5-4B74-8F31-63EB10C7663A}">
      <dgm:prSet/>
      <dgm:spPr/>
      <dgm:t>
        <a:bodyPr/>
        <a:lstStyle/>
        <a:p>
          <a:endParaRPr lang="en-US"/>
        </a:p>
      </dgm:t>
    </dgm:pt>
    <dgm:pt modelId="{FF096A95-DD42-47D1-8A98-C3868E072A9E}">
      <dgm:prSet phldrT="[Text]"/>
      <dgm:spPr/>
      <dgm:t>
        <a:bodyPr/>
        <a:lstStyle/>
        <a:p>
          <a:r>
            <a:rPr lang="en-GB" dirty="0" smtClean="0"/>
            <a:t>Composition</a:t>
          </a:r>
          <a:endParaRPr lang="en-US" dirty="0"/>
        </a:p>
      </dgm:t>
    </dgm:pt>
    <dgm:pt modelId="{FAD2A17B-379D-4CBE-925A-B3A3601378B0}" type="parTrans" cxnId="{7BB53EB1-14EE-430C-852E-DE3C3A4150BB}">
      <dgm:prSet/>
      <dgm:spPr/>
      <dgm:t>
        <a:bodyPr/>
        <a:lstStyle/>
        <a:p>
          <a:endParaRPr lang="en-US"/>
        </a:p>
      </dgm:t>
    </dgm:pt>
    <dgm:pt modelId="{BB871E20-A98D-4863-A1F9-2C4CF014249A}" type="sibTrans" cxnId="{7BB53EB1-14EE-430C-852E-DE3C3A4150BB}">
      <dgm:prSet/>
      <dgm:spPr/>
      <dgm:t>
        <a:bodyPr/>
        <a:lstStyle/>
        <a:p>
          <a:endParaRPr lang="en-US"/>
        </a:p>
      </dgm:t>
    </dgm:pt>
    <dgm:pt modelId="{327F8EA1-1F5B-43DD-A58E-F6613A598998}" type="pres">
      <dgm:prSet presAssocID="{854D4CD8-A293-466E-8094-28FBBEE5871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CE4BD37-BEFF-44D4-9A22-678FEBA6A42C}" type="pres">
      <dgm:prSet presAssocID="{D0101D73-45A9-41E6-87AF-D7C5B524CA76}" presName="hierRoot1" presStyleCnt="0">
        <dgm:presLayoutVars>
          <dgm:hierBranch val="init"/>
        </dgm:presLayoutVars>
      </dgm:prSet>
      <dgm:spPr/>
    </dgm:pt>
    <dgm:pt modelId="{921F7B6F-6CFE-416A-B711-4A644E6792DE}" type="pres">
      <dgm:prSet presAssocID="{D0101D73-45A9-41E6-87AF-D7C5B524CA76}" presName="rootComposite1" presStyleCnt="0"/>
      <dgm:spPr/>
    </dgm:pt>
    <dgm:pt modelId="{D6D33044-1C15-4B74-9532-07DC16A73C97}" type="pres">
      <dgm:prSet presAssocID="{D0101D73-45A9-41E6-87AF-D7C5B524CA76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7D041E-BC23-4181-853A-8D80DDA1F666}" type="pres">
      <dgm:prSet presAssocID="{D0101D73-45A9-41E6-87AF-D7C5B524CA76}" presName="topArc1" presStyleLbl="parChTrans1D1" presStyleIdx="0" presStyleCnt="10"/>
      <dgm:spPr/>
    </dgm:pt>
    <dgm:pt modelId="{23192964-B28C-4698-9D61-2FA79B224424}" type="pres">
      <dgm:prSet presAssocID="{D0101D73-45A9-41E6-87AF-D7C5B524CA76}" presName="bottomArc1" presStyleLbl="parChTrans1D1" presStyleIdx="1" presStyleCnt="10"/>
      <dgm:spPr/>
    </dgm:pt>
    <dgm:pt modelId="{722D055E-31F0-4FAA-A315-49C8EE2E774E}" type="pres">
      <dgm:prSet presAssocID="{D0101D73-45A9-41E6-87AF-D7C5B524CA76}" presName="topConnNode1" presStyleLbl="node1" presStyleIdx="0" presStyleCnt="0"/>
      <dgm:spPr/>
      <dgm:t>
        <a:bodyPr/>
        <a:lstStyle/>
        <a:p>
          <a:endParaRPr lang="en-US"/>
        </a:p>
      </dgm:t>
    </dgm:pt>
    <dgm:pt modelId="{D156A72A-448B-4EA5-A175-95C7CE7AEFE8}" type="pres">
      <dgm:prSet presAssocID="{D0101D73-45A9-41E6-87AF-D7C5B524CA76}" presName="hierChild2" presStyleCnt="0"/>
      <dgm:spPr/>
    </dgm:pt>
    <dgm:pt modelId="{14F8634E-D6C8-451E-BE8A-1DAE53A113AE}" type="pres">
      <dgm:prSet presAssocID="{374F9906-A6D5-40EB-ACD5-3FF2B043846B}" presName="Name28" presStyleLbl="parChTrans1D2" presStyleIdx="0" presStyleCnt="2"/>
      <dgm:spPr/>
      <dgm:t>
        <a:bodyPr/>
        <a:lstStyle/>
        <a:p>
          <a:endParaRPr lang="en-US"/>
        </a:p>
      </dgm:t>
    </dgm:pt>
    <dgm:pt modelId="{5A51CE00-25CE-427E-A3AF-061FAC118518}" type="pres">
      <dgm:prSet presAssocID="{4A5CB948-53D0-418A-BA6A-3400F42B720E}" presName="hierRoot2" presStyleCnt="0">
        <dgm:presLayoutVars>
          <dgm:hierBranch val="init"/>
        </dgm:presLayoutVars>
      </dgm:prSet>
      <dgm:spPr/>
    </dgm:pt>
    <dgm:pt modelId="{46BF56D3-1738-4033-ACE8-027210425D93}" type="pres">
      <dgm:prSet presAssocID="{4A5CB948-53D0-418A-BA6A-3400F42B720E}" presName="rootComposite2" presStyleCnt="0"/>
      <dgm:spPr/>
    </dgm:pt>
    <dgm:pt modelId="{98D12648-EA21-4E63-BFF0-BFC680F9BB01}" type="pres">
      <dgm:prSet presAssocID="{4A5CB948-53D0-418A-BA6A-3400F42B720E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8D76E2-11E0-4C4A-B148-DCC61AD7B5C7}" type="pres">
      <dgm:prSet presAssocID="{4A5CB948-53D0-418A-BA6A-3400F42B720E}" presName="topArc2" presStyleLbl="parChTrans1D1" presStyleIdx="2" presStyleCnt="10"/>
      <dgm:spPr/>
    </dgm:pt>
    <dgm:pt modelId="{6FF38875-B7ED-4C3F-86F0-4D1D2127F58C}" type="pres">
      <dgm:prSet presAssocID="{4A5CB948-53D0-418A-BA6A-3400F42B720E}" presName="bottomArc2" presStyleLbl="parChTrans1D1" presStyleIdx="3" presStyleCnt="10"/>
      <dgm:spPr/>
    </dgm:pt>
    <dgm:pt modelId="{85C27C00-C435-426D-B945-05E5B09FFD87}" type="pres">
      <dgm:prSet presAssocID="{4A5CB948-53D0-418A-BA6A-3400F42B720E}" presName="topConnNode2" presStyleLbl="node2" presStyleIdx="0" presStyleCnt="0"/>
      <dgm:spPr/>
      <dgm:t>
        <a:bodyPr/>
        <a:lstStyle/>
        <a:p>
          <a:endParaRPr lang="en-US"/>
        </a:p>
      </dgm:t>
    </dgm:pt>
    <dgm:pt modelId="{7752741B-9B1C-47EB-A9A0-38716BFCCD38}" type="pres">
      <dgm:prSet presAssocID="{4A5CB948-53D0-418A-BA6A-3400F42B720E}" presName="hierChild4" presStyleCnt="0"/>
      <dgm:spPr/>
    </dgm:pt>
    <dgm:pt modelId="{213AEA41-01C2-4AA3-A93F-8D7C9F15A245}" type="pres">
      <dgm:prSet presAssocID="{B35F95E1-7BB9-4226-A273-6AA910EBC4FB}" presName="Name28" presStyleLbl="parChTrans1D3" presStyleIdx="0" presStyleCnt="2"/>
      <dgm:spPr/>
      <dgm:t>
        <a:bodyPr/>
        <a:lstStyle/>
        <a:p>
          <a:endParaRPr lang="en-US"/>
        </a:p>
      </dgm:t>
    </dgm:pt>
    <dgm:pt modelId="{9C36667D-B80E-4468-AA45-43FAAFFA917B}" type="pres">
      <dgm:prSet presAssocID="{63BA4A3F-75B4-48BB-8750-9EAFE32C5D07}" presName="hierRoot2" presStyleCnt="0">
        <dgm:presLayoutVars>
          <dgm:hierBranch val="init"/>
        </dgm:presLayoutVars>
      </dgm:prSet>
      <dgm:spPr/>
    </dgm:pt>
    <dgm:pt modelId="{BBB793EE-5221-46A1-B66A-03766FD2E624}" type="pres">
      <dgm:prSet presAssocID="{63BA4A3F-75B4-48BB-8750-9EAFE32C5D07}" presName="rootComposite2" presStyleCnt="0"/>
      <dgm:spPr/>
    </dgm:pt>
    <dgm:pt modelId="{5178435C-2B70-498E-B7C3-4E335E4B5D9C}" type="pres">
      <dgm:prSet presAssocID="{63BA4A3F-75B4-48BB-8750-9EAFE32C5D07}" presName="rootText2" presStyleLbl="alignAcc1" presStyleIdx="0" presStyleCnt="0" custLinFactX="-51883" custLinFactNeighborX="-100000" custLinFactNeighborY="973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5089BF-97F0-4A8A-AA78-6CD6C2FA5927}" type="pres">
      <dgm:prSet presAssocID="{63BA4A3F-75B4-48BB-8750-9EAFE32C5D07}" presName="topArc2" presStyleLbl="parChTrans1D1" presStyleIdx="4" presStyleCnt="10"/>
      <dgm:spPr/>
    </dgm:pt>
    <dgm:pt modelId="{1566DED7-1E40-41BE-BCE5-257491FAB368}" type="pres">
      <dgm:prSet presAssocID="{63BA4A3F-75B4-48BB-8750-9EAFE32C5D07}" presName="bottomArc2" presStyleLbl="parChTrans1D1" presStyleIdx="5" presStyleCnt="10"/>
      <dgm:spPr/>
    </dgm:pt>
    <dgm:pt modelId="{08AFC9CB-6143-4D18-A6B5-03E0361A4FC4}" type="pres">
      <dgm:prSet presAssocID="{63BA4A3F-75B4-48BB-8750-9EAFE32C5D07}" presName="topConnNode2" presStyleLbl="node3" presStyleIdx="0" presStyleCnt="0"/>
      <dgm:spPr/>
      <dgm:t>
        <a:bodyPr/>
        <a:lstStyle/>
        <a:p>
          <a:endParaRPr lang="en-US"/>
        </a:p>
      </dgm:t>
    </dgm:pt>
    <dgm:pt modelId="{41B8097A-D3E7-47F6-8CB4-E0B7DB8F4677}" type="pres">
      <dgm:prSet presAssocID="{63BA4A3F-75B4-48BB-8750-9EAFE32C5D07}" presName="hierChild4" presStyleCnt="0"/>
      <dgm:spPr/>
    </dgm:pt>
    <dgm:pt modelId="{D3FD9592-0558-4BE4-B4FB-BBC79DF6FF53}" type="pres">
      <dgm:prSet presAssocID="{63BA4A3F-75B4-48BB-8750-9EAFE32C5D07}" presName="hierChild5" presStyleCnt="0"/>
      <dgm:spPr/>
    </dgm:pt>
    <dgm:pt modelId="{9D8FE4BB-0DDA-4302-B752-A7EC2503F658}" type="pres">
      <dgm:prSet presAssocID="{FAD2A17B-379D-4CBE-925A-B3A3601378B0}" presName="Name28" presStyleLbl="parChTrans1D3" presStyleIdx="1" presStyleCnt="2"/>
      <dgm:spPr/>
      <dgm:t>
        <a:bodyPr/>
        <a:lstStyle/>
        <a:p>
          <a:endParaRPr lang="en-US"/>
        </a:p>
      </dgm:t>
    </dgm:pt>
    <dgm:pt modelId="{26135FB1-C2D3-4930-928A-675C29254A40}" type="pres">
      <dgm:prSet presAssocID="{FF096A95-DD42-47D1-8A98-C3868E072A9E}" presName="hierRoot2" presStyleCnt="0">
        <dgm:presLayoutVars>
          <dgm:hierBranch val="init"/>
        </dgm:presLayoutVars>
      </dgm:prSet>
      <dgm:spPr/>
    </dgm:pt>
    <dgm:pt modelId="{8CC1B5AC-C68E-42C0-84DE-3269504C1E06}" type="pres">
      <dgm:prSet presAssocID="{FF096A95-DD42-47D1-8A98-C3868E072A9E}" presName="rootComposite2" presStyleCnt="0"/>
      <dgm:spPr/>
    </dgm:pt>
    <dgm:pt modelId="{3ED9EE97-EE94-4945-962C-9131AD0F1F3C}" type="pres">
      <dgm:prSet presAssocID="{FF096A95-DD42-47D1-8A98-C3868E072A9E}" presName="rootText2" presStyleLbl="alignAcc1" presStyleIdx="0" presStyleCnt="0" custLinFactX="-53441" custLinFactNeighborX="-100000" custLinFactNeighborY="-267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1DED157-FED1-4A07-BAB6-38F0E29EF52E}" type="pres">
      <dgm:prSet presAssocID="{FF096A95-DD42-47D1-8A98-C3868E072A9E}" presName="topArc2" presStyleLbl="parChTrans1D1" presStyleIdx="6" presStyleCnt="10"/>
      <dgm:spPr/>
    </dgm:pt>
    <dgm:pt modelId="{CFA04BDF-5B10-45F7-8E37-7DCCDDC8D9F0}" type="pres">
      <dgm:prSet presAssocID="{FF096A95-DD42-47D1-8A98-C3868E072A9E}" presName="bottomArc2" presStyleLbl="parChTrans1D1" presStyleIdx="7" presStyleCnt="10"/>
      <dgm:spPr/>
    </dgm:pt>
    <dgm:pt modelId="{B73E7E4A-19C4-461A-B4DB-53E9FE8C003E}" type="pres">
      <dgm:prSet presAssocID="{FF096A95-DD42-47D1-8A98-C3868E072A9E}" presName="topConnNode2" presStyleLbl="node3" presStyleIdx="0" presStyleCnt="0"/>
      <dgm:spPr/>
      <dgm:t>
        <a:bodyPr/>
        <a:lstStyle/>
        <a:p>
          <a:endParaRPr lang="en-US"/>
        </a:p>
      </dgm:t>
    </dgm:pt>
    <dgm:pt modelId="{F7EEFB1B-42A0-4AEF-9FA5-36A2502C53CF}" type="pres">
      <dgm:prSet presAssocID="{FF096A95-DD42-47D1-8A98-C3868E072A9E}" presName="hierChild4" presStyleCnt="0"/>
      <dgm:spPr/>
    </dgm:pt>
    <dgm:pt modelId="{6E54CA8D-5021-4D7F-942A-E70F87180A41}" type="pres">
      <dgm:prSet presAssocID="{FF096A95-DD42-47D1-8A98-C3868E072A9E}" presName="hierChild5" presStyleCnt="0"/>
      <dgm:spPr/>
    </dgm:pt>
    <dgm:pt modelId="{D8B57894-BEC4-47BA-A56B-426C777AD8A3}" type="pres">
      <dgm:prSet presAssocID="{4A5CB948-53D0-418A-BA6A-3400F42B720E}" presName="hierChild5" presStyleCnt="0"/>
      <dgm:spPr/>
    </dgm:pt>
    <dgm:pt modelId="{A1E17679-DD11-4840-BF3A-85D104179916}" type="pres">
      <dgm:prSet presAssocID="{7EAA27D1-BFFD-4F67-8B78-710163AC88A3}" presName="Name28" presStyleLbl="parChTrans1D2" presStyleIdx="1" presStyleCnt="2"/>
      <dgm:spPr/>
      <dgm:t>
        <a:bodyPr/>
        <a:lstStyle/>
        <a:p>
          <a:endParaRPr lang="en-US"/>
        </a:p>
      </dgm:t>
    </dgm:pt>
    <dgm:pt modelId="{F92AC019-D3DD-4A36-8ADD-50F56922D513}" type="pres">
      <dgm:prSet presAssocID="{1CFCCB33-56ED-44A1-86B2-0CD0F5D6AC19}" presName="hierRoot2" presStyleCnt="0">
        <dgm:presLayoutVars>
          <dgm:hierBranch val="init"/>
        </dgm:presLayoutVars>
      </dgm:prSet>
      <dgm:spPr/>
    </dgm:pt>
    <dgm:pt modelId="{8854480F-AF43-4F23-AC37-B5F4D7E52467}" type="pres">
      <dgm:prSet presAssocID="{1CFCCB33-56ED-44A1-86B2-0CD0F5D6AC19}" presName="rootComposite2" presStyleCnt="0"/>
      <dgm:spPr/>
    </dgm:pt>
    <dgm:pt modelId="{AC388643-C8FF-490E-B3A8-0F4F7DA5E8B2}" type="pres">
      <dgm:prSet presAssocID="{1CFCCB33-56ED-44A1-86B2-0CD0F5D6AC19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C9C9A08-4A47-4B1F-81B8-A88307040A6A}" type="pres">
      <dgm:prSet presAssocID="{1CFCCB33-56ED-44A1-86B2-0CD0F5D6AC19}" presName="topArc2" presStyleLbl="parChTrans1D1" presStyleIdx="8" presStyleCnt="10"/>
      <dgm:spPr/>
    </dgm:pt>
    <dgm:pt modelId="{FDB15DF9-72FB-48BC-B72F-C7D208113F15}" type="pres">
      <dgm:prSet presAssocID="{1CFCCB33-56ED-44A1-86B2-0CD0F5D6AC19}" presName="bottomArc2" presStyleLbl="parChTrans1D1" presStyleIdx="9" presStyleCnt="10"/>
      <dgm:spPr/>
    </dgm:pt>
    <dgm:pt modelId="{35606636-2092-49EA-817C-55015A015F5F}" type="pres">
      <dgm:prSet presAssocID="{1CFCCB33-56ED-44A1-86B2-0CD0F5D6AC19}" presName="topConnNode2" presStyleLbl="node2" presStyleIdx="0" presStyleCnt="0"/>
      <dgm:spPr/>
      <dgm:t>
        <a:bodyPr/>
        <a:lstStyle/>
        <a:p>
          <a:endParaRPr lang="en-US"/>
        </a:p>
      </dgm:t>
    </dgm:pt>
    <dgm:pt modelId="{76A64F0A-5E34-4703-938E-4D636AFC92A6}" type="pres">
      <dgm:prSet presAssocID="{1CFCCB33-56ED-44A1-86B2-0CD0F5D6AC19}" presName="hierChild4" presStyleCnt="0"/>
      <dgm:spPr/>
    </dgm:pt>
    <dgm:pt modelId="{B6972CB2-8640-40A5-A7AE-0CE573CC3FA3}" type="pres">
      <dgm:prSet presAssocID="{1CFCCB33-56ED-44A1-86B2-0CD0F5D6AC19}" presName="hierChild5" presStyleCnt="0"/>
      <dgm:spPr/>
    </dgm:pt>
    <dgm:pt modelId="{3882B65C-B390-43BB-A40F-C6617C2CD8B3}" type="pres">
      <dgm:prSet presAssocID="{D0101D73-45A9-41E6-87AF-D7C5B524CA76}" presName="hierChild3" presStyleCnt="0"/>
      <dgm:spPr/>
    </dgm:pt>
  </dgm:ptLst>
  <dgm:cxnLst>
    <dgm:cxn modelId="{5E91533F-118A-4737-B543-EF42A1794BB2}" srcId="{D0101D73-45A9-41E6-87AF-D7C5B524CA76}" destId="{4A5CB948-53D0-418A-BA6A-3400F42B720E}" srcOrd="0" destOrd="0" parTransId="{374F9906-A6D5-40EB-ACD5-3FF2B043846B}" sibTransId="{E1301140-2DDC-479F-B00C-73F152257719}"/>
    <dgm:cxn modelId="{7BB53EB1-14EE-430C-852E-DE3C3A4150BB}" srcId="{4A5CB948-53D0-418A-BA6A-3400F42B720E}" destId="{FF096A95-DD42-47D1-8A98-C3868E072A9E}" srcOrd="1" destOrd="0" parTransId="{FAD2A17B-379D-4CBE-925A-B3A3601378B0}" sibTransId="{BB871E20-A98D-4863-A1F9-2C4CF014249A}"/>
    <dgm:cxn modelId="{4908C429-5EE5-4B74-8F31-63EB10C7663A}" srcId="{4A5CB948-53D0-418A-BA6A-3400F42B720E}" destId="{63BA4A3F-75B4-48BB-8750-9EAFE32C5D07}" srcOrd="0" destOrd="0" parTransId="{B35F95E1-7BB9-4226-A273-6AA910EBC4FB}" sibTransId="{74F1F177-1CFB-4BC0-974C-2B7CFCCE71A9}"/>
    <dgm:cxn modelId="{394A6C18-BB6B-4BEC-8F12-22E5A4379135}" type="presOf" srcId="{1CFCCB33-56ED-44A1-86B2-0CD0F5D6AC19}" destId="{35606636-2092-49EA-817C-55015A015F5F}" srcOrd="1" destOrd="0" presId="urn:microsoft.com/office/officeart/2008/layout/HalfCircleOrganizationChart"/>
    <dgm:cxn modelId="{6BFD2926-FD8B-4C9D-9DFD-A41F64833E39}" type="presOf" srcId="{854D4CD8-A293-466E-8094-28FBBEE58717}" destId="{327F8EA1-1F5B-43DD-A58E-F6613A598998}" srcOrd="0" destOrd="0" presId="urn:microsoft.com/office/officeart/2008/layout/HalfCircleOrganizationChart"/>
    <dgm:cxn modelId="{C84558CC-6ADF-4FFD-B279-51DDF27523FD}" type="presOf" srcId="{FF096A95-DD42-47D1-8A98-C3868E072A9E}" destId="{3ED9EE97-EE94-4945-962C-9131AD0F1F3C}" srcOrd="0" destOrd="0" presId="urn:microsoft.com/office/officeart/2008/layout/HalfCircleOrganizationChart"/>
    <dgm:cxn modelId="{6BBB0A9A-2479-428B-AED5-71998BA59B2C}" type="presOf" srcId="{63BA4A3F-75B4-48BB-8750-9EAFE32C5D07}" destId="{5178435C-2B70-498E-B7C3-4E335E4B5D9C}" srcOrd="0" destOrd="0" presId="urn:microsoft.com/office/officeart/2008/layout/HalfCircleOrganizationChart"/>
    <dgm:cxn modelId="{0BD6BCBE-F8A7-4B1C-8293-618D4179939A}" type="presOf" srcId="{4A5CB948-53D0-418A-BA6A-3400F42B720E}" destId="{98D12648-EA21-4E63-BFF0-BFC680F9BB01}" srcOrd="0" destOrd="0" presId="urn:microsoft.com/office/officeart/2008/layout/HalfCircleOrganizationChart"/>
    <dgm:cxn modelId="{A19BEB56-1A1B-44F9-BF76-E34CF8D50C0E}" type="presOf" srcId="{D0101D73-45A9-41E6-87AF-D7C5B524CA76}" destId="{722D055E-31F0-4FAA-A315-49C8EE2E774E}" srcOrd="1" destOrd="0" presId="urn:microsoft.com/office/officeart/2008/layout/HalfCircleOrganizationChart"/>
    <dgm:cxn modelId="{CEBADAF4-033C-4123-B7AD-F2C8959513E2}" type="presOf" srcId="{63BA4A3F-75B4-48BB-8750-9EAFE32C5D07}" destId="{08AFC9CB-6143-4D18-A6B5-03E0361A4FC4}" srcOrd="1" destOrd="0" presId="urn:microsoft.com/office/officeart/2008/layout/HalfCircleOrganizationChart"/>
    <dgm:cxn modelId="{C6507C1C-0072-4678-B870-0EC8CE4D4C04}" type="presOf" srcId="{374F9906-A6D5-40EB-ACD5-3FF2B043846B}" destId="{14F8634E-D6C8-451E-BE8A-1DAE53A113AE}" srcOrd="0" destOrd="0" presId="urn:microsoft.com/office/officeart/2008/layout/HalfCircleOrganizationChart"/>
    <dgm:cxn modelId="{F73F12EB-EBDB-49A4-BB9A-A6D35ABB4310}" type="presOf" srcId="{7EAA27D1-BFFD-4F67-8B78-710163AC88A3}" destId="{A1E17679-DD11-4840-BF3A-85D104179916}" srcOrd="0" destOrd="0" presId="urn:microsoft.com/office/officeart/2008/layout/HalfCircleOrganizationChart"/>
    <dgm:cxn modelId="{75DAD306-2B58-40F8-A392-EA48EE779644}" srcId="{854D4CD8-A293-466E-8094-28FBBEE58717}" destId="{D0101D73-45A9-41E6-87AF-D7C5B524CA76}" srcOrd="0" destOrd="0" parTransId="{D80EBDC2-5B65-430F-AC76-8A040CA5014B}" sibTransId="{3A5D27E9-B4A2-4FE1-AA3E-44227752A6D7}"/>
    <dgm:cxn modelId="{CF6C6F39-3E6F-430A-B328-A81B3B51EFA9}" type="presOf" srcId="{B35F95E1-7BB9-4226-A273-6AA910EBC4FB}" destId="{213AEA41-01C2-4AA3-A93F-8D7C9F15A245}" srcOrd="0" destOrd="0" presId="urn:microsoft.com/office/officeart/2008/layout/HalfCircleOrganizationChart"/>
    <dgm:cxn modelId="{67FBDB17-FDFC-427A-A277-090C901E91C8}" type="presOf" srcId="{D0101D73-45A9-41E6-87AF-D7C5B524CA76}" destId="{D6D33044-1C15-4B74-9532-07DC16A73C97}" srcOrd="0" destOrd="0" presId="urn:microsoft.com/office/officeart/2008/layout/HalfCircleOrganizationChart"/>
    <dgm:cxn modelId="{E2175724-90B4-460A-B882-49EB93099C8B}" type="presOf" srcId="{4A5CB948-53D0-418A-BA6A-3400F42B720E}" destId="{85C27C00-C435-426D-B945-05E5B09FFD87}" srcOrd="1" destOrd="0" presId="urn:microsoft.com/office/officeart/2008/layout/HalfCircleOrganizationChart"/>
    <dgm:cxn modelId="{CB489650-89A9-4EA7-9F98-FC0EA8E14045}" srcId="{D0101D73-45A9-41E6-87AF-D7C5B524CA76}" destId="{1CFCCB33-56ED-44A1-86B2-0CD0F5D6AC19}" srcOrd="1" destOrd="0" parTransId="{7EAA27D1-BFFD-4F67-8B78-710163AC88A3}" sibTransId="{8ED3A41B-760A-4DC9-8CE9-A0A5D9909DBF}"/>
    <dgm:cxn modelId="{4916BE0F-024B-418B-BE43-157B54844E2E}" type="presOf" srcId="{1CFCCB33-56ED-44A1-86B2-0CD0F5D6AC19}" destId="{AC388643-C8FF-490E-B3A8-0F4F7DA5E8B2}" srcOrd="0" destOrd="0" presId="urn:microsoft.com/office/officeart/2008/layout/HalfCircleOrganizationChart"/>
    <dgm:cxn modelId="{F012EF5C-5757-4A79-98F7-7CB9E5DAB3A0}" type="presOf" srcId="{FF096A95-DD42-47D1-8A98-C3868E072A9E}" destId="{B73E7E4A-19C4-461A-B4DB-53E9FE8C003E}" srcOrd="1" destOrd="0" presId="urn:microsoft.com/office/officeart/2008/layout/HalfCircleOrganizationChart"/>
    <dgm:cxn modelId="{CD02515D-86BD-4AC2-8DC2-384EE8AD57D8}" type="presOf" srcId="{FAD2A17B-379D-4CBE-925A-B3A3601378B0}" destId="{9D8FE4BB-0DDA-4302-B752-A7EC2503F658}" srcOrd="0" destOrd="0" presId="urn:microsoft.com/office/officeart/2008/layout/HalfCircleOrganizationChart"/>
    <dgm:cxn modelId="{34A4A270-3F8B-480B-9AD6-F5FACFB5BA37}" type="presParOf" srcId="{327F8EA1-1F5B-43DD-A58E-F6613A598998}" destId="{8CE4BD37-BEFF-44D4-9A22-678FEBA6A42C}" srcOrd="0" destOrd="0" presId="urn:microsoft.com/office/officeart/2008/layout/HalfCircleOrganizationChart"/>
    <dgm:cxn modelId="{FC51B026-DDAD-4E1F-8846-F5BDCE29E1E5}" type="presParOf" srcId="{8CE4BD37-BEFF-44D4-9A22-678FEBA6A42C}" destId="{921F7B6F-6CFE-416A-B711-4A644E6792DE}" srcOrd="0" destOrd="0" presId="urn:microsoft.com/office/officeart/2008/layout/HalfCircleOrganizationChart"/>
    <dgm:cxn modelId="{D24720D8-EC3E-4336-A4DC-963405B3B3CD}" type="presParOf" srcId="{921F7B6F-6CFE-416A-B711-4A644E6792DE}" destId="{D6D33044-1C15-4B74-9532-07DC16A73C97}" srcOrd="0" destOrd="0" presId="urn:microsoft.com/office/officeart/2008/layout/HalfCircleOrganizationChart"/>
    <dgm:cxn modelId="{B3A8E084-567F-4F08-9167-6AFA54C4F4FC}" type="presParOf" srcId="{921F7B6F-6CFE-416A-B711-4A644E6792DE}" destId="{6F7D041E-BC23-4181-853A-8D80DDA1F666}" srcOrd="1" destOrd="0" presId="urn:microsoft.com/office/officeart/2008/layout/HalfCircleOrganizationChart"/>
    <dgm:cxn modelId="{44B08573-8461-43BD-A25F-BAA588638050}" type="presParOf" srcId="{921F7B6F-6CFE-416A-B711-4A644E6792DE}" destId="{23192964-B28C-4698-9D61-2FA79B224424}" srcOrd="2" destOrd="0" presId="urn:microsoft.com/office/officeart/2008/layout/HalfCircleOrganizationChart"/>
    <dgm:cxn modelId="{167EE41A-7FC8-49DE-B053-631FA4B52F12}" type="presParOf" srcId="{921F7B6F-6CFE-416A-B711-4A644E6792DE}" destId="{722D055E-31F0-4FAA-A315-49C8EE2E774E}" srcOrd="3" destOrd="0" presId="urn:microsoft.com/office/officeart/2008/layout/HalfCircleOrganizationChart"/>
    <dgm:cxn modelId="{1ADE2ED7-2092-4D29-A8C0-B555F302BE21}" type="presParOf" srcId="{8CE4BD37-BEFF-44D4-9A22-678FEBA6A42C}" destId="{D156A72A-448B-4EA5-A175-95C7CE7AEFE8}" srcOrd="1" destOrd="0" presId="urn:microsoft.com/office/officeart/2008/layout/HalfCircleOrganizationChart"/>
    <dgm:cxn modelId="{930F33B7-F90D-43B1-B510-8667BE29661C}" type="presParOf" srcId="{D156A72A-448B-4EA5-A175-95C7CE7AEFE8}" destId="{14F8634E-D6C8-451E-BE8A-1DAE53A113AE}" srcOrd="0" destOrd="0" presId="urn:microsoft.com/office/officeart/2008/layout/HalfCircleOrganizationChart"/>
    <dgm:cxn modelId="{EB6BE41C-921F-4959-A33A-91BBAFE8D79B}" type="presParOf" srcId="{D156A72A-448B-4EA5-A175-95C7CE7AEFE8}" destId="{5A51CE00-25CE-427E-A3AF-061FAC118518}" srcOrd="1" destOrd="0" presId="urn:microsoft.com/office/officeart/2008/layout/HalfCircleOrganizationChart"/>
    <dgm:cxn modelId="{F6EB9C14-57B9-496E-8ABB-CD49D6E4935D}" type="presParOf" srcId="{5A51CE00-25CE-427E-A3AF-061FAC118518}" destId="{46BF56D3-1738-4033-ACE8-027210425D93}" srcOrd="0" destOrd="0" presId="urn:microsoft.com/office/officeart/2008/layout/HalfCircleOrganizationChart"/>
    <dgm:cxn modelId="{3DE9EE96-599C-4C19-B78F-AB64478CD283}" type="presParOf" srcId="{46BF56D3-1738-4033-ACE8-027210425D93}" destId="{98D12648-EA21-4E63-BFF0-BFC680F9BB01}" srcOrd="0" destOrd="0" presId="urn:microsoft.com/office/officeart/2008/layout/HalfCircleOrganizationChart"/>
    <dgm:cxn modelId="{B98D275F-A349-4B8D-8629-4CBF844411D2}" type="presParOf" srcId="{46BF56D3-1738-4033-ACE8-027210425D93}" destId="{708D76E2-11E0-4C4A-B148-DCC61AD7B5C7}" srcOrd="1" destOrd="0" presId="urn:microsoft.com/office/officeart/2008/layout/HalfCircleOrganizationChart"/>
    <dgm:cxn modelId="{2694DBEF-2C91-4BC9-B3FF-AC2E2ED5EA1D}" type="presParOf" srcId="{46BF56D3-1738-4033-ACE8-027210425D93}" destId="{6FF38875-B7ED-4C3F-86F0-4D1D2127F58C}" srcOrd="2" destOrd="0" presId="urn:microsoft.com/office/officeart/2008/layout/HalfCircleOrganizationChart"/>
    <dgm:cxn modelId="{E0DF2C21-5E4E-4110-BAE1-5E3733DF1277}" type="presParOf" srcId="{46BF56D3-1738-4033-ACE8-027210425D93}" destId="{85C27C00-C435-426D-B945-05E5B09FFD87}" srcOrd="3" destOrd="0" presId="urn:microsoft.com/office/officeart/2008/layout/HalfCircleOrganizationChart"/>
    <dgm:cxn modelId="{32E9F06A-EBB1-4041-9DD3-BB2E33EC4844}" type="presParOf" srcId="{5A51CE00-25CE-427E-A3AF-061FAC118518}" destId="{7752741B-9B1C-47EB-A9A0-38716BFCCD38}" srcOrd="1" destOrd="0" presId="urn:microsoft.com/office/officeart/2008/layout/HalfCircleOrganizationChart"/>
    <dgm:cxn modelId="{C437994A-A74C-49F9-BF4F-5654E0A8FD81}" type="presParOf" srcId="{7752741B-9B1C-47EB-A9A0-38716BFCCD38}" destId="{213AEA41-01C2-4AA3-A93F-8D7C9F15A245}" srcOrd="0" destOrd="0" presId="urn:microsoft.com/office/officeart/2008/layout/HalfCircleOrganizationChart"/>
    <dgm:cxn modelId="{AE5A6DD6-B255-4C5A-BB09-32E174C83334}" type="presParOf" srcId="{7752741B-9B1C-47EB-A9A0-38716BFCCD38}" destId="{9C36667D-B80E-4468-AA45-43FAAFFA917B}" srcOrd="1" destOrd="0" presId="urn:microsoft.com/office/officeart/2008/layout/HalfCircleOrganizationChart"/>
    <dgm:cxn modelId="{C2E58962-2E41-45BA-A8E7-A74C2E959A66}" type="presParOf" srcId="{9C36667D-B80E-4468-AA45-43FAAFFA917B}" destId="{BBB793EE-5221-46A1-B66A-03766FD2E624}" srcOrd="0" destOrd="0" presId="urn:microsoft.com/office/officeart/2008/layout/HalfCircleOrganizationChart"/>
    <dgm:cxn modelId="{C989B529-13FD-43AB-9413-999609C1FB32}" type="presParOf" srcId="{BBB793EE-5221-46A1-B66A-03766FD2E624}" destId="{5178435C-2B70-498E-B7C3-4E335E4B5D9C}" srcOrd="0" destOrd="0" presId="urn:microsoft.com/office/officeart/2008/layout/HalfCircleOrganizationChart"/>
    <dgm:cxn modelId="{08C65B61-13B1-483A-B591-B0F2AF965B02}" type="presParOf" srcId="{BBB793EE-5221-46A1-B66A-03766FD2E624}" destId="{A65089BF-97F0-4A8A-AA78-6CD6C2FA5927}" srcOrd="1" destOrd="0" presId="urn:microsoft.com/office/officeart/2008/layout/HalfCircleOrganizationChart"/>
    <dgm:cxn modelId="{75017B22-A20E-40A0-BA1C-98D44A43A7BB}" type="presParOf" srcId="{BBB793EE-5221-46A1-B66A-03766FD2E624}" destId="{1566DED7-1E40-41BE-BCE5-257491FAB368}" srcOrd="2" destOrd="0" presId="urn:microsoft.com/office/officeart/2008/layout/HalfCircleOrganizationChart"/>
    <dgm:cxn modelId="{C451D0EF-B1AF-4BD1-A18A-AE69A892603D}" type="presParOf" srcId="{BBB793EE-5221-46A1-B66A-03766FD2E624}" destId="{08AFC9CB-6143-4D18-A6B5-03E0361A4FC4}" srcOrd="3" destOrd="0" presId="urn:microsoft.com/office/officeart/2008/layout/HalfCircleOrganizationChart"/>
    <dgm:cxn modelId="{D5440BF2-5277-41DE-A89A-E7D754B478C5}" type="presParOf" srcId="{9C36667D-B80E-4468-AA45-43FAAFFA917B}" destId="{41B8097A-D3E7-47F6-8CB4-E0B7DB8F4677}" srcOrd="1" destOrd="0" presId="urn:microsoft.com/office/officeart/2008/layout/HalfCircleOrganizationChart"/>
    <dgm:cxn modelId="{09611CD4-E1B1-483F-BAAB-918E90BAE729}" type="presParOf" srcId="{9C36667D-B80E-4468-AA45-43FAAFFA917B}" destId="{D3FD9592-0558-4BE4-B4FB-BBC79DF6FF53}" srcOrd="2" destOrd="0" presId="urn:microsoft.com/office/officeart/2008/layout/HalfCircleOrganizationChart"/>
    <dgm:cxn modelId="{48CFF8C6-6C2A-46F4-89A6-DB4357BE8BB4}" type="presParOf" srcId="{7752741B-9B1C-47EB-A9A0-38716BFCCD38}" destId="{9D8FE4BB-0DDA-4302-B752-A7EC2503F658}" srcOrd="2" destOrd="0" presId="urn:microsoft.com/office/officeart/2008/layout/HalfCircleOrganizationChart"/>
    <dgm:cxn modelId="{A58EBF11-717F-4DE5-8C27-E5562F7FC1EF}" type="presParOf" srcId="{7752741B-9B1C-47EB-A9A0-38716BFCCD38}" destId="{26135FB1-C2D3-4930-928A-675C29254A40}" srcOrd="3" destOrd="0" presId="urn:microsoft.com/office/officeart/2008/layout/HalfCircleOrganizationChart"/>
    <dgm:cxn modelId="{30ED5587-E60A-4BC4-AD55-02BF26C13EBD}" type="presParOf" srcId="{26135FB1-C2D3-4930-928A-675C29254A40}" destId="{8CC1B5AC-C68E-42C0-84DE-3269504C1E06}" srcOrd="0" destOrd="0" presId="urn:microsoft.com/office/officeart/2008/layout/HalfCircleOrganizationChart"/>
    <dgm:cxn modelId="{CFEC1F02-CA04-47EC-94C0-77AC239864DC}" type="presParOf" srcId="{8CC1B5AC-C68E-42C0-84DE-3269504C1E06}" destId="{3ED9EE97-EE94-4945-962C-9131AD0F1F3C}" srcOrd="0" destOrd="0" presId="urn:microsoft.com/office/officeart/2008/layout/HalfCircleOrganizationChart"/>
    <dgm:cxn modelId="{C6424031-1F21-4860-A5CA-1B92036105BC}" type="presParOf" srcId="{8CC1B5AC-C68E-42C0-84DE-3269504C1E06}" destId="{91DED157-FED1-4A07-BAB6-38F0E29EF52E}" srcOrd="1" destOrd="0" presId="urn:microsoft.com/office/officeart/2008/layout/HalfCircleOrganizationChart"/>
    <dgm:cxn modelId="{09C59CE2-62E8-4D76-9E76-BB0D859D8A02}" type="presParOf" srcId="{8CC1B5AC-C68E-42C0-84DE-3269504C1E06}" destId="{CFA04BDF-5B10-45F7-8E37-7DCCDDC8D9F0}" srcOrd="2" destOrd="0" presId="urn:microsoft.com/office/officeart/2008/layout/HalfCircleOrganizationChart"/>
    <dgm:cxn modelId="{305DAEC0-BE09-4A13-90F4-29E8101CC6F4}" type="presParOf" srcId="{8CC1B5AC-C68E-42C0-84DE-3269504C1E06}" destId="{B73E7E4A-19C4-461A-B4DB-53E9FE8C003E}" srcOrd="3" destOrd="0" presId="urn:microsoft.com/office/officeart/2008/layout/HalfCircleOrganizationChart"/>
    <dgm:cxn modelId="{91D9AF8C-C34C-41CE-9EA3-F27E9414BAB1}" type="presParOf" srcId="{26135FB1-C2D3-4930-928A-675C29254A40}" destId="{F7EEFB1B-42A0-4AEF-9FA5-36A2502C53CF}" srcOrd="1" destOrd="0" presId="urn:microsoft.com/office/officeart/2008/layout/HalfCircleOrganizationChart"/>
    <dgm:cxn modelId="{02D8A07D-F53D-45D5-B147-665E0E337220}" type="presParOf" srcId="{26135FB1-C2D3-4930-928A-675C29254A40}" destId="{6E54CA8D-5021-4D7F-942A-E70F87180A41}" srcOrd="2" destOrd="0" presId="urn:microsoft.com/office/officeart/2008/layout/HalfCircleOrganizationChart"/>
    <dgm:cxn modelId="{91547207-08C4-471B-858B-D74600D08227}" type="presParOf" srcId="{5A51CE00-25CE-427E-A3AF-061FAC118518}" destId="{D8B57894-BEC4-47BA-A56B-426C777AD8A3}" srcOrd="2" destOrd="0" presId="urn:microsoft.com/office/officeart/2008/layout/HalfCircleOrganizationChart"/>
    <dgm:cxn modelId="{61EC1EB5-C47A-46BB-B6CD-003E058DD4AB}" type="presParOf" srcId="{D156A72A-448B-4EA5-A175-95C7CE7AEFE8}" destId="{A1E17679-DD11-4840-BF3A-85D104179916}" srcOrd="2" destOrd="0" presId="urn:microsoft.com/office/officeart/2008/layout/HalfCircleOrganizationChart"/>
    <dgm:cxn modelId="{F9477B3D-FB6B-4FA6-8D07-A77C893AA232}" type="presParOf" srcId="{D156A72A-448B-4EA5-A175-95C7CE7AEFE8}" destId="{F92AC019-D3DD-4A36-8ADD-50F56922D513}" srcOrd="3" destOrd="0" presId="urn:microsoft.com/office/officeart/2008/layout/HalfCircleOrganizationChart"/>
    <dgm:cxn modelId="{5EAEC32A-3B6E-46DB-B043-DC5D1B8FE137}" type="presParOf" srcId="{F92AC019-D3DD-4A36-8ADD-50F56922D513}" destId="{8854480F-AF43-4F23-AC37-B5F4D7E52467}" srcOrd="0" destOrd="0" presId="urn:microsoft.com/office/officeart/2008/layout/HalfCircleOrganizationChart"/>
    <dgm:cxn modelId="{8E1676B5-CA7C-4959-AB15-8E9465F8AC00}" type="presParOf" srcId="{8854480F-AF43-4F23-AC37-B5F4D7E52467}" destId="{AC388643-C8FF-490E-B3A8-0F4F7DA5E8B2}" srcOrd="0" destOrd="0" presId="urn:microsoft.com/office/officeart/2008/layout/HalfCircleOrganizationChart"/>
    <dgm:cxn modelId="{681E6EE5-6708-4D4F-A35B-82198795B347}" type="presParOf" srcId="{8854480F-AF43-4F23-AC37-B5F4D7E52467}" destId="{8C9C9A08-4A47-4B1F-81B8-A88307040A6A}" srcOrd="1" destOrd="0" presId="urn:microsoft.com/office/officeart/2008/layout/HalfCircleOrganizationChart"/>
    <dgm:cxn modelId="{2F207023-5E8F-4784-BA0B-0410F15F23BA}" type="presParOf" srcId="{8854480F-AF43-4F23-AC37-B5F4D7E52467}" destId="{FDB15DF9-72FB-48BC-B72F-C7D208113F15}" srcOrd="2" destOrd="0" presId="urn:microsoft.com/office/officeart/2008/layout/HalfCircleOrganizationChart"/>
    <dgm:cxn modelId="{A6E78469-9582-4C12-A3A1-F19BBA4AAFB5}" type="presParOf" srcId="{8854480F-AF43-4F23-AC37-B5F4D7E52467}" destId="{35606636-2092-49EA-817C-55015A015F5F}" srcOrd="3" destOrd="0" presId="urn:microsoft.com/office/officeart/2008/layout/HalfCircleOrganizationChart"/>
    <dgm:cxn modelId="{152931A8-416A-48BC-A48E-8F69ABB19342}" type="presParOf" srcId="{F92AC019-D3DD-4A36-8ADD-50F56922D513}" destId="{76A64F0A-5E34-4703-938E-4D636AFC92A6}" srcOrd="1" destOrd="0" presId="urn:microsoft.com/office/officeart/2008/layout/HalfCircleOrganizationChart"/>
    <dgm:cxn modelId="{313FBE08-E020-4960-9D7F-19F552453781}" type="presParOf" srcId="{F92AC019-D3DD-4A36-8ADD-50F56922D513}" destId="{B6972CB2-8640-40A5-A7AE-0CE573CC3FA3}" srcOrd="2" destOrd="0" presId="urn:microsoft.com/office/officeart/2008/layout/HalfCircleOrganizationChart"/>
    <dgm:cxn modelId="{979ACC84-1A5E-4E30-8AAE-21648E9F5CBC}" type="presParOf" srcId="{8CE4BD37-BEFF-44D4-9A22-678FEBA6A42C}" destId="{3882B65C-B390-43BB-A40F-C6617C2CD8B3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4F40BD1-25AF-4E41-88BD-4DCA69EAFC4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62C942-BE82-4F2C-A2FA-598D84723AB7}">
      <dgm:prSet phldrT="[Text]"/>
      <dgm:spPr/>
      <dgm:t>
        <a:bodyPr/>
        <a:lstStyle/>
        <a:p>
          <a:r>
            <a:rPr lang="en-GB" dirty="0" smtClean="0"/>
            <a:t>Base class/ Superclass</a:t>
          </a:r>
          <a:endParaRPr lang="en-US" dirty="0"/>
        </a:p>
      </dgm:t>
    </dgm:pt>
    <dgm:pt modelId="{060785A2-6BEE-4FBF-95B0-A5CF1A6F61C4}" type="parTrans" cxnId="{68001A54-D623-4B75-B38B-9FA0850818D1}">
      <dgm:prSet/>
      <dgm:spPr/>
      <dgm:t>
        <a:bodyPr/>
        <a:lstStyle/>
        <a:p>
          <a:endParaRPr lang="en-US"/>
        </a:p>
      </dgm:t>
    </dgm:pt>
    <dgm:pt modelId="{4459EFC0-DC54-4FEF-80ED-6CF1A394E77A}" type="sibTrans" cxnId="{68001A54-D623-4B75-B38B-9FA0850818D1}">
      <dgm:prSet/>
      <dgm:spPr/>
      <dgm:t>
        <a:bodyPr/>
        <a:lstStyle/>
        <a:p>
          <a:endParaRPr lang="en-US"/>
        </a:p>
      </dgm:t>
    </dgm:pt>
    <dgm:pt modelId="{1365C40F-98FC-4E6D-A78C-4714D3EC0387}">
      <dgm:prSet phldrT="[Text]"/>
      <dgm:spPr/>
      <dgm:t>
        <a:bodyPr/>
        <a:lstStyle/>
        <a:p>
          <a:r>
            <a:rPr lang="en-GB" dirty="0" smtClean="0"/>
            <a:t>Sub-class/ derived class</a:t>
          </a:r>
          <a:endParaRPr lang="en-US" dirty="0"/>
        </a:p>
      </dgm:t>
    </dgm:pt>
    <dgm:pt modelId="{B36E8D52-0146-4D90-93CC-824E94C80E2B}" type="parTrans" cxnId="{53361458-FDE2-4FB2-85DE-C1A88D874B50}">
      <dgm:prSet/>
      <dgm:spPr/>
      <dgm:t>
        <a:bodyPr/>
        <a:lstStyle/>
        <a:p>
          <a:endParaRPr lang="en-US"/>
        </a:p>
      </dgm:t>
    </dgm:pt>
    <dgm:pt modelId="{09CEE5A1-1CE0-4FB0-8A26-839CE73CECE7}" type="sibTrans" cxnId="{53361458-FDE2-4FB2-85DE-C1A88D874B50}">
      <dgm:prSet/>
      <dgm:spPr/>
      <dgm:t>
        <a:bodyPr/>
        <a:lstStyle/>
        <a:p>
          <a:endParaRPr lang="en-US"/>
        </a:p>
      </dgm:t>
    </dgm:pt>
    <dgm:pt modelId="{3DBAB178-66B9-4CC9-853F-F0DC6B149F3C}">
      <dgm:prSet phldrT="[Text]"/>
      <dgm:spPr/>
      <dgm:t>
        <a:bodyPr/>
        <a:lstStyle/>
        <a:p>
          <a:r>
            <a:rPr lang="en-GB" dirty="0" smtClean="0"/>
            <a:t>Sub-class/ derived class</a:t>
          </a:r>
          <a:endParaRPr lang="en-US" dirty="0"/>
        </a:p>
      </dgm:t>
    </dgm:pt>
    <dgm:pt modelId="{4345D8A9-890B-4A7E-9961-8C068EAA45F7}" type="parTrans" cxnId="{F7C6E99B-5C0A-467A-9594-BFE806041603}">
      <dgm:prSet/>
      <dgm:spPr/>
      <dgm:t>
        <a:bodyPr/>
        <a:lstStyle/>
        <a:p>
          <a:endParaRPr lang="en-US"/>
        </a:p>
      </dgm:t>
    </dgm:pt>
    <dgm:pt modelId="{07B33C3A-14B2-4375-97F2-0FAB4A280933}" type="sibTrans" cxnId="{F7C6E99B-5C0A-467A-9594-BFE806041603}">
      <dgm:prSet/>
      <dgm:spPr/>
      <dgm:t>
        <a:bodyPr/>
        <a:lstStyle/>
        <a:p>
          <a:endParaRPr lang="en-US"/>
        </a:p>
      </dgm:t>
    </dgm:pt>
    <dgm:pt modelId="{387DD45A-28DC-42E3-89E5-9CBE05F67E70}">
      <dgm:prSet phldrT="[Text]"/>
      <dgm:spPr/>
      <dgm:t>
        <a:bodyPr/>
        <a:lstStyle/>
        <a:p>
          <a:r>
            <a:rPr lang="en-GB" dirty="0" smtClean="0"/>
            <a:t>Sub-class/ derived class</a:t>
          </a:r>
          <a:endParaRPr lang="en-US" dirty="0"/>
        </a:p>
      </dgm:t>
    </dgm:pt>
    <dgm:pt modelId="{9D9F143F-CDA3-475F-90B5-E07CB4C2A918}" type="parTrans" cxnId="{3025900B-E27A-4531-8765-FB667E2A480A}">
      <dgm:prSet/>
      <dgm:spPr/>
      <dgm:t>
        <a:bodyPr/>
        <a:lstStyle/>
        <a:p>
          <a:endParaRPr lang="en-US"/>
        </a:p>
      </dgm:t>
    </dgm:pt>
    <dgm:pt modelId="{131C65D7-8B77-4CB8-BF9C-E0D770810EFF}" type="sibTrans" cxnId="{3025900B-E27A-4531-8765-FB667E2A480A}">
      <dgm:prSet/>
      <dgm:spPr/>
      <dgm:t>
        <a:bodyPr/>
        <a:lstStyle/>
        <a:p>
          <a:endParaRPr lang="en-US"/>
        </a:p>
      </dgm:t>
    </dgm:pt>
    <dgm:pt modelId="{F3B3FE4F-77C3-4769-9C7D-17B2956B609A}" type="pres">
      <dgm:prSet presAssocID="{E4F40BD1-25AF-4E41-88BD-4DCA69EAFC4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2B3915B4-62EF-41DB-B685-31BCCD0B9B97}" type="pres">
      <dgm:prSet presAssocID="{1462C942-BE82-4F2C-A2FA-598D84723AB7}" presName="hierRoot1" presStyleCnt="0">
        <dgm:presLayoutVars>
          <dgm:hierBranch val="init"/>
        </dgm:presLayoutVars>
      </dgm:prSet>
      <dgm:spPr/>
    </dgm:pt>
    <dgm:pt modelId="{BD5483C9-5FF9-4874-AFAB-3CC6791AB5CF}" type="pres">
      <dgm:prSet presAssocID="{1462C942-BE82-4F2C-A2FA-598D84723AB7}" presName="rootComposite1" presStyleCnt="0"/>
      <dgm:spPr/>
    </dgm:pt>
    <dgm:pt modelId="{4DC90FC4-F42A-4D10-93BD-AB7DB3B0917A}" type="pres">
      <dgm:prSet presAssocID="{1462C942-BE82-4F2C-A2FA-598D84723AB7}" presName="rootText1" presStyleLbl="alignAcc1" presStyleIdx="0" presStyleCnt="0" custLinFactNeighborX="0" custLinFactNeighborY="-903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990DA37-05CC-4F71-9B58-6F0E0B398E85}" type="pres">
      <dgm:prSet presAssocID="{1462C942-BE82-4F2C-A2FA-598D84723AB7}" presName="topArc1" presStyleLbl="parChTrans1D1" presStyleIdx="0" presStyleCnt="8"/>
      <dgm:spPr/>
    </dgm:pt>
    <dgm:pt modelId="{9A4C9767-B0AA-44E3-8125-5977666FEE7E}" type="pres">
      <dgm:prSet presAssocID="{1462C942-BE82-4F2C-A2FA-598D84723AB7}" presName="bottomArc1" presStyleLbl="parChTrans1D1" presStyleIdx="1" presStyleCnt="8"/>
      <dgm:spPr/>
    </dgm:pt>
    <dgm:pt modelId="{25CFCCF4-415B-4F56-8717-F4CDD1230172}" type="pres">
      <dgm:prSet presAssocID="{1462C942-BE82-4F2C-A2FA-598D84723AB7}" presName="topConnNode1" presStyleLbl="node1" presStyleIdx="0" presStyleCnt="0"/>
      <dgm:spPr/>
      <dgm:t>
        <a:bodyPr/>
        <a:lstStyle/>
        <a:p>
          <a:endParaRPr lang="en-US"/>
        </a:p>
      </dgm:t>
    </dgm:pt>
    <dgm:pt modelId="{7727F6E4-ADB0-4FC6-A387-62DC4BD7DF6A}" type="pres">
      <dgm:prSet presAssocID="{1462C942-BE82-4F2C-A2FA-598D84723AB7}" presName="hierChild2" presStyleCnt="0"/>
      <dgm:spPr/>
    </dgm:pt>
    <dgm:pt modelId="{1F3A9A77-664C-4FB8-BBF9-F5A2C0A0D420}" type="pres">
      <dgm:prSet presAssocID="{B36E8D52-0146-4D90-93CC-824E94C80E2B}" presName="Name28" presStyleLbl="parChTrans1D2" presStyleIdx="0" presStyleCnt="3"/>
      <dgm:spPr/>
      <dgm:t>
        <a:bodyPr/>
        <a:lstStyle/>
        <a:p>
          <a:endParaRPr lang="en-US"/>
        </a:p>
      </dgm:t>
    </dgm:pt>
    <dgm:pt modelId="{D4028D9F-7B55-4D49-AB63-1650FB64C46E}" type="pres">
      <dgm:prSet presAssocID="{1365C40F-98FC-4E6D-A78C-4714D3EC0387}" presName="hierRoot2" presStyleCnt="0">
        <dgm:presLayoutVars>
          <dgm:hierBranch val="init"/>
        </dgm:presLayoutVars>
      </dgm:prSet>
      <dgm:spPr/>
    </dgm:pt>
    <dgm:pt modelId="{BA10718F-BFDD-47C4-95F7-071CA038EF23}" type="pres">
      <dgm:prSet presAssocID="{1365C40F-98FC-4E6D-A78C-4714D3EC0387}" presName="rootComposite2" presStyleCnt="0"/>
      <dgm:spPr/>
    </dgm:pt>
    <dgm:pt modelId="{7E8A66F6-A6FB-497B-A5BF-D1D07DC20E80}" type="pres">
      <dgm:prSet presAssocID="{1365C40F-98FC-4E6D-A78C-4714D3EC038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04CA33-D69D-4BF1-95FB-85B6C0D2D484}" type="pres">
      <dgm:prSet presAssocID="{1365C40F-98FC-4E6D-A78C-4714D3EC0387}" presName="topArc2" presStyleLbl="parChTrans1D1" presStyleIdx="2" presStyleCnt="8"/>
      <dgm:spPr/>
    </dgm:pt>
    <dgm:pt modelId="{D0A2C4D1-8200-456C-9B29-028234E296CF}" type="pres">
      <dgm:prSet presAssocID="{1365C40F-98FC-4E6D-A78C-4714D3EC0387}" presName="bottomArc2" presStyleLbl="parChTrans1D1" presStyleIdx="3" presStyleCnt="8"/>
      <dgm:spPr/>
    </dgm:pt>
    <dgm:pt modelId="{0D085239-4AA8-4EF5-A560-EDF5F2371625}" type="pres">
      <dgm:prSet presAssocID="{1365C40F-98FC-4E6D-A78C-4714D3EC0387}" presName="topConnNode2" presStyleLbl="node2" presStyleIdx="0" presStyleCnt="0"/>
      <dgm:spPr/>
      <dgm:t>
        <a:bodyPr/>
        <a:lstStyle/>
        <a:p>
          <a:endParaRPr lang="en-US"/>
        </a:p>
      </dgm:t>
    </dgm:pt>
    <dgm:pt modelId="{D57A5F7A-E856-4E46-8A9E-3F0DACC9A3DB}" type="pres">
      <dgm:prSet presAssocID="{1365C40F-98FC-4E6D-A78C-4714D3EC0387}" presName="hierChild4" presStyleCnt="0"/>
      <dgm:spPr/>
    </dgm:pt>
    <dgm:pt modelId="{ED99F9F9-B11B-4209-9D25-CBB36556F4E7}" type="pres">
      <dgm:prSet presAssocID="{1365C40F-98FC-4E6D-A78C-4714D3EC0387}" presName="hierChild5" presStyleCnt="0"/>
      <dgm:spPr/>
    </dgm:pt>
    <dgm:pt modelId="{6C76928E-44A3-4497-B553-84CE77C1DB6A}" type="pres">
      <dgm:prSet presAssocID="{4345D8A9-890B-4A7E-9961-8C068EAA45F7}" presName="Name28" presStyleLbl="parChTrans1D2" presStyleIdx="1" presStyleCnt="3"/>
      <dgm:spPr/>
      <dgm:t>
        <a:bodyPr/>
        <a:lstStyle/>
        <a:p>
          <a:endParaRPr lang="en-US"/>
        </a:p>
      </dgm:t>
    </dgm:pt>
    <dgm:pt modelId="{C4EFF2ED-CA0A-458A-A60E-905EBB758D0C}" type="pres">
      <dgm:prSet presAssocID="{3DBAB178-66B9-4CC9-853F-F0DC6B149F3C}" presName="hierRoot2" presStyleCnt="0">
        <dgm:presLayoutVars>
          <dgm:hierBranch val="init"/>
        </dgm:presLayoutVars>
      </dgm:prSet>
      <dgm:spPr/>
    </dgm:pt>
    <dgm:pt modelId="{17661686-6A3C-4B0F-9DFC-D473503E0069}" type="pres">
      <dgm:prSet presAssocID="{3DBAB178-66B9-4CC9-853F-F0DC6B149F3C}" presName="rootComposite2" presStyleCnt="0"/>
      <dgm:spPr/>
    </dgm:pt>
    <dgm:pt modelId="{953CECB9-4C46-474D-89FA-D04997439003}" type="pres">
      <dgm:prSet presAssocID="{3DBAB178-66B9-4CC9-853F-F0DC6B149F3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FA2450-68AD-49C3-96F8-10C5B488FF4F}" type="pres">
      <dgm:prSet presAssocID="{3DBAB178-66B9-4CC9-853F-F0DC6B149F3C}" presName="topArc2" presStyleLbl="parChTrans1D1" presStyleIdx="4" presStyleCnt="8"/>
      <dgm:spPr/>
    </dgm:pt>
    <dgm:pt modelId="{C68FB307-E966-4CD3-9177-29A8E725BA15}" type="pres">
      <dgm:prSet presAssocID="{3DBAB178-66B9-4CC9-853F-F0DC6B149F3C}" presName="bottomArc2" presStyleLbl="parChTrans1D1" presStyleIdx="5" presStyleCnt="8"/>
      <dgm:spPr/>
    </dgm:pt>
    <dgm:pt modelId="{9CD54195-EDF2-4B33-B931-918E07968DFC}" type="pres">
      <dgm:prSet presAssocID="{3DBAB178-66B9-4CC9-853F-F0DC6B149F3C}" presName="topConnNode2" presStyleLbl="node2" presStyleIdx="0" presStyleCnt="0"/>
      <dgm:spPr/>
      <dgm:t>
        <a:bodyPr/>
        <a:lstStyle/>
        <a:p>
          <a:endParaRPr lang="en-US"/>
        </a:p>
      </dgm:t>
    </dgm:pt>
    <dgm:pt modelId="{5DA09AC4-720C-4105-9C09-300AA355EE51}" type="pres">
      <dgm:prSet presAssocID="{3DBAB178-66B9-4CC9-853F-F0DC6B149F3C}" presName="hierChild4" presStyleCnt="0"/>
      <dgm:spPr/>
    </dgm:pt>
    <dgm:pt modelId="{B3F736D7-A5D6-4593-8B3A-1728A182692D}" type="pres">
      <dgm:prSet presAssocID="{3DBAB178-66B9-4CC9-853F-F0DC6B149F3C}" presName="hierChild5" presStyleCnt="0"/>
      <dgm:spPr/>
    </dgm:pt>
    <dgm:pt modelId="{AD0560B4-2E7C-4074-9140-2A6819DCB703}" type="pres">
      <dgm:prSet presAssocID="{9D9F143F-CDA3-475F-90B5-E07CB4C2A918}" presName="Name28" presStyleLbl="parChTrans1D2" presStyleIdx="2" presStyleCnt="3"/>
      <dgm:spPr/>
      <dgm:t>
        <a:bodyPr/>
        <a:lstStyle/>
        <a:p>
          <a:endParaRPr lang="en-US"/>
        </a:p>
      </dgm:t>
    </dgm:pt>
    <dgm:pt modelId="{C747768B-6B1C-4109-BCCB-9C13009321C8}" type="pres">
      <dgm:prSet presAssocID="{387DD45A-28DC-42E3-89E5-9CBE05F67E70}" presName="hierRoot2" presStyleCnt="0">
        <dgm:presLayoutVars>
          <dgm:hierBranch val="init"/>
        </dgm:presLayoutVars>
      </dgm:prSet>
      <dgm:spPr/>
    </dgm:pt>
    <dgm:pt modelId="{2F7A2EEE-3410-40F4-82E3-25138E09B2BC}" type="pres">
      <dgm:prSet presAssocID="{387DD45A-28DC-42E3-89E5-9CBE05F67E70}" presName="rootComposite2" presStyleCnt="0"/>
      <dgm:spPr/>
    </dgm:pt>
    <dgm:pt modelId="{86D06BF9-E437-4FED-A355-E31AC8782729}" type="pres">
      <dgm:prSet presAssocID="{387DD45A-28DC-42E3-89E5-9CBE05F67E7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643B05-46BE-408B-A5F7-80BF855403E0}" type="pres">
      <dgm:prSet presAssocID="{387DD45A-28DC-42E3-89E5-9CBE05F67E70}" presName="topArc2" presStyleLbl="parChTrans1D1" presStyleIdx="6" presStyleCnt="8"/>
      <dgm:spPr/>
    </dgm:pt>
    <dgm:pt modelId="{30FA5BD9-285B-4AD7-A357-38255BD0A90C}" type="pres">
      <dgm:prSet presAssocID="{387DD45A-28DC-42E3-89E5-9CBE05F67E70}" presName="bottomArc2" presStyleLbl="parChTrans1D1" presStyleIdx="7" presStyleCnt="8"/>
      <dgm:spPr/>
    </dgm:pt>
    <dgm:pt modelId="{02488C52-C0A7-4CE0-8FA4-E519669B4A31}" type="pres">
      <dgm:prSet presAssocID="{387DD45A-28DC-42E3-89E5-9CBE05F67E70}" presName="topConnNode2" presStyleLbl="node2" presStyleIdx="0" presStyleCnt="0"/>
      <dgm:spPr/>
      <dgm:t>
        <a:bodyPr/>
        <a:lstStyle/>
        <a:p>
          <a:endParaRPr lang="en-US"/>
        </a:p>
      </dgm:t>
    </dgm:pt>
    <dgm:pt modelId="{BB5FD474-288D-423C-A118-1E9CC8B11E4D}" type="pres">
      <dgm:prSet presAssocID="{387DD45A-28DC-42E3-89E5-9CBE05F67E70}" presName="hierChild4" presStyleCnt="0"/>
      <dgm:spPr/>
    </dgm:pt>
    <dgm:pt modelId="{850AB818-DE70-4ECA-9367-F02BE48B6027}" type="pres">
      <dgm:prSet presAssocID="{387DD45A-28DC-42E3-89E5-9CBE05F67E70}" presName="hierChild5" presStyleCnt="0"/>
      <dgm:spPr/>
    </dgm:pt>
    <dgm:pt modelId="{18648072-8967-4AAE-A0E2-C81316127711}" type="pres">
      <dgm:prSet presAssocID="{1462C942-BE82-4F2C-A2FA-598D84723AB7}" presName="hierChild3" presStyleCnt="0"/>
      <dgm:spPr/>
    </dgm:pt>
  </dgm:ptLst>
  <dgm:cxnLst>
    <dgm:cxn modelId="{3025900B-E27A-4531-8765-FB667E2A480A}" srcId="{1462C942-BE82-4F2C-A2FA-598D84723AB7}" destId="{387DD45A-28DC-42E3-89E5-9CBE05F67E70}" srcOrd="2" destOrd="0" parTransId="{9D9F143F-CDA3-475F-90B5-E07CB4C2A918}" sibTransId="{131C65D7-8B77-4CB8-BF9C-E0D770810EFF}"/>
    <dgm:cxn modelId="{03059C8E-D403-4853-84D6-230958FD65BF}" type="presOf" srcId="{9D9F143F-CDA3-475F-90B5-E07CB4C2A918}" destId="{AD0560B4-2E7C-4074-9140-2A6819DCB703}" srcOrd="0" destOrd="0" presId="urn:microsoft.com/office/officeart/2008/layout/HalfCircleOrganizationChart"/>
    <dgm:cxn modelId="{A8C29DBC-3873-41F0-BD66-652708F429A2}" type="presOf" srcId="{3DBAB178-66B9-4CC9-853F-F0DC6B149F3C}" destId="{9CD54195-EDF2-4B33-B931-918E07968DFC}" srcOrd="1" destOrd="0" presId="urn:microsoft.com/office/officeart/2008/layout/HalfCircleOrganizationChart"/>
    <dgm:cxn modelId="{02AFF848-9698-4B47-80F6-D6F2A99B9BAB}" type="presOf" srcId="{B36E8D52-0146-4D90-93CC-824E94C80E2B}" destId="{1F3A9A77-664C-4FB8-BBF9-F5A2C0A0D420}" srcOrd="0" destOrd="0" presId="urn:microsoft.com/office/officeart/2008/layout/HalfCircleOrganizationChart"/>
    <dgm:cxn modelId="{C7BEFA12-8A69-4231-92DE-DD456C543419}" type="presOf" srcId="{1462C942-BE82-4F2C-A2FA-598D84723AB7}" destId="{25CFCCF4-415B-4F56-8717-F4CDD1230172}" srcOrd="1" destOrd="0" presId="urn:microsoft.com/office/officeart/2008/layout/HalfCircleOrganizationChart"/>
    <dgm:cxn modelId="{D959B52E-D105-4C60-AF45-7D3986556828}" type="presOf" srcId="{1365C40F-98FC-4E6D-A78C-4714D3EC0387}" destId="{0D085239-4AA8-4EF5-A560-EDF5F2371625}" srcOrd="1" destOrd="0" presId="urn:microsoft.com/office/officeart/2008/layout/HalfCircleOrganizationChart"/>
    <dgm:cxn modelId="{B1B8C14B-0476-4A9C-9A40-C243C9565294}" type="presOf" srcId="{387DD45A-28DC-42E3-89E5-9CBE05F67E70}" destId="{86D06BF9-E437-4FED-A355-E31AC8782729}" srcOrd="0" destOrd="0" presId="urn:microsoft.com/office/officeart/2008/layout/HalfCircleOrganizationChart"/>
    <dgm:cxn modelId="{F7C6E99B-5C0A-467A-9594-BFE806041603}" srcId="{1462C942-BE82-4F2C-A2FA-598D84723AB7}" destId="{3DBAB178-66B9-4CC9-853F-F0DC6B149F3C}" srcOrd="1" destOrd="0" parTransId="{4345D8A9-890B-4A7E-9961-8C068EAA45F7}" sibTransId="{07B33C3A-14B2-4375-97F2-0FAB4A280933}"/>
    <dgm:cxn modelId="{53361458-FDE2-4FB2-85DE-C1A88D874B50}" srcId="{1462C942-BE82-4F2C-A2FA-598D84723AB7}" destId="{1365C40F-98FC-4E6D-A78C-4714D3EC0387}" srcOrd="0" destOrd="0" parTransId="{B36E8D52-0146-4D90-93CC-824E94C80E2B}" sibTransId="{09CEE5A1-1CE0-4FB0-8A26-839CE73CECE7}"/>
    <dgm:cxn modelId="{8950FF39-D484-478C-908E-293F99FC940C}" type="presOf" srcId="{1462C942-BE82-4F2C-A2FA-598D84723AB7}" destId="{4DC90FC4-F42A-4D10-93BD-AB7DB3B0917A}" srcOrd="0" destOrd="0" presId="urn:microsoft.com/office/officeart/2008/layout/HalfCircleOrganizationChart"/>
    <dgm:cxn modelId="{F0679A42-3216-4720-AA4F-652FFCDA948D}" type="presOf" srcId="{1365C40F-98FC-4E6D-A78C-4714D3EC0387}" destId="{7E8A66F6-A6FB-497B-A5BF-D1D07DC20E80}" srcOrd="0" destOrd="0" presId="urn:microsoft.com/office/officeart/2008/layout/HalfCircleOrganizationChart"/>
    <dgm:cxn modelId="{E0B343B1-D323-4502-B3FD-8FDBA1A3D6E6}" type="presOf" srcId="{387DD45A-28DC-42E3-89E5-9CBE05F67E70}" destId="{02488C52-C0A7-4CE0-8FA4-E519669B4A31}" srcOrd="1" destOrd="0" presId="urn:microsoft.com/office/officeart/2008/layout/HalfCircleOrganizationChart"/>
    <dgm:cxn modelId="{B2A0F3EC-A542-4E19-A4A5-D67664500ABB}" type="presOf" srcId="{3DBAB178-66B9-4CC9-853F-F0DC6B149F3C}" destId="{953CECB9-4C46-474D-89FA-D04997439003}" srcOrd="0" destOrd="0" presId="urn:microsoft.com/office/officeart/2008/layout/HalfCircleOrganizationChart"/>
    <dgm:cxn modelId="{33F4B5DD-328D-44E3-B93A-DCAE3C0D3A61}" type="presOf" srcId="{4345D8A9-890B-4A7E-9961-8C068EAA45F7}" destId="{6C76928E-44A3-4497-B553-84CE77C1DB6A}" srcOrd="0" destOrd="0" presId="urn:microsoft.com/office/officeart/2008/layout/HalfCircleOrganizationChart"/>
    <dgm:cxn modelId="{68001A54-D623-4B75-B38B-9FA0850818D1}" srcId="{E4F40BD1-25AF-4E41-88BD-4DCA69EAFC46}" destId="{1462C942-BE82-4F2C-A2FA-598D84723AB7}" srcOrd="0" destOrd="0" parTransId="{060785A2-6BEE-4FBF-95B0-A5CF1A6F61C4}" sibTransId="{4459EFC0-DC54-4FEF-80ED-6CF1A394E77A}"/>
    <dgm:cxn modelId="{852E9C3E-DE6D-4EF4-86D9-704DE9A3A862}" type="presOf" srcId="{E4F40BD1-25AF-4E41-88BD-4DCA69EAFC46}" destId="{F3B3FE4F-77C3-4769-9C7D-17B2956B609A}" srcOrd="0" destOrd="0" presId="urn:microsoft.com/office/officeart/2008/layout/HalfCircleOrganizationChart"/>
    <dgm:cxn modelId="{5C574A95-F57B-4CBF-B126-4BECA25AEF49}" type="presParOf" srcId="{F3B3FE4F-77C3-4769-9C7D-17B2956B609A}" destId="{2B3915B4-62EF-41DB-B685-31BCCD0B9B97}" srcOrd="0" destOrd="0" presId="urn:microsoft.com/office/officeart/2008/layout/HalfCircleOrganizationChart"/>
    <dgm:cxn modelId="{746F7CAF-556F-47B7-92FF-AD83ADA17B19}" type="presParOf" srcId="{2B3915B4-62EF-41DB-B685-31BCCD0B9B97}" destId="{BD5483C9-5FF9-4874-AFAB-3CC6791AB5CF}" srcOrd="0" destOrd="0" presId="urn:microsoft.com/office/officeart/2008/layout/HalfCircleOrganizationChart"/>
    <dgm:cxn modelId="{0645D5A4-C1B4-452F-B358-C7E85335308A}" type="presParOf" srcId="{BD5483C9-5FF9-4874-AFAB-3CC6791AB5CF}" destId="{4DC90FC4-F42A-4D10-93BD-AB7DB3B0917A}" srcOrd="0" destOrd="0" presId="urn:microsoft.com/office/officeart/2008/layout/HalfCircleOrganizationChart"/>
    <dgm:cxn modelId="{945616F4-569A-4622-9E6E-1C9B20B140DB}" type="presParOf" srcId="{BD5483C9-5FF9-4874-AFAB-3CC6791AB5CF}" destId="{4990DA37-05CC-4F71-9B58-6F0E0B398E85}" srcOrd="1" destOrd="0" presId="urn:microsoft.com/office/officeart/2008/layout/HalfCircleOrganizationChart"/>
    <dgm:cxn modelId="{BF8663CB-45C1-4FEC-AD67-00B7A975F786}" type="presParOf" srcId="{BD5483C9-5FF9-4874-AFAB-3CC6791AB5CF}" destId="{9A4C9767-B0AA-44E3-8125-5977666FEE7E}" srcOrd="2" destOrd="0" presId="urn:microsoft.com/office/officeart/2008/layout/HalfCircleOrganizationChart"/>
    <dgm:cxn modelId="{9D5A0255-A5BA-43BD-9E75-3E3E18A94DC3}" type="presParOf" srcId="{BD5483C9-5FF9-4874-AFAB-3CC6791AB5CF}" destId="{25CFCCF4-415B-4F56-8717-F4CDD1230172}" srcOrd="3" destOrd="0" presId="urn:microsoft.com/office/officeart/2008/layout/HalfCircleOrganizationChart"/>
    <dgm:cxn modelId="{ED2750D0-C026-4869-B575-E06D77CEDD36}" type="presParOf" srcId="{2B3915B4-62EF-41DB-B685-31BCCD0B9B97}" destId="{7727F6E4-ADB0-4FC6-A387-62DC4BD7DF6A}" srcOrd="1" destOrd="0" presId="urn:microsoft.com/office/officeart/2008/layout/HalfCircleOrganizationChart"/>
    <dgm:cxn modelId="{46EDE584-B650-4750-9502-652BD6DE25A1}" type="presParOf" srcId="{7727F6E4-ADB0-4FC6-A387-62DC4BD7DF6A}" destId="{1F3A9A77-664C-4FB8-BBF9-F5A2C0A0D420}" srcOrd="0" destOrd="0" presId="urn:microsoft.com/office/officeart/2008/layout/HalfCircleOrganizationChart"/>
    <dgm:cxn modelId="{F58C3C37-C43A-4A3D-8848-EE2281AF1C25}" type="presParOf" srcId="{7727F6E4-ADB0-4FC6-A387-62DC4BD7DF6A}" destId="{D4028D9F-7B55-4D49-AB63-1650FB64C46E}" srcOrd="1" destOrd="0" presId="urn:microsoft.com/office/officeart/2008/layout/HalfCircleOrganizationChart"/>
    <dgm:cxn modelId="{359AF14A-9C17-49A7-A3E3-BB567017CF34}" type="presParOf" srcId="{D4028D9F-7B55-4D49-AB63-1650FB64C46E}" destId="{BA10718F-BFDD-47C4-95F7-071CA038EF23}" srcOrd="0" destOrd="0" presId="urn:microsoft.com/office/officeart/2008/layout/HalfCircleOrganizationChart"/>
    <dgm:cxn modelId="{5FD06F6B-7FA2-40B8-AE26-5FF9EC1B7059}" type="presParOf" srcId="{BA10718F-BFDD-47C4-95F7-071CA038EF23}" destId="{7E8A66F6-A6FB-497B-A5BF-D1D07DC20E80}" srcOrd="0" destOrd="0" presId="urn:microsoft.com/office/officeart/2008/layout/HalfCircleOrganizationChart"/>
    <dgm:cxn modelId="{0826FC41-8985-4E40-B590-BA768A76CEB3}" type="presParOf" srcId="{BA10718F-BFDD-47C4-95F7-071CA038EF23}" destId="{2804CA33-D69D-4BF1-95FB-85B6C0D2D484}" srcOrd="1" destOrd="0" presId="urn:microsoft.com/office/officeart/2008/layout/HalfCircleOrganizationChart"/>
    <dgm:cxn modelId="{D4814411-02D1-43AB-BC57-007F6C09FFF2}" type="presParOf" srcId="{BA10718F-BFDD-47C4-95F7-071CA038EF23}" destId="{D0A2C4D1-8200-456C-9B29-028234E296CF}" srcOrd="2" destOrd="0" presId="urn:microsoft.com/office/officeart/2008/layout/HalfCircleOrganizationChart"/>
    <dgm:cxn modelId="{F635ECCD-B63E-40B2-8F7C-1AD0E05696CF}" type="presParOf" srcId="{BA10718F-BFDD-47C4-95F7-071CA038EF23}" destId="{0D085239-4AA8-4EF5-A560-EDF5F2371625}" srcOrd="3" destOrd="0" presId="urn:microsoft.com/office/officeart/2008/layout/HalfCircleOrganizationChart"/>
    <dgm:cxn modelId="{1427ACD2-1103-4604-BA40-7183FB80ED2F}" type="presParOf" srcId="{D4028D9F-7B55-4D49-AB63-1650FB64C46E}" destId="{D57A5F7A-E856-4E46-8A9E-3F0DACC9A3DB}" srcOrd="1" destOrd="0" presId="urn:microsoft.com/office/officeart/2008/layout/HalfCircleOrganizationChart"/>
    <dgm:cxn modelId="{F20FB091-7832-4E73-B1E3-4F859132A6AC}" type="presParOf" srcId="{D4028D9F-7B55-4D49-AB63-1650FB64C46E}" destId="{ED99F9F9-B11B-4209-9D25-CBB36556F4E7}" srcOrd="2" destOrd="0" presId="urn:microsoft.com/office/officeart/2008/layout/HalfCircleOrganizationChart"/>
    <dgm:cxn modelId="{F74FA2A9-D416-4FD4-8940-CC9758D5435E}" type="presParOf" srcId="{7727F6E4-ADB0-4FC6-A387-62DC4BD7DF6A}" destId="{6C76928E-44A3-4497-B553-84CE77C1DB6A}" srcOrd="2" destOrd="0" presId="urn:microsoft.com/office/officeart/2008/layout/HalfCircleOrganizationChart"/>
    <dgm:cxn modelId="{360725AA-3395-46CB-86F1-6906D1CC365C}" type="presParOf" srcId="{7727F6E4-ADB0-4FC6-A387-62DC4BD7DF6A}" destId="{C4EFF2ED-CA0A-458A-A60E-905EBB758D0C}" srcOrd="3" destOrd="0" presId="urn:microsoft.com/office/officeart/2008/layout/HalfCircleOrganizationChart"/>
    <dgm:cxn modelId="{D3DD8119-CE91-48F9-BE90-2380CA9721A4}" type="presParOf" srcId="{C4EFF2ED-CA0A-458A-A60E-905EBB758D0C}" destId="{17661686-6A3C-4B0F-9DFC-D473503E0069}" srcOrd="0" destOrd="0" presId="urn:microsoft.com/office/officeart/2008/layout/HalfCircleOrganizationChart"/>
    <dgm:cxn modelId="{B82607F5-CA5A-411F-BAE7-D93EA8878477}" type="presParOf" srcId="{17661686-6A3C-4B0F-9DFC-D473503E0069}" destId="{953CECB9-4C46-474D-89FA-D04997439003}" srcOrd="0" destOrd="0" presId="urn:microsoft.com/office/officeart/2008/layout/HalfCircleOrganizationChart"/>
    <dgm:cxn modelId="{6E1BCF32-412B-44FD-BBF5-D3019C8C0FD2}" type="presParOf" srcId="{17661686-6A3C-4B0F-9DFC-D473503E0069}" destId="{D6FA2450-68AD-49C3-96F8-10C5B488FF4F}" srcOrd="1" destOrd="0" presId="urn:microsoft.com/office/officeart/2008/layout/HalfCircleOrganizationChart"/>
    <dgm:cxn modelId="{BFD23EA6-710C-43F7-AB81-477B1D689550}" type="presParOf" srcId="{17661686-6A3C-4B0F-9DFC-D473503E0069}" destId="{C68FB307-E966-4CD3-9177-29A8E725BA15}" srcOrd="2" destOrd="0" presId="urn:microsoft.com/office/officeart/2008/layout/HalfCircleOrganizationChart"/>
    <dgm:cxn modelId="{1067C266-7556-43D7-B226-CE0D2706EF95}" type="presParOf" srcId="{17661686-6A3C-4B0F-9DFC-D473503E0069}" destId="{9CD54195-EDF2-4B33-B931-918E07968DFC}" srcOrd="3" destOrd="0" presId="urn:microsoft.com/office/officeart/2008/layout/HalfCircleOrganizationChart"/>
    <dgm:cxn modelId="{E4ACA4EC-A436-4E67-B65E-9C7B0B9962B2}" type="presParOf" srcId="{C4EFF2ED-CA0A-458A-A60E-905EBB758D0C}" destId="{5DA09AC4-720C-4105-9C09-300AA355EE51}" srcOrd="1" destOrd="0" presId="urn:microsoft.com/office/officeart/2008/layout/HalfCircleOrganizationChart"/>
    <dgm:cxn modelId="{A50BD909-5CCD-4029-BABD-B17F023CB94B}" type="presParOf" srcId="{C4EFF2ED-CA0A-458A-A60E-905EBB758D0C}" destId="{B3F736D7-A5D6-4593-8B3A-1728A182692D}" srcOrd="2" destOrd="0" presId="urn:microsoft.com/office/officeart/2008/layout/HalfCircleOrganizationChart"/>
    <dgm:cxn modelId="{F7D3CBBE-5443-4417-A30D-51A5D2A76FD0}" type="presParOf" srcId="{7727F6E4-ADB0-4FC6-A387-62DC4BD7DF6A}" destId="{AD0560B4-2E7C-4074-9140-2A6819DCB703}" srcOrd="4" destOrd="0" presId="urn:microsoft.com/office/officeart/2008/layout/HalfCircleOrganizationChart"/>
    <dgm:cxn modelId="{ACBD2255-1A78-4F91-B971-1DDD0CC4830A}" type="presParOf" srcId="{7727F6E4-ADB0-4FC6-A387-62DC4BD7DF6A}" destId="{C747768B-6B1C-4109-BCCB-9C13009321C8}" srcOrd="5" destOrd="0" presId="urn:microsoft.com/office/officeart/2008/layout/HalfCircleOrganizationChart"/>
    <dgm:cxn modelId="{42DD6722-6DE9-4127-B18B-A6184B40CCCE}" type="presParOf" srcId="{C747768B-6B1C-4109-BCCB-9C13009321C8}" destId="{2F7A2EEE-3410-40F4-82E3-25138E09B2BC}" srcOrd="0" destOrd="0" presId="urn:microsoft.com/office/officeart/2008/layout/HalfCircleOrganizationChart"/>
    <dgm:cxn modelId="{DF5C2115-34DF-42E9-A6CF-66E7EAC7FF72}" type="presParOf" srcId="{2F7A2EEE-3410-40F4-82E3-25138E09B2BC}" destId="{86D06BF9-E437-4FED-A355-E31AC8782729}" srcOrd="0" destOrd="0" presId="urn:microsoft.com/office/officeart/2008/layout/HalfCircleOrganizationChart"/>
    <dgm:cxn modelId="{D9E45DC7-3050-4CA6-8CFA-FA0C7F210D58}" type="presParOf" srcId="{2F7A2EEE-3410-40F4-82E3-25138E09B2BC}" destId="{AB643B05-46BE-408B-A5F7-80BF855403E0}" srcOrd="1" destOrd="0" presId="urn:microsoft.com/office/officeart/2008/layout/HalfCircleOrganizationChart"/>
    <dgm:cxn modelId="{DF91CB6E-3127-4395-9CEC-088FD7D43E2A}" type="presParOf" srcId="{2F7A2EEE-3410-40F4-82E3-25138E09B2BC}" destId="{30FA5BD9-285B-4AD7-A357-38255BD0A90C}" srcOrd="2" destOrd="0" presId="urn:microsoft.com/office/officeart/2008/layout/HalfCircleOrganizationChart"/>
    <dgm:cxn modelId="{7341F3C0-1D16-4402-A8D1-458D743040F6}" type="presParOf" srcId="{2F7A2EEE-3410-40F4-82E3-25138E09B2BC}" destId="{02488C52-C0A7-4CE0-8FA4-E519669B4A31}" srcOrd="3" destOrd="0" presId="urn:microsoft.com/office/officeart/2008/layout/HalfCircleOrganizationChart"/>
    <dgm:cxn modelId="{8B08EE95-0BFB-4AE1-B2E0-A63593BF58FF}" type="presParOf" srcId="{C747768B-6B1C-4109-BCCB-9C13009321C8}" destId="{BB5FD474-288D-423C-A118-1E9CC8B11E4D}" srcOrd="1" destOrd="0" presId="urn:microsoft.com/office/officeart/2008/layout/HalfCircleOrganizationChart"/>
    <dgm:cxn modelId="{3101B113-2B30-476F-AA1F-67731B629800}" type="presParOf" srcId="{C747768B-6B1C-4109-BCCB-9C13009321C8}" destId="{850AB818-DE70-4ECA-9367-F02BE48B6027}" srcOrd="2" destOrd="0" presId="urn:microsoft.com/office/officeart/2008/layout/HalfCircleOrganizationChart"/>
    <dgm:cxn modelId="{73EC11B3-7484-4296-839B-8475A20CD469}" type="presParOf" srcId="{2B3915B4-62EF-41DB-B685-31BCCD0B9B97}" destId="{18648072-8967-4AAE-A0E2-C81316127711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62527D-CF2E-4980-A537-A4A42AFB9118}" type="doc">
      <dgm:prSet loTypeId="urn:microsoft.com/office/officeart/2005/8/layout/target1" loCatId="relationship" qsTypeId="urn:microsoft.com/office/officeart/2005/8/quickstyle/simple1" qsCatId="simple" csTypeId="urn:microsoft.com/office/officeart/2005/8/colors/accent0_1" csCatId="mainScheme" phldr="1"/>
      <dgm:spPr/>
    </dgm:pt>
    <dgm:pt modelId="{FC9C051C-02FD-4043-8BC2-9FA55D1C7D4D}">
      <dgm:prSet phldrT="[Text]"/>
      <dgm:spPr/>
      <dgm:t>
        <a:bodyPr/>
        <a:lstStyle/>
        <a:p>
          <a:r>
            <a:rPr lang="en-US" b="1" dirty="0" smtClean="0">
              <a:solidFill>
                <a:srgbClr val="FF0000"/>
              </a:solidFill>
            </a:rPr>
            <a:t>Private</a:t>
          </a:r>
          <a:endParaRPr lang="en-US" b="1" dirty="0">
            <a:solidFill>
              <a:srgbClr val="FF0000"/>
            </a:solidFill>
          </a:endParaRPr>
        </a:p>
      </dgm:t>
    </dgm:pt>
    <dgm:pt modelId="{2C8A2C29-769E-40D5-8BE8-1BEF2CD4F085}" type="parTrans" cxnId="{DD99015D-AFB4-43C6-A14F-A674F888D9C7}">
      <dgm:prSet/>
      <dgm:spPr/>
      <dgm:t>
        <a:bodyPr/>
        <a:lstStyle/>
        <a:p>
          <a:endParaRPr lang="en-US"/>
        </a:p>
      </dgm:t>
    </dgm:pt>
    <dgm:pt modelId="{CFDF8E92-E952-473B-805D-11C690C151BF}" type="sibTrans" cxnId="{DD99015D-AFB4-43C6-A14F-A674F888D9C7}">
      <dgm:prSet/>
      <dgm:spPr/>
      <dgm:t>
        <a:bodyPr/>
        <a:lstStyle/>
        <a:p>
          <a:endParaRPr lang="en-US"/>
        </a:p>
      </dgm:t>
    </dgm:pt>
    <dgm:pt modelId="{8D2E5DAC-8F56-47E0-99E5-3BFA594296F0}">
      <dgm:prSet phldrT="[Text]"/>
      <dgm:spPr/>
      <dgm:t>
        <a:bodyPr/>
        <a:lstStyle/>
        <a:p>
          <a:r>
            <a:rPr lang="en-US" b="1" dirty="0" smtClean="0">
              <a:solidFill>
                <a:srgbClr val="0000FF"/>
              </a:solidFill>
            </a:rPr>
            <a:t>Protected</a:t>
          </a:r>
          <a:endParaRPr lang="en-US" b="1" dirty="0">
            <a:solidFill>
              <a:srgbClr val="0000FF"/>
            </a:solidFill>
          </a:endParaRPr>
        </a:p>
      </dgm:t>
    </dgm:pt>
    <dgm:pt modelId="{860E2D0D-34FD-4CF2-94EC-BBC3D5DCCDFE}" type="parTrans" cxnId="{A74F54D2-5A7C-425C-90F2-CB9C5EA8DDDF}">
      <dgm:prSet/>
      <dgm:spPr/>
      <dgm:t>
        <a:bodyPr/>
        <a:lstStyle/>
        <a:p>
          <a:endParaRPr lang="en-US"/>
        </a:p>
      </dgm:t>
    </dgm:pt>
    <dgm:pt modelId="{3D58B567-3F92-4D08-AD1C-DE69A0EE9FB1}" type="sibTrans" cxnId="{A74F54D2-5A7C-425C-90F2-CB9C5EA8DDDF}">
      <dgm:prSet/>
      <dgm:spPr/>
      <dgm:t>
        <a:bodyPr/>
        <a:lstStyle/>
        <a:p>
          <a:endParaRPr lang="en-US"/>
        </a:p>
      </dgm:t>
    </dgm:pt>
    <dgm:pt modelId="{BFEE9C25-04DF-4B24-9700-941E48EFBDD3}">
      <dgm:prSet phldrT="[Text]"/>
      <dgm:spPr/>
      <dgm:t>
        <a:bodyPr/>
        <a:lstStyle/>
        <a:p>
          <a:r>
            <a:rPr lang="en-US" b="1" dirty="0" smtClean="0">
              <a:solidFill>
                <a:srgbClr val="008000"/>
              </a:solidFill>
            </a:rPr>
            <a:t>Public</a:t>
          </a:r>
          <a:endParaRPr lang="en-US" b="1" dirty="0">
            <a:solidFill>
              <a:srgbClr val="008000"/>
            </a:solidFill>
          </a:endParaRPr>
        </a:p>
      </dgm:t>
    </dgm:pt>
    <dgm:pt modelId="{D9F1B54D-50D4-4BD1-92E4-16259EA1D838}" type="parTrans" cxnId="{025952F3-C3DD-4B5C-AF5B-3DA15296623D}">
      <dgm:prSet/>
      <dgm:spPr/>
      <dgm:t>
        <a:bodyPr/>
        <a:lstStyle/>
        <a:p>
          <a:endParaRPr lang="en-US"/>
        </a:p>
      </dgm:t>
    </dgm:pt>
    <dgm:pt modelId="{B32464A8-CBBE-4001-A5E7-7954F95E189B}" type="sibTrans" cxnId="{025952F3-C3DD-4B5C-AF5B-3DA15296623D}">
      <dgm:prSet/>
      <dgm:spPr/>
      <dgm:t>
        <a:bodyPr/>
        <a:lstStyle/>
        <a:p>
          <a:endParaRPr lang="en-US"/>
        </a:p>
      </dgm:t>
    </dgm:pt>
    <dgm:pt modelId="{139FB311-1C8A-4FB4-A6B1-A359A82A67B0}" type="pres">
      <dgm:prSet presAssocID="{2D62527D-CF2E-4980-A537-A4A42AFB9118}" presName="composite" presStyleCnt="0">
        <dgm:presLayoutVars>
          <dgm:chMax val="5"/>
          <dgm:dir/>
          <dgm:resizeHandles val="exact"/>
        </dgm:presLayoutVars>
      </dgm:prSet>
      <dgm:spPr/>
    </dgm:pt>
    <dgm:pt modelId="{03AC1875-CE60-4FBF-82E6-1CB24C7D24DA}" type="pres">
      <dgm:prSet presAssocID="{FC9C051C-02FD-4043-8BC2-9FA55D1C7D4D}" presName="circle1" presStyleLbl="lnNode1" presStyleIdx="0" presStyleCnt="3"/>
      <dgm:spPr/>
    </dgm:pt>
    <dgm:pt modelId="{E838E773-1406-4979-836D-6D22511F58BC}" type="pres">
      <dgm:prSet presAssocID="{FC9C051C-02FD-4043-8BC2-9FA55D1C7D4D}" presName="text1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732F96-C835-49BD-A734-274C1997F3D1}" type="pres">
      <dgm:prSet presAssocID="{FC9C051C-02FD-4043-8BC2-9FA55D1C7D4D}" presName="line1" presStyleLbl="callout" presStyleIdx="0" presStyleCnt="6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CA4FCB94-D4C0-4FC9-9746-05877EA77D64}" type="pres">
      <dgm:prSet presAssocID="{FC9C051C-02FD-4043-8BC2-9FA55D1C7D4D}" presName="d1" presStyleLbl="callout" presStyleIdx="1" presStyleCnt="6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</dgm:pt>
    <dgm:pt modelId="{D8A0776F-2C72-4F16-B857-A646F91EF2F4}" type="pres">
      <dgm:prSet presAssocID="{8D2E5DAC-8F56-47E0-99E5-3BFA594296F0}" presName="circle2" presStyleLbl="lnNode1" presStyleIdx="1" presStyleCnt="3"/>
      <dgm:spPr/>
    </dgm:pt>
    <dgm:pt modelId="{2C401B81-58E3-4EA7-9385-6C1F0FC724A6}" type="pres">
      <dgm:prSet presAssocID="{8D2E5DAC-8F56-47E0-99E5-3BFA594296F0}" presName="text2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62D3195-72E2-4591-8FD7-63999339BA9D}" type="pres">
      <dgm:prSet presAssocID="{8D2E5DAC-8F56-47E0-99E5-3BFA594296F0}" presName="line2" presStyleLbl="callout" presStyleIdx="2" presStyleCnt="6"/>
      <dgm:spPr/>
    </dgm:pt>
    <dgm:pt modelId="{5B82BBD8-0634-4E6C-BB97-40D9F4190B51}" type="pres">
      <dgm:prSet presAssocID="{8D2E5DAC-8F56-47E0-99E5-3BFA594296F0}" presName="d2" presStyleLbl="callout" presStyleIdx="3" presStyleCnt="6"/>
      <dgm:spPr/>
    </dgm:pt>
    <dgm:pt modelId="{809CE569-7A33-4022-AE95-33CE97CDED9F}" type="pres">
      <dgm:prSet presAssocID="{BFEE9C25-04DF-4B24-9700-941E48EFBDD3}" presName="circle3" presStyleLbl="lnNode1" presStyleIdx="2" presStyleCnt="3"/>
      <dgm:spPr/>
    </dgm:pt>
    <dgm:pt modelId="{1B239E21-69CD-4852-80ED-CCDF0EC09B9C}" type="pres">
      <dgm:prSet presAssocID="{BFEE9C25-04DF-4B24-9700-941E48EFBDD3}" presName="text3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BF916D-16EE-4104-931A-4AB72F7D1E4A}" type="pres">
      <dgm:prSet presAssocID="{BFEE9C25-04DF-4B24-9700-941E48EFBDD3}" presName="line3" presStyleLbl="callout" presStyleIdx="4" presStyleCnt="6"/>
      <dgm:spPr/>
    </dgm:pt>
    <dgm:pt modelId="{135C1588-968B-4F2F-B95B-EE092D559E00}" type="pres">
      <dgm:prSet presAssocID="{BFEE9C25-04DF-4B24-9700-941E48EFBDD3}" presName="d3" presStyleLbl="callout" presStyleIdx="5" presStyleCnt="6"/>
      <dgm:spPr/>
    </dgm:pt>
  </dgm:ptLst>
  <dgm:cxnLst>
    <dgm:cxn modelId="{81F94127-98C2-4EAF-B142-2DADC846A1C9}" type="presOf" srcId="{FC9C051C-02FD-4043-8BC2-9FA55D1C7D4D}" destId="{E838E773-1406-4979-836D-6D22511F58BC}" srcOrd="0" destOrd="0" presId="urn:microsoft.com/office/officeart/2005/8/layout/target1"/>
    <dgm:cxn modelId="{DD99015D-AFB4-43C6-A14F-A674F888D9C7}" srcId="{2D62527D-CF2E-4980-A537-A4A42AFB9118}" destId="{FC9C051C-02FD-4043-8BC2-9FA55D1C7D4D}" srcOrd="0" destOrd="0" parTransId="{2C8A2C29-769E-40D5-8BE8-1BEF2CD4F085}" sibTransId="{CFDF8E92-E952-473B-805D-11C690C151BF}"/>
    <dgm:cxn modelId="{B858ADBA-233B-41B4-A7C7-E23ED948FAF7}" type="presOf" srcId="{8D2E5DAC-8F56-47E0-99E5-3BFA594296F0}" destId="{2C401B81-58E3-4EA7-9385-6C1F0FC724A6}" srcOrd="0" destOrd="0" presId="urn:microsoft.com/office/officeart/2005/8/layout/target1"/>
    <dgm:cxn modelId="{A74F54D2-5A7C-425C-90F2-CB9C5EA8DDDF}" srcId="{2D62527D-CF2E-4980-A537-A4A42AFB9118}" destId="{8D2E5DAC-8F56-47E0-99E5-3BFA594296F0}" srcOrd="1" destOrd="0" parTransId="{860E2D0D-34FD-4CF2-94EC-BBC3D5DCCDFE}" sibTransId="{3D58B567-3F92-4D08-AD1C-DE69A0EE9FB1}"/>
    <dgm:cxn modelId="{0AE5A063-F978-4E33-BA3C-84D208F1A469}" type="presOf" srcId="{2D62527D-CF2E-4980-A537-A4A42AFB9118}" destId="{139FB311-1C8A-4FB4-A6B1-A359A82A67B0}" srcOrd="0" destOrd="0" presId="urn:microsoft.com/office/officeart/2005/8/layout/target1"/>
    <dgm:cxn modelId="{AF42C02A-B6F2-4166-B231-F3736A450339}" type="presOf" srcId="{BFEE9C25-04DF-4B24-9700-941E48EFBDD3}" destId="{1B239E21-69CD-4852-80ED-CCDF0EC09B9C}" srcOrd="0" destOrd="0" presId="urn:microsoft.com/office/officeart/2005/8/layout/target1"/>
    <dgm:cxn modelId="{025952F3-C3DD-4B5C-AF5B-3DA15296623D}" srcId="{2D62527D-CF2E-4980-A537-A4A42AFB9118}" destId="{BFEE9C25-04DF-4B24-9700-941E48EFBDD3}" srcOrd="2" destOrd="0" parTransId="{D9F1B54D-50D4-4BD1-92E4-16259EA1D838}" sibTransId="{B32464A8-CBBE-4001-A5E7-7954F95E189B}"/>
    <dgm:cxn modelId="{B5A69DEE-EA91-46ED-AC5B-6746BBE3C860}" type="presParOf" srcId="{139FB311-1C8A-4FB4-A6B1-A359A82A67B0}" destId="{03AC1875-CE60-4FBF-82E6-1CB24C7D24DA}" srcOrd="0" destOrd="0" presId="urn:microsoft.com/office/officeart/2005/8/layout/target1"/>
    <dgm:cxn modelId="{41BBE6FA-73CD-445F-96A9-A7536007FBDC}" type="presParOf" srcId="{139FB311-1C8A-4FB4-A6B1-A359A82A67B0}" destId="{E838E773-1406-4979-836D-6D22511F58BC}" srcOrd="1" destOrd="0" presId="urn:microsoft.com/office/officeart/2005/8/layout/target1"/>
    <dgm:cxn modelId="{7781A79A-DE02-497F-8792-745B5727CDB7}" type="presParOf" srcId="{139FB311-1C8A-4FB4-A6B1-A359A82A67B0}" destId="{EB732F96-C835-49BD-A734-274C1997F3D1}" srcOrd="2" destOrd="0" presId="urn:microsoft.com/office/officeart/2005/8/layout/target1"/>
    <dgm:cxn modelId="{CB63D92F-477E-4E9E-B979-E66DE8A52764}" type="presParOf" srcId="{139FB311-1C8A-4FB4-A6B1-A359A82A67B0}" destId="{CA4FCB94-D4C0-4FC9-9746-05877EA77D64}" srcOrd="3" destOrd="0" presId="urn:microsoft.com/office/officeart/2005/8/layout/target1"/>
    <dgm:cxn modelId="{29412A36-F838-4AA7-AF25-98A398A38707}" type="presParOf" srcId="{139FB311-1C8A-4FB4-A6B1-A359A82A67B0}" destId="{D8A0776F-2C72-4F16-B857-A646F91EF2F4}" srcOrd="4" destOrd="0" presId="urn:microsoft.com/office/officeart/2005/8/layout/target1"/>
    <dgm:cxn modelId="{5BA9A290-7D9E-4469-A91D-7CD308805599}" type="presParOf" srcId="{139FB311-1C8A-4FB4-A6B1-A359A82A67B0}" destId="{2C401B81-58E3-4EA7-9385-6C1F0FC724A6}" srcOrd="5" destOrd="0" presId="urn:microsoft.com/office/officeart/2005/8/layout/target1"/>
    <dgm:cxn modelId="{D29F2763-F7A9-4556-A3DB-D35515AA4791}" type="presParOf" srcId="{139FB311-1C8A-4FB4-A6B1-A359A82A67B0}" destId="{F62D3195-72E2-4591-8FD7-63999339BA9D}" srcOrd="6" destOrd="0" presId="urn:microsoft.com/office/officeart/2005/8/layout/target1"/>
    <dgm:cxn modelId="{1F2E1115-7618-40FC-A70A-9747875AECE0}" type="presParOf" srcId="{139FB311-1C8A-4FB4-A6B1-A359A82A67B0}" destId="{5B82BBD8-0634-4E6C-BB97-40D9F4190B51}" srcOrd="7" destOrd="0" presId="urn:microsoft.com/office/officeart/2005/8/layout/target1"/>
    <dgm:cxn modelId="{599B3AC5-80FB-4F93-965C-F80CCF76C20C}" type="presParOf" srcId="{139FB311-1C8A-4FB4-A6B1-A359A82A67B0}" destId="{809CE569-7A33-4022-AE95-33CE97CDED9F}" srcOrd="8" destOrd="0" presId="urn:microsoft.com/office/officeart/2005/8/layout/target1"/>
    <dgm:cxn modelId="{EECF26C0-F3EA-4C80-A710-5160C22E63DC}" type="presParOf" srcId="{139FB311-1C8A-4FB4-A6B1-A359A82A67B0}" destId="{1B239E21-69CD-4852-80ED-CCDF0EC09B9C}" srcOrd="9" destOrd="0" presId="urn:microsoft.com/office/officeart/2005/8/layout/target1"/>
    <dgm:cxn modelId="{42268AA0-739E-4FDF-94BE-45D5C860F40A}" type="presParOf" srcId="{139FB311-1C8A-4FB4-A6B1-A359A82A67B0}" destId="{47BF916D-16EE-4104-931A-4AB72F7D1E4A}" srcOrd="10" destOrd="0" presId="urn:microsoft.com/office/officeart/2005/8/layout/target1"/>
    <dgm:cxn modelId="{E6634C3E-7A4D-402F-918C-B0D944129EFE}" type="presParOf" srcId="{139FB311-1C8A-4FB4-A6B1-A359A82A67B0}" destId="{135C1588-968B-4F2F-B95B-EE092D559E00}" srcOrd="11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DFDE3-DC56-47CF-828D-A9D4894E1ECA}">
      <dsp:nvSpPr>
        <dsp:cNvPr id="0" name=""/>
        <dsp:cNvSpPr/>
      </dsp:nvSpPr>
      <dsp:spPr>
        <a:xfrm>
          <a:off x="3943350" y="1933565"/>
          <a:ext cx="2789949" cy="4842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103"/>
              </a:lnTo>
              <a:lnTo>
                <a:pt x="2789949" y="242103"/>
              </a:lnTo>
              <a:lnTo>
                <a:pt x="2789949" y="484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475125-211B-4058-8C07-6AD6F1D02363}">
      <dsp:nvSpPr>
        <dsp:cNvPr id="0" name=""/>
        <dsp:cNvSpPr/>
      </dsp:nvSpPr>
      <dsp:spPr>
        <a:xfrm>
          <a:off x="3897630" y="1933565"/>
          <a:ext cx="91440" cy="48420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4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F1075-BF64-4AD0-9949-F14148247599}">
      <dsp:nvSpPr>
        <dsp:cNvPr id="0" name=""/>
        <dsp:cNvSpPr/>
      </dsp:nvSpPr>
      <dsp:spPr>
        <a:xfrm>
          <a:off x="1153400" y="1933565"/>
          <a:ext cx="2789949" cy="484206"/>
        </a:xfrm>
        <a:custGeom>
          <a:avLst/>
          <a:gdLst/>
          <a:ahLst/>
          <a:cxnLst/>
          <a:rect l="0" t="0" r="0" b="0"/>
          <a:pathLst>
            <a:path>
              <a:moveTo>
                <a:pt x="2789949" y="0"/>
              </a:moveTo>
              <a:lnTo>
                <a:pt x="2789949" y="242103"/>
              </a:lnTo>
              <a:lnTo>
                <a:pt x="0" y="242103"/>
              </a:lnTo>
              <a:lnTo>
                <a:pt x="0" y="4842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D349B-E89E-43FA-95BA-1083EF8BFC88}">
      <dsp:nvSpPr>
        <dsp:cNvPr id="0" name=""/>
        <dsp:cNvSpPr/>
      </dsp:nvSpPr>
      <dsp:spPr>
        <a:xfrm>
          <a:off x="3366914" y="780694"/>
          <a:ext cx="1152871" cy="115287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20EDB-CBB1-40FB-B0B6-C48874BAFB51}">
      <dsp:nvSpPr>
        <dsp:cNvPr id="0" name=""/>
        <dsp:cNvSpPr/>
      </dsp:nvSpPr>
      <dsp:spPr>
        <a:xfrm>
          <a:off x="3366914" y="780694"/>
          <a:ext cx="1152871" cy="115287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CD16D-50A9-4CBC-8822-CC504EA5A6C5}">
      <dsp:nvSpPr>
        <dsp:cNvPr id="0" name=""/>
        <dsp:cNvSpPr/>
      </dsp:nvSpPr>
      <dsp:spPr>
        <a:xfrm>
          <a:off x="2790478" y="988211"/>
          <a:ext cx="2305742" cy="7378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3200" kern="1200" dirty="0" smtClean="0"/>
            <a:t>Relationship</a:t>
          </a:r>
          <a:endParaRPr lang="en-US" sz="3200" kern="1200" dirty="0"/>
        </a:p>
      </dsp:txBody>
      <dsp:txXfrm>
        <a:off x="2790478" y="988211"/>
        <a:ext cx="2305742" cy="737837"/>
      </dsp:txXfrm>
    </dsp:sp>
    <dsp:sp modelId="{7EDF9AE5-34CF-40BD-8206-6ADF30A9B290}">
      <dsp:nvSpPr>
        <dsp:cNvPr id="0" name=""/>
        <dsp:cNvSpPr/>
      </dsp:nvSpPr>
      <dsp:spPr>
        <a:xfrm>
          <a:off x="576965" y="2417772"/>
          <a:ext cx="1152871" cy="115287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804F43-5956-407F-8BBD-0D563E21603E}">
      <dsp:nvSpPr>
        <dsp:cNvPr id="0" name=""/>
        <dsp:cNvSpPr/>
      </dsp:nvSpPr>
      <dsp:spPr>
        <a:xfrm>
          <a:off x="576965" y="2417772"/>
          <a:ext cx="1152871" cy="115287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54F91-B961-4975-B454-A0182FCE35F2}">
      <dsp:nvSpPr>
        <dsp:cNvPr id="0" name=""/>
        <dsp:cNvSpPr/>
      </dsp:nvSpPr>
      <dsp:spPr>
        <a:xfrm>
          <a:off x="529" y="2625288"/>
          <a:ext cx="2305742" cy="7378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Association</a:t>
          </a:r>
          <a:endParaRPr lang="en-US" sz="3200" kern="1200" dirty="0"/>
        </a:p>
      </dsp:txBody>
      <dsp:txXfrm>
        <a:off x="529" y="2625288"/>
        <a:ext cx="2305742" cy="737837"/>
      </dsp:txXfrm>
    </dsp:sp>
    <dsp:sp modelId="{ABA137AD-E2C5-47EA-8E19-6EE688311DA5}">
      <dsp:nvSpPr>
        <dsp:cNvPr id="0" name=""/>
        <dsp:cNvSpPr/>
      </dsp:nvSpPr>
      <dsp:spPr>
        <a:xfrm>
          <a:off x="3366914" y="2417772"/>
          <a:ext cx="1152871" cy="115287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F7F9BA-BF6C-4ACA-8E70-7E83A667B6F6}">
      <dsp:nvSpPr>
        <dsp:cNvPr id="0" name=""/>
        <dsp:cNvSpPr/>
      </dsp:nvSpPr>
      <dsp:spPr>
        <a:xfrm>
          <a:off x="3366914" y="2417772"/>
          <a:ext cx="1152871" cy="115287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07285-24D3-4117-9632-65CB7DBE597E}">
      <dsp:nvSpPr>
        <dsp:cNvPr id="0" name=""/>
        <dsp:cNvSpPr/>
      </dsp:nvSpPr>
      <dsp:spPr>
        <a:xfrm>
          <a:off x="2790478" y="2625288"/>
          <a:ext cx="2305742" cy="7378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Inheritance</a:t>
          </a:r>
          <a:endParaRPr lang="en-US" sz="3200" kern="1200" dirty="0"/>
        </a:p>
      </dsp:txBody>
      <dsp:txXfrm>
        <a:off x="2790478" y="2625288"/>
        <a:ext cx="2305742" cy="737837"/>
      </dsp:txXfrm>
    </dsp:sp>
    <dsp:sp modelId="{EF029351-A26C-4733-8D50-E7124439A5FC}">
      <dsp:nvSpPr>
        <dsp:cNvPr id="0" name=""/>
        <dsp:cNvSpPr/>
      </dsp:nvSpPr>
      <dsp:spPr>
        <a:xfrm>
          <a:off x="6156863" y="2417772"/>
          <a:ext cx="1152871" cy="115287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0DD78-CAC7-4919-BDF7-EB81B8845E0A}">
      <dsp:nvSpPr>
        <dsp:cNvPr id="0" name=""/>
        <dsp:cNvSpPr/>
      </dsp:nvSpPr>
      <dsp:spPr>
        <a:xfrm>
          <a:off x="6156863" y="2417772"/>
          <a:ext cx="1152871" cy="115287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0338B8-087E-418C-A6A9-0EC1322F2652}">
      <dsp:nvSpPr>
        <dsp:cNvPr id="0" name=""/>
        <dsp:cNvSpPr/>
      </dsp:nvSpPr>
      <dsp:spPr>
        <a:xfrm>
          <a:off x="5580427" y="2625288"/>
          <a:ext cx="2305742" cy="73783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Genericity</a:t>
          </a:r>
          <a:endParaRPr lang="en-US" sz="3200" kern="1200" dirty="0"/>
        </a:p>
      </dsp:txBody>
      <dsp:txXfrm>
        <a:off x="5580427" y="2625288"/>
        <a:ext cx="2305742" cy="7378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E17679-DD11-4840-BF3A-85D104179916}">
      <dsp:nvSpPr>
        <dsp:cNvPr id="0" name=""/>
        <dsp:cNvSpPr/>
      </dsp:nvSpPr>
      <dsp:spPr>
        <a:xfrm>
          <a:off x="3943350" y="828072"/>
          <a:ext cx="1000362" cy="3472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616"/>
              </a:lnTo>
              <a:lnTo>
                <a:pt x="1000362" y="173616"/>
              </a:lnTo>
              <a:lnTo>
                <a:pt x="1000362" y="3472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8FE4BB-0DDA-4302-B752-A7EC2503F658}">
      <dsp:nvSpPr>
        <dsp:cNvPr id="0" name=""/>
        <dsp:cNvSpPr/>
      </dsp:nvSpPr>
      <dsp:spPr>
        <a:xfrm>
          <a:off x="1794785" y="2002052"/>
          <a:ext cx="1148201" cy="1528361"/>
        </a:xfrm>
        <a:custGeom>
          <a:avLst/>
          <a:gdLst/>
          <a:ahLst/>
          <a:cxnLst/>
          <a:rect l="0" t="0" r="0" b="0"/>
          <a:pathLst>
            <a:path>
              <a:moveTo>
                <a:pt x="1148201" y="0"/>
              </a:moveTo>
              <a:lnTo>
                <a:pt x="1148201" y="1528361"/>
              </a:lnTo>
              <a:lnTo>
                <a:pt x="0" y="152836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3AEA41-01C2-4AA3-A93F-8D7C9F15A245}">
      <dsp:nvSpPr>
        <dsp:cNvPr id="0" name=""/>
        <dsp:cNvSpPr/>
      </dsp:nvSpPr>
      <dsp:spPr>
        <a:xfrm>
          <a:off x="1820547" y="2002052"/>
          <a:ext cx="1122440" cy="547562"/>
        </a:xfrm>
        <a:custGeom>
          <a:avLst/>
          <a:gdLst/>
          <a:ahLst/>
          <a:cxnLst/>
          <a:rect l="0" t="0" r="0" b="0"/>
          <a:pathLst>
            <a:path>
              <a:moveTo>
                <a:pt x="1122440" y="0"/>
              </a:moveTo>
              <a:lnTo>
                <a:pt x="1122440" y="547562"/>
              </a:lnTo>
              <a:lnTo>
                <a:pt x="0" y="5475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F8634E-D6C8-451E-BE8A-1DAE53A113AE}">
      <dsp:nvSpPr>
        <dsp:cNvPr id="0" name=""/>
        <dsp:cNvSpPr/>
      </dsp:nvSpPr>
      <dsp:spPr>
        <a:xfrm>
          <a:off x="2942987" y="828072"/>
          <a:ext cx="1000362" cy="347233"/>
        </a:xfrm>
        <a:custGeom>
          <a:avLst/>
          <a:gdLst/>
          <a:ahLst/>
          <a:cxnLst/>
          <a:rect l="0" t="0" r="0" b="0"/>
          <a:pathLst>
            <a:path>
              <a:moveTo>
                <a:pt x="1000362" y="0"/>
              </a:moveTo>
              <a:lnTo>
                <a:pt x="1000362" y="173616"/>
              </a:lnTo>
              <a:lnTo>
                <a:pt x="0" y="173616"/>
              </a:lnTo>
              <a:lnTo>
                <a:pt x="0" y="3472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7D041E-BC23-4181-853A-8D80DDA1F666}">
      <dsp:nvSpPr>
        <dsp:cNvPr id="0" name=""/>
        <dsp:cNvSpPr/>
      </dsp:nvSpPr>
      <dsp:spPr>
        <a:xfrm>
          <a:off x="3529976" y="1326"/>
          <a:ext cx="826746" cy="82674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92964-B28C-4698-9D61-2FA79B224424}">
      <dsp:nvSpPr>
        <dsp:cNvPr id="0" name=""/>
        <dsp:cNvSpPr/>
      </dsp:nvSpPr>
      <dsp:spPr>
        <a:xfrm>
          <a:off x="3529976" y="1326"/>
          <a:ext cx="826746" cy="82674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33044-1C15-4B74-9532-07DC16A73C97}">
      <dsp:nvSpPr>
        <dsp:cNvPr id="0" name=""/>
        <dsp:cNvSpPr/>
      </dsp:nvSpPr>
      <dsp:spPr>
        <a:xfrm>
          <a:off x="3116603" y="150141"/>
          <a:ext cx="1653492" cy="529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Association</a:t>
          </a:r>
          <a:endParaRPr lang="en-US" sz="2300" kern="1200" dirty="0"/>
        </a:p>
      </dsp:txBody>
      <dsp:txXfrm>
        <a:off x="3116603" y="150141"/>
        <a:ext cx="1653492" cy="529117"/>
      </dsp:txXfrm>
    </dsp:sp>
    <dsp:sp modelId="{708D76E2-11E0-4C4A-B148-DCC61AD7B5C7}">
      <dsp:nvSpPr>
        <dsp:cNvPr id="0" name=""/>
        <dsp:cNvSpPr/>
      </dsp:nvSpPr>
      <dsp:spPr>
        <a:xfrm>
          <a:off x="2529614" y="1175306"/>
          <a:ext cx="826746" cy="82674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38875-B7ED-4C3F-86F0-4D1D2127F58C}">
      <dsp:nvSpPr>
        <dsp:cNvPr id="0" name=""/>
        <dsp:cNvSpPr/>
      </dsp:nvSpPr>
      <dsp:spPr>
        <a:xfrm>
          <a:off x="2529614" y="1175306"/>
          <a:ext cx="826746" cy="82674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D12648-EA21-4E63-BFF0-BFC680F9BB01}">
      <dsp:nvSpPr>
        <dsp:cNvPr id="0" name=""/>
        <dsp:cNvSpPr/>
      </dsp:nvSpPr>
      <dsp:spPr>
        <a:xfrm>
          <a:off x="2116241" y="1324120"/>
          <a:ext cx="1653492" cy="529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Binary</a:t>
          </a:r>
          <a:endParaRPr lang="en-US" sz="2300" kern="1200" dirty="0"/>
        </a:p>
      </dsp:txBody>
      <dsp:txXfrm>
        <a:off x="2116241" y="1324120"/>
        <a:ext cx="1653492" cy="529117"/>
      </dsp:txXfrm>
    </dsp:sp>
    <dsp:sp modelId="{A65089BF-97F0-4A8A-AA78-6CD6C2FA5927}">
      <dsp:nvSpPr>
        <dsp:cNvPr id="0" name=""/>
        <dsp:cNvSpPr/>
      </dsp:nvSpPr>
      <dsp:spPr>
        <a:xfrm>
          <a:off x="1093010" y="2400800"/>
          <a:ext cx="826746" cy="82674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6DED7-1E40-41BE-BCE5-257491FAB368}">
      <dsp:nvSpPr>
        <dsp:cNvPr id="0" name=""/>
        <dsp:cNvSpPr/>
      </dsp:nvSpPr>
      <dsp:spPr>
        <a:xfrm>
          <a:off x="1093010" y="2400800"/>
          <a:ext cx="826746" cy="82674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78435C-2B70-498E-B7C3-4E335E4B5D9C}">
      <dsp:nvSpPr>
        <dsp:cNvPr id="0" name=""/>
        <dsp:cNvSpPr/>
      </dsp:nvSpPr>
      <dsp:spPr>
        <a:xfrm>
          <a:off x="679637" y="2549614"/>
          <a:ext cx="1653492" cy="529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Aggregation</a:t>
          </a:r>
          <a:endParaRPr lang="en-US" sz="2300" kern="1200" dirty="0"/>
        </a:p>
      </dsp:txBody>
      <dsp:txXfrm>
        <a:off x="679637" y="2549614"/>
        <a:ext cx="1653492" cy="529117"/>
      </dsp:txXfrm>
    </dsp:sp>
    <dsp:sp modelId="{91DED157-FED1-4A07-BAB6-38F0E29EF52E}">
      <dsp:nvSpPr>
        <dsp:cNvPr id="0" name=""/>
        <dsp:cNvSpPr/>
      </dsp:nvSpPr>
      <dsp:spPr>
        <a:xfrm>
          <a:off x="1067249" y="3381599"/>
          <a:ext cx="826746" cy="82674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A04BDF-5B10-45F7-8E37-7DCCDDC8D9F0}">
      <dsp:nvSpPr>
        <dsp:cNvPr id="0" name=""/>
        <dsp:cNvSpPr/>
      </dsp:nvSpPr>
      <dsp:spPr>
        <a:xfrm>
          <a:off x="1067249" y="3381599"/>
          <a:ext cx="826746" cy="82674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9EE97-EE94-4945-962C-9131AD0F1F3C}">
      <dsp:nvSpPr>
        <dsp:cNvPr id="0" name=""/>
        <dsp:cNvSpPr/>
      </dsp:nvSpPr>
      <dsp:spPr>
        <a:xfrm>
          <a:off x="653876" y="3530413"/>
          <a:ext cx="1653492" cy="529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Composition</a:t>
          </a:r>
          <a:endParaRPr lang="en-US" sz="2300" kern="1200" dirty="0"/>
        </a:p>
      </dsp:txBody>
      <dsp:txXfrm>
        <a:off x="653876" y="3530413"/>
        <a:ext cx="1653492" cy="529117"/>
      </dsp:txXfrm>
    </dsp:sp>
    <dsp:sp modelId="{8C9C9A08-4A47-4B1F-81B8-A88307040A6A}">
      <dsp:nvSpPr>
        <dsp:cNvPr id="0" name=""/>
        <dsp:cNvSpPr/>
      </dsp:nvSpPr>
      <dsp:spPr>
        <a:xfrm>
          <a:off x="4530339" y="1175306"/>
          <a:ext cx="826746" cy="826746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B15DF9-72FB-48BC-B72F-C7D208113F15}">
      <dsp:nvSpPr>
        <dsp:cNvPr id="0" name=""/>
        <dsp:cNvSpPr/>
      </dsp:nvSpPr>
      <dsp:spPr>
        <a:xfrm>
          <a:off x="4530339" y="1175306"/>
          <a:ext cx="826746" cy="826746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88643-C8FF-490E-B3A8-0F4F7DA5E8B2}">
      <dsp:nvSpPr>
        <dsp:cNvPr id="0" name=""/>
        <dsp:cNvSpPr/>
      </dsp:nvSpPr>
      <dsp:spPr>
        <a:xfrm>
          <a:off x="4116966" y="1324120"/>
          <a:ext cx="1653492" cy="52911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300" kern="1200" dirty="0" smtClean="0"/>
            <a:t>N-</a:t>
          </a:r>
          <a:r>
            <a:rPr lang="en-GB" sz="2300" kern="1200" dirty="0" err="1" smtClean="0"/>
            <a:t>Ary</a:t>
          </a:r>
          <a:endParaRPr lang="en-US" sz="2300" kern="1200" dirty="0"/>
        </a:p>
      </dsp:txBody>
      <dsp:txXfrm>
        <a:off x="4116966" y="1324120"/>
        <a:ext cx="1653492" cy="5291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0560B4-2E7C-4074-9140-2A6819DCB703}">
      <dsp:nvSpPr>
        <dsp:cNvPr id="0" name=""/>
        <dsp:cNvSpPr/>
      </dsp:nvSpPr>
      <dsp:spPr>
        <a:xfrm>
          <a:off x="3047999" y="1630375"/>
          <a:ext cx="2156482" cy="8894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02287"/>
              </a:lnTo>
              <a:lnTo>
                <a:pt x="2156482" y="702287"/>
              </a:lnTo>
              <a:lnTo>
                <a:pt x="2156482" y="8894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76928E-44A3-4497-B553-84CE77C1DB6A}">
      <dsp:nvSpPr>
        <dsp:cNvPr id="0" name=""/>
        <dsp:cNvSpPr/>
      </dsp:nvSpPr>
      <dsp:spPr>
        <a:xfrm>
          <a:off x="3002279" y="1630375"/>
          <a:ext cx="91440" cy="88942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894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A9A77-664C-4FB8-BBF9-F5A2C0A0D420}">
      <dsp:nvSpPr>
        <dsp:cNvPr id="0" name=""/>
        <dsp:cNvSpPr/>
      </dsp:nvSpPr>
      <dsp:spPr>
        <a:xfrm>
          <a:off x="891517" y="1630375"/>
          <a:ext cx="2156482" cy="889420"/>
        </a:xfrm>
        <a:custGeom>
          <a:avLst/>
          <a:gdLst/>
          <a:ahLst/>
          <a:cxnLst/>
          <a:rect l="0" t="0" r="0" b="0"/>
          <a:pathLst>
            <a:path>
              <a:moveTo>
                <a:pt x="2156482" y="0"/>
              </a:moveTo>
              <a:lnTo>
                <a:pt x="2156482" y="702287"/>
              </a:lnTo>
              <a:lnTo>
                <a:pt x="0" y="702287"/>
              </a:lnTo>
              <a:lnTo>
                <a:pt x="0" y="8894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0DA37-05CC-4F71-9B58-6F0E0B398E85}">
      <dsp:nvSpPr>
        <dsp:cNvPr id="0" name=""/>
        <dsp:cNvSpPr/>
      </dsp:nvSpPr>
      <dsp:spPr>
        <a:xfrm>
          <a:off x="2602445" y="739267"/>
          <a:ext cx="891108" cy="89110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4C9767-B0AA-44E3-8125-5977666FEE7E}">
      <dsp:nvSpPr>
        <dsp:cNvPr id="0" name=""/>
        <dsp:cNvSpPr/>
      </dsp:nvSpPr>
      <dsp:spPr>
        <a:xfrm>
          <a:off x="2602445" y="739267"/>
          <a:ext cx="891108" cy="89110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90FC4-F42A-4D10-93BD-AB7DB3B0917A}">
      <dsp:nvSpPr>
        <dsp:cNvPr id="0" name=""/>
        <dsp:cNvSpPr/>
      </dsp:nvSpPr>
      <dsp:spPr>
        <a:xfrm>
          <a:off x="2156891" y="899667"/>
          <a:ext cx="1782216" cy="5703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Base class/ Superclass</a:t>
          </a:r>
          <a:endParaRPr lang="en-US" sz="2000" kern="1200" dirty="0"/>
        </a:p>
      </dsp:txBody>
      <dsp:txXfrm>
        <a:off x="2156891" y="899667"/>
        <a:ext cx="1782216" cy="570309"/>
      </dsp:txXfrm>
    </dsp:sp>
    <dsp:sp modelId="{2804CA33-D69D-4BF1-95FB-85B6C0D2D484}">
      <dsp:nvSpPr>
        <dsp:cNvPr id="0" name=""/>
        <dsp:cNvSpPr/>
      </dsp:nvSpPr>
      <dsp:spPr>
        <a:xfrm>
          <a:off x="445963" y="2519796"/>
          <a:ext cx="891108" cy="89110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A2C4D1-8200-456C-9B29-028234E296CF}">
      <dsp:nvSpPr>
        <dsp:cNvPr id="0" name=""/>
        <dsp:cNvSpPr/>
      </dsp:nvSpPr>
      <dsp:spPr>
        <a:xfrm>
          <a:off x="445963" y="2519796"/>
          <a:ext cx="891108" cy="89110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8A66F6-A6FB-497B-A5BF-D1D07DC20E80}">
      <dsp:nvSpPr>
        <dsp:cNvPr id="0" name=""/>
        <dsp:cNvSpPr/>
      </dsp:nvSpPr>
      <dsp:spPr>
        <a:xfrm>
          <a:off x="409" y="2680195"/>
          <a:ext cx="1782216" cy="5703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Sub-class/ derived class</a:t>
          </a:r>
          <a:endParaRPr lang="en-US" sz="2000" kern="1200" dirty="0"/>
        </a:p>
      </dsp:txBody>
      <dsp:txXfrm>
        <a:off x="409" y="2680195"/>
        <a:ext cx="1782216" cy="570309"/>
      </dsp:txXfrm>
    </dsp:sp>
    <dsp:sp modelId="{D6FA2450-68AD-49C3-96F8-10C5B488FF4F}">
      <dsp:nvSpPr>
        <dsp:cNvPr id="0" name=""/>
        <dsp:cNvSpPr/>
      </dsp:nvSpPr>
      <dsp:spPr>
        <a:xfrm>
          <a:off x="2602445" y="2519796"/>
          <a:ext cx="891108" cy="89110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8FB307-E966-4CD3-9177-29A8E725BA15}">
      <dsp:nvSpPr>
        <dsp:cNvPr id="0" name=""/>
        <dsp:cNvSpPr/>
      </dsp:nvSpPr>
      <dsp:spPr>
        <a:xfrm>
          <a:off x="2602445" y="2519796"/>
          <a:ext cx="891108" cy="89110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3CECB9-4C46-474D-89FA-D04997439003}">
      <dsp:nvSpPr>
        <dsp:cNvPr id="0" name=""/>
        <dsp:cNvSpPr/>
      </dsp:nvSpPr>
      <dsp:spPr>
        <a:xfrm>
          <a:off x="2156891" y="2680195"/>
          <a:ext cx="1782216" cy="5703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Sub-class/ derived class</a:t>
          </a:r>
          <a:endParaRPr lang="en-US" sz="2000" kern="1200" dirty="0"/>
        </a:p>
      </dsp:txBody>
      <dsp:txXfrm>
        <a:off x="2156891" y="2680195"/>
        <a:ext cx="1782216" cy="570309"/>
      </dsp:txXfrm>
    </dsp:sp>
    <dsp:sp modelId="{AB643B05-46BE-408B-A5F7-80BF855403E0}">
      <dsp:nvSpPr>
        <dsp:cNvPr id="0" name=""/>
        <dsp:cNvSpPr/>
      </dsp:nvSpPr>
      <dsp:spPr>
        <a:xfrm>
          <a:off x="4758928" y="2519796"/>
          <a:ext cx="891108" cy="89110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A5BD9-285B-4AD7-A357-38255BD0A90C}">
      <dsp:nvSpPr>
        <dsp:cNvPr id="0" name=""/>
        <dsp:cNvSpPr/>
      </dsp:nvSpPr>
      <dsp:spPr>
        <a:xfrm>
          <a:off x="4758928" y="2519796"/>
          <a:ext cx="891108" cy="89110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D06BF9-E437-4FED-A355-E31AC8782729}">
      <dsp:nvSpPr>
        <dsp:cNvPr id="0" name=""/>
        <dsp:cNvSpPr/>
      </dsp:nvSpPr>
      <dsp:spPr>
        <a:xfrm>
          <a:off x="4313373" y="2680195"/>
          <a:ext cx="1782216" cy="57030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/>
            <a:t>Sub-class/ derived class</a:t>
          </a:r>
          <a:endParaRPr lang="en-US" sz="2000" kern="1200" dirty="0"/>
        </a:p>
      </dsp:txBody>
      <dsp:txXfrm>
        <a:off x="4313373" y="2680195"/>
        <a:ext cx="1782216" cy="5703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9CE569-7A33-4022-AE95-33CE97CDED9F}">
      <dsp:nvSpPr>
        <dsp:cNvPr id="0" name=""/>
        <dsp:cNvSpPr/>
      </dsp:nvSpPr>
      <dsp:spPr>
        <a:xfrm>
          <a:off x="508000" y="1015999"/>
          <a:ext cx="3048000" cy="3048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0776F-2C72-4F16-B857-A646F91EF2F4}">
      <dsp:nvSpPr>
        <dsp:cNvPr id="0" name=""/>
        <dsp:cNvSpPr/>
      </dsp:nvSpPr>
      <dsp:spPr>
        <a:xfrm>
          <a:off x="1117600" y="1625599"/>
          <a:ext cx="1828800" cy="18288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C1875-CE60-4FBF-82E6-1CB24C7D24DA}">
      <dsp:nvSpPr>
        <dsp:cNvPr id="0" name=""/>
        <dsp:cNvSpPr/>
      </dsp:nvSpPr>
      <dsp:spPr>
        <a:xfrm>
          <a:off x="1727200" y="2235200"/>
          <a:ext cx="609600" cy="6096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8E773-1406-4979-836D-6D22511F58BC}">
      <dsp:nvSpPr>
        <dsp:cNvPr id="0" name=""/>
        <dsp:cNvSpPr/>
      </dsp:nvSpPr>
      <dsp:spPr>
        <a:xfrm>
          <a:off x="4064000" y="0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FF0000"/>
              </a:solidFill>
            </a:rPr>
            <a:t>Private</a:t>
          </a:r>
          <a:endParaRPr lang="en-US" sz="2200" b="1" kern="1200" dirty="0">
            <a:solidFill>
              <a:srgbClr val="FF0000"/>
            </a:solidFill>
          </a:endParaRPr>
        </a:p>
      </dsp:txBody>
      <dsp:txXfrm>
        <a:off x="4064000" y="0"/>
        <a:ext cx="1524000" cy="889000"/>
      </dsp:txXfrm>
    </dsp:sp>
    <dsp:sp modelId="{EB732F96-C835-49BD-A734-274C1997F3D1}">
      <dsp:nvSpPr>
        <dsp:cNvPr id="0" name=""/>
        <dsp:cNvSpPr/>
      </dsp:nvSpPr>
      <dsp:spPr>
        <a:xfrm>
          <a:off x="3683000" y="444499"/>
          <a:ext cx="381000" cy="0"/>
        </a:xfrm>
        <a:prstGeom prst="lin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CA4FCB94-D4C0-4FC9-9746-05877EA77D64}">
      <dsp:nvSpPr>
        <dsp:cNvPr id="0" name=""/>
        <dsp:cNvSpPr/>
      </dsp:nvSpPr>
      <dsp:spPr>
        <a:xfrm rot="5400000">
          <a:off x="1809242" y="667766"/>
          <a:ext cx="2094991" cy="1649476"/>
        </a:xfrm>
        <a:prstGeom prst="lin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2C401B81-58E3-4EA7-9385-6C1F0FC724A6}">
      <dsp:nvSpPr>
        <dsp:cNvPr id="0" name=""/>
        <dsp:cNvSpPr/>
      </dsp:nvSpPr>
      <dsp:spPr>
        <a:xfrm>
          <a:off x="4064000" y="888999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0000FF"/>
              </a:solidFill>
            </a:rPr>
            <a:t>Protected</a:t>
          </a:r>
          <a:endParaRPr lang="en-US" sz="2200" b="1" kern="1200" dirty="0">
            <a:solidFill>
              <a:srgbClr val="0000FF"/>
            </a:solidFill>
          </a:endParaRPr>
        </a:p>
      </dsp:txBody>
      <dsp:txXfrm>
        <a:off x="4064000" y="888999"/>
        <a:ext cx="1524000" cy="889000"/>
      </dsp:txXfrm>
    </dsp:sp>
    <dsp:sp modelId="{F62D3195-72E2-4591-8FD7-63999339BA9D}">
      <dsp:nvSpPr>
        <dsp:cNvPr id="0" name=""/>
        <dsp:cNvSpPr/>
      </dsp:nvSpPr>
      <dsp:spPr>
        <a:xfrm>
          <a:off x="3683000" y="1333499"/>
          <a:ext cx="38100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82BBD8-0634-4E6C-BB97-40D9F4190B51}">
      <dsp:nvSpPr>
        <dsp:cNvPr id="0" name=""/>
        <dsp:cNvSpPr/>
      </dsp:nvSpPr>
      <dsp:spPr>
        <a:xfrm rot="5400000">
          <a:off x="2258923" y="1542897"/>
          <a:ext cx="1632508" cy="1212596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39E21-69CD-4852-80ED-CCDF0EC09B9C}">
      <dsp:nvSpPr>
        <dsp:cNvPr id="0" name=""/>
        <dsp:cNvSpPr/>
      </dsp:nvSpPr>
      <dsp:spPr>
        <a:xfrm>
          <a:off x="4064000" y="1777999"/>
          <a:ext cx="1524000" cy="88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27940" bIns="2794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>
              <a:solidFill>
                <a:srgbClr val="008000"/>
              </a:solidFill>
            </a:rPr>
            <a:t>Public</a:t>
          </a:r>
          <a:endParaRPr lang="en-US" sz="2200" b="1" kern="1200" dirty="0">
            <a:solidFill>
              <a:srgbClr val="008000"/>
            </a:solidFill>
          </a:endParaRPr>
        </a:p>
      </dsp:txBody>
      <dsp:txXfrm>
        <a:off x="4064000" y="1777999"/>
        <a:ext cx="1524000" cy="889000"/>
      </dsp:txXfrm>
    </dsp:sp>
    <dsp:sp modelId="{47BF916D-16EE-4104-931A-4AB72F7D1E4A}">
      <dsp:nvSpPr>
        <dsp:cNvPr id="0" name=""/>
        <dsp:cNvSpPr/>
      </dsp:nvSpPr>
      <dsp:spPr>
        <a:xfrm>
          <a:off x="3683000" y="2222499"/>
          <a:ext cx="381000" cy="0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C1588-968B-4F2F-B95B-EE092D559E00}">
      <dsp:nvSpPr>
        <dsp:cNvPr id="0" name=""/>
        <dsp:cNvSpPr/>
      </dsp:nvSpPr>
      <dsp:spPr>
        <a:xfrm rot="5400000">
          <a:off x="2709164" y="2417317"/>
          <a:ext cx="1166368" cy="775716"/>
        </a:xfrm>
        <a:prstGeom prst="line">
          <a:avLst/>
        </a:prstGeom>
        <a:solidFill>
          <a:schemeClr val="dk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0CB64-128B-426D-ADEC-8B8F06994919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C603B-D544-4D09-802B-550CEE2F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6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4182-CDAC-4201-A915-36E9609E54CF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2E3D-7DFB-4096-A7C4-5C25A5CE79A7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F0F4-FC59-465E-B3FB-9B37B8EB14BE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81DC-E4A0-4503-98FC-CF90D7B78E24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5E9D-1411-458B-B19C-9E248821EB45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131C-2C7E-4216-B19F-AB061347B772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30E9-BD91-42AA-9775-9D23921A321D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46EB-7FC9-424D-9AF8-5A37E13E96E2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12CC-7A0A-4C5A-8336-F424367EA8A0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72D-9A28-418C-947D-29FF59F0E2A3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0394-EF94-484B-AD4B-2F838CDD27BC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92FF4-A290-413D-AA27-69AE7DFB22FA}" type="datetime1">
              <a:rPr lang="en-US" smtClean="0"/>
              <a:t>9/15/2016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C0000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920474"/>
            <a:ext cx="8207062" cy="2387600"/>
          </a:xfrm>
        </p:spPr>
        <p:txBody>
          <a:bodyPr/>
          <a:lstStyle/>
          <a:p>
            <a:r>
              <a:rPr lang="en-GB" b="0" dirty="0" smtClean="0">
                <a:solidFill>
                  <a:schemeClr val="tx1"/>
                </a:solidFill>
                <a:latin typeface="Candara" panose="020E0502030303020204" pitchFamily="34" charset="0"/>
              </a:rPr>
              <a:t>CS212: Object Oriented Analysis and Design</a:t>
            </a:r>
            <a:endParaRPr lang="en-US" b="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8" y="4610751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0000FF"/>
                </a:solidFill>
              </a:rPr>
              <a:t>Relationship Between Classes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60" y="606166"/>
            <a:ext cx="1834276" cy="20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Association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Is </a:t>
            </a:r>
            <a:r>
              <a:rPr lang="en-GB" sz="2200" dirty="0"/>
              <a:t>used to model an association as a </a:t>
            </a:r>
            <a:r>
              <a:rPr lang="en-GB" sz="2200" dirty="0" smtClean="0"/>
              <a:t>class</a:t>
            </a:r>
          </a:p>
          <a:p>
            <a:endParaRPr lang="en-GB" sz="2200" dirty="0"/>
          </a:p>
          <a:p>
            <a:r>
              <a:rPr lang="en-GB" sz="2200" dirty="0" smtClean="0"/>
              <a:t>It is used when the </a:t>
            </a:r>
            <a:r>
              <a:rPr lang="en-GB" sz="2200" dirty="0"/>
              <a:t>association itself has </a:t>
            </a:r>
            <a:r>
              <a:rPr lang="en-GB" sz="2200" b="1" dirty="0" smtClean="0">
                <a:solidFill>
                  <a:srgbClr val="C00000"/>
                </a:solidFill>
              </a:rPr>
              <a:t>attributes</a:t>
            </a:r>
          </a:p>
          <a:p>
            <a:endParaRPr lang="en-GB" sz="2200" dirty="0"/>
          </a:p>
          <a:p>
            <a:r>
              <a:rPr lang="en-GB" sz="2200" dirty="0" smtClean="0"/>
              <a:t>An </a:t>
            </a:r>
            <a:r>
              <a:rPr lang="en-GB" sz="2200" dirty="0"/>
              <a:t>association class </a:t>
            </a:r>
            <a:r>
              <a:rPr lang="en-GB" sz="2200" b="1" dirty="0">
                <a:solidFill>
                  <a:srgbClr val="0000FF"/>
                </a:solidFill>
              </a:rPr>
              <a:t>is the association. </a:t>
            </a:r>
            <a:endParaRPr lang="en-GB" sz="2200" b="1" dirty="0" smtClean="0">
              <a:solidFill>
                <a:srgbClr val="0000FF"/>
              </a:solidFill>
            </a:endParaRPr>
          </a:p>
          <a:p>
            <a:endParaRPr lang="en-GB" sz="2200" b="1" dirty="0"/>
          </a:p>
          <a:p>
            <a:r>
              <a:rPr lang="en-GB" sz="2200" dirty="0"/>
              <a:t>The idea of the </a:t>
            </a:r>
            <a:r>
              <a:rPr lang="en-GB" sz="2200" b="1" u="sng" dirty="0">
                <a:solidFill>
                  <a:srgbClr val="FF0066"/>
                </a:solidFill>
              </a:rPr>
              <a:t>role</a:t>
            </a:r>
            <a:r>
              <a:rPr lang="en-GB" sz="2200" dirty="0">
                <a:solidFill>
                  <a:srgbClr val="FF0066"/>
                </a:solidFill>
              </a:rPr>
              <a:t> </a:t>
            </a:r>
            <a:r>
              <a:rPr lang="en-GB" sz="2200" dirty="0"/>
              <a:t>is that the same </a:t>
            </a:r>
            <a:r>
              <a:rPr lang="en-GB" sz="2200" dirty="0" smtClean="0"/>
              <a:t>classes </a:t>
            </a:r>
            <a:r>
              <a:rPr lang="en-GB" sz="2200" dirty="0"/>
              <a:t>can play the same or different roles in other associations. </a:t>
            </a:r>
            <a:endParaRPr lang="en-GB" sz="2200" b="1" dirty="0" smtClean="0"/>
          </a:p>
          <a:p>
            <a:endParaRPr lang="en-GB" sz="2200" b="1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9488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to form association?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200" b="1" dirty="0"/>
              <a:t>What does an association represent</a:t>
            </a:r>
            <a:r>
              <a:rPr lang="en-GB" sz="2200" b="1" dirty="0" smtClean="0"/>
              <a:t>?</a:t>
            </a:r>
          </a:p>
          <a:p>
            <a:endParaRPr lang="en-GB" sz="2200" b="1" dirty="0" smtClean="0"/>
          </a:p>
          <a:p>
            <a:endParaRPr lang="en-GB" sz="2200" b="1" dirty="0"/>
          </a:p>
          <a:p>
            <a:endParaRPr lang="en-GB" sz="2200" b="1" dirty="0" smtClean="0"/>
          </a:p>
          <a:p>
            <a:r>
              <a:rPr lang="en-GB" sz="2200" b="1" dirty="0" smtClean="0"/>
              <a:t>When </a:t>
            </a:r>
            <a:r>
              <a:rPr lang="en-GB" sz="2200" b="1" dirty="0"/>
              <a:t>can we call a relationship an association</a:t>
            </a:r>
            <a:r>
              <a:rPr lang="en-GB" sz="2200" b="1" dirty="0" smtClean="0"/>
              <a:t>?</a:t>
            </a:r>
          </a:p>
          <a:p>
            <a:endParaRPr lang="en-GB" sz="2200" b="1" dirty="0" smtClean="0"/>
          </a:p>
          <a:p>
            <a:endParaRPr lang="en-GB" sz="2200" b="1" dirty="0" smtClean="0"/>
          </a:p>
          <a:p>
            <a:endParaRPr lang="en-GB" sz="2200" b="1" dirty="0"/>
          </a:p>
          <a:p>
            <a:endParaRPr lang="en-GB" sz="2200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628650" y="2374907"/>
            <a:ext cx="806861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  <a:latin typeface="Candara" panose="020E0502030303020204" pitchFamily="34" charset="0"/>
              </a:rPr>
              <a:t>It describes a </a:t>
            </a:r>
            <a:r>
              <a:rPr lang="en-US" sz="2200" b="1" dirty="0" smtClean="0">
                <a:solidFill>
                  <a:srgbClr val="0000FF"/>
                </a:solidFill>
                <a:latin typeface="Candara" panose="020E0502030303020204" pitchFamily="34" charset="0"/>
              </a:rPr>
              <a:t>relationship </a:t>
            </a:r>
            <a:r>
              <a:rPr lang="en-GB" sz="2200" b="1" dirty="0" smtClean="0">
                <a:solidFill>
                  <a:srgbClr val="0000FF"/>
                </a:solidFill>
                <a:latin typeface="Candara" panose="020E0502030303020204" pitchFamily="34" charset="0"/>
              </a:rPr>
              <a:t>that </a:t>
            </a:r>
            <a:r>
              <a:rPr lang="en-GB" sz="2200" b="1" dirty="0">
                <a:solidFill>
                  <a:srgbClr val="0000FF"/>
                </a:solidFill>
                <a:latin typeface="Candara" panose="020E0502030303020204" pitchFamily="34" charset="0"/>
              </a:rPr>
              <a:t>will exist between instances at run time and has an example.</a:t>
            </a:r>
            <a:endParaRPr lang="en-US" sz="2200" b="1" dirty="0">
              <a:solidFill>
                <a:srgbClr val="0000FF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8650" y="4055002"/>
            <a:ext cx="833504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00B050"/>
                </a:solidFill>
                <a:latin typeface="Candara" panose="020E0502030303020204" pitchFamily="34" charset="0"/>
              </a:rPr>
              <a:t>P</a:t>
            </a:r>
            <a:r>
              <a:rPr lang="en-GB" sz="2200" b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ossesses</a:t>
            </a:r>
            <a:r>
              <a:rPr lang="en-GB" sz="2200" b="1" dirty="0">
                <a:solidFill>
                  <a:srgbClr val="00B050"/>
                </a:solidFill>
                <a:latin typeface="Candara" panose="020E0502030303020204" pitchFamily="34" charset="0"/>
              </a:rPr>
              <a:t>, controls, </a:t>
            </a:r>
            <a:r>
              <a:rPr lang="en-GB" sz="2200" b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is connected </a:t>
            </a:r>
            <a:r>
              <a:rPr lang="en-GB" sz="2200" b="1" dirty="0">
                <a:solidFill>
                  <a:srgbClr val="00B050"/>
                </a:solidFill>
                <a:latin typeface="Candara" panose="020E0502030303020204" pitchFamily="34" charset="0"/>
              </a:rPr>
              <a:t>to, is related to, is a part of, has as parts, is a member of, or has as members </a:t>
            </a:r>
            <a:r>
              <a:rPr lang="en-GB" sz="2200" b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some other </a:t>
            </a:r>
            <a:r>
              <a:rPr lang="en-GB" sz="2200" b="1" dirty="0">
                <a:solidFill>
                  <a:srgbClr val="00B050"/>
                </a:solidFill>
                <a:latin typeface="Candara" panose="020E0502030303020204" pitchFamily="34" charset="0"/>
              </a:rPr>
              <a:t>class in the system</a:t>
            </a:r>
            <a:endParaRPr lang="en-US" sz="2200" b="1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50" y="5449586"/>
            <a:ext cx="81933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C00000"/>
                </a:solidFill>
                <a:latin typeface="Candara" panose="020E0502030303020204" pitchFamily="34" charset="0"/>
              </a:rPr>
              <a:t>(</a:t>
            </a:r>
            <a:r>
              <a:rPr lang="en-GB" sz="2200" b="1" dirty="0" err="1">
                <a:solidFill>
                  <a:srgbClr val="C00000"/>
                </a:solidFill>
                <a:latin typeface="Candara" panose="020E0502030303020204" pitchFamily="34" charset="0"/>
              </a:rPr>
              <a:t>i</a:t>
            </a:r>
            <a:r>
              <a:rPr lang="en-GB" sz="2200" b="1" dirty="0">
                <a:solidFill>
                  <a:srgbClr val="C00000"/>
                </a:solidFill>
                <a:latin typeface="Candara" panose="020E0502030303020204" pitchFamily="34" charset="0"/>
              </a:rPr>
              <a:t>) </a:t>
            </a:r>
            <a:r>
              <a:rPr lang="en-GB" sz="2200" b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hierarchy</a:t>
            </a:r>
            <a:r>
              <a:rPr lang="en-GB" sz="2200" b="1" dirty="0">
                <a:solidFill>
                  <a:srgbClr val="C00000"/>
                </a:solidFill>
                <a:latin typeface="Candara" panose="020E0502030303020204" pitchFamily="34" charset="0"/>
              </a:rPr>
              <a:t>, (ii) stems from a dependency alone, (iii) or </a:t>
            </a:r>
            <a:r>
              <a:rPr lang="en-GB" sz="2200" b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relationships depending on particular </a:t>
            </a:r>
            <a:r>
              <a:rPr lang="en-GB" sz="2200" b="1" dirty="0">
                <a:solidFill>
                  <a:srgbClr val="C00000"/>
                </a:solidFill>
                <a:latin typeface="Candara" panose="020E0502030303020204" pitchFamily="34" charset="0"/>
              </a:rPr>
              <a:t>operation.</a:t>
            </a:r>
            <a:endParaRPr lang="en-US" sz="22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01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a nutshell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75248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28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An </a:t>
            </a:r>
            <a:r>
              <a:rPr lang="en-GB" b="1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525" y="2216785"/>
            <a:ext cx="2526674" cy="2411002"/>
          </a:xfrm>
        </p:spPr>
        <p:txBody>
          <a:bodyPr>
            <a:normAutofit/>
          </a:bodyPr>
          <a:lstStyle/>
          <a:p>
            <a:r>
              <a:rPr lang="en-GB" sz="2000" dirty="0" smtClean="0"/>
              <a:t>A company sells television </a:t>
            </a:r>
            <a:r>
              <a:rPr lang="en-GB" sz="2000" dirty="0"/>
              <a:t>sets and books</a:t>
            </a:r>
            <a:r>
              <a:rPr lang="en-GB" sz="2000" dirty="0" smtClean="0"/>
              <a:t>.</a:t>
            </a:r>
          </a:p>
          <a:p>
            <a:endParaRPr lang="en-GB" sz="2000" dirty="0"/>
          </a:p>
          <a:p>
            <a:r>
              <a:rPr lang="en-GB" sz="2000" dirty="0" smtClean="0"/>
              <a:t>Different </a:t>
            </a:r>
            <a:r>
              <a:rPr lang="en-GB" sz="2000" dirty="0"/>
              <a:t>attributes to be tracked</a:t>
            </a:r>
            <a:r>
              <a:rPr lang="en-GB" sz="2000" dirty="0" smtClean="0"/>
              <a:t> 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060" y="1631586"/>
            <a:ext cx="2295525" cy="1790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18" y="1626152"/>
            <a:ext cx="1931832" cy="16863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8650" y="5660750"/>
            <a:ext cx="809034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>
                <a:latin typeface="Candara" panose="020E0502030303020204" pitchFamily="34" charset="0"/>
              </a:rPr>
              <a:t>The company needs to keep track of sales, profits (or losses), etc., for all products. </a:t>
            </a:r>
            <a:endParaRPr lang="en-US" sz="2200" dirty="0">
              <a:latin typeface="Candara" panose="020E05020303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188" y="3874277"/>
            <a:ext cx="1579268" cy="13344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18" y="3569055"/>
            <a:ext cx="1400187" cy="177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69845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Mechanism </a:t>
            </a:r>
            <a:r>
              <a:rPr lang="en-GB" dirty="0"/>
              <a:t>for </a:t>
            </a:r>
            <a:r>
              <a:rPr lang="en-GB" b="1" dirty="0">
                <a:solidFill>
                  <a:srgbClr val="C00000"/>
                </a:solidFill>
              </a:rPr>
              <a:t>deriving new classes </a:t>
            </a:r>
            <a:r>
              <a:rPr lang="en-US" dirty="0" smtClean="0"/>
              <a:t>from </a:t>
            </a:r>
            <a:r>
              <a:rPr lang="en-US" b="1" dirty="0">
                <a:solidFill>
                  <a:srgbClr val="0000FF"/>
                </a:solidFill>
              </a:rPr>
              <a:t>existing classes</a:t>
            </a:r>
            <a:r>
              <a:rPr lang="en-US" dirty="0" smtClean="0"/>
              <a:t>.</a:t>
            </a:r>
          </a:p>
          <a:p>
            <a:endParaRPr lang="en-GB" dirty="0"/>
          </a:p>
          <a:p>
            <a:endParaRPr lang="en-US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93242459"/>
              </p:ext>
            </p:extLst>
          </p:nvPr>
        </p:nvGraphicFramePr>
        <p:xfrm>
          <a:off x="1803042" y="2110547"/>
          <a:ext cx="6096000" cy="4665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6336405" y="3436570"/>
            <a:ext cx="2450060" cy="888642"/>
            <a:chOff x="6336405" y="3436570"/>
            <a:chExt cx="2450060" cy="888642"/>
          </a:xfrm>
        </p:grpSpPr>
        <p:sp>
          <p:nvSpPr>
            <p:cNvPr id="12" name="Up Arrow 11"/>
            <p:cNvSpPr/>
            <p:nvPr/>
          </p:nvSpPr>
          <p:spPr>
            <a:xfrm>
              <a:off x="6336405" y="3436570"/>
              <a:ext cx="772733" cy="888642"/>
            </a:xfrm>
            <a:prstGeom prst="up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11620" y="3859275"/>
              <a:ext cx="17748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 dirty="0" smtClean="0">
                  <a:solidFill>
                    <a:srgbClr val="C00000"/>
                  </a:solidFill>
                </a:rPr>
                <a:t>Generalization</a:t>
              </a:r>
              <a:endParaRPr lang="en-US" b="1" i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0367" y="3955880"/>
            <a:ext cx="2407582" cy="1257974"/>
            <a:chOff x="800367" y="3955880"/>
            <a:chExt cx="2407582" cy="1257974"/>
          </a:xfrm>
        </p:grpSpPr>
        <p:sp>
          <p:nvSpPr>
            <p:cNvPr id="13" name="Up Arrow 12"/>
            <p:cNvSpPr/>
            <p:nvPr/>
          </p:nvSpPr>
          <p:spPr>
            <a:xfrm flipV="1">
              <a:off x="800367" y="4325212"/>
              <a:ext cx="772733" cy="888642"/>
            </a:xfrm>
            <a:prstGeom prst="upArrow">
              <a:avLst/>
            </a:prstGeom>
            <a:ln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84400" y="3955880"/>
              <a:ext cx="17235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i="1" dirty="0" smtClean="0">
                  <a:solidFill>
                    <a:srgbClr val="C00000"/>
                  </a:solidFill>
                </a:rPr>
                <a:t>Specialization</a:t>
              </a:r>
              <a:endParaRPr lang="en-US" b="1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11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of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R</a:t>
            </a:r>
            <a:r>
              <a:rPr lang="en-US" sz="2200" dirty="0" smtClean="0"/>
              <a:t>euse of program </a:t>
            </a:r>
            <a:r>
              <a:rPr lang="en-US" sz="2200" dirty="0"/>
              <a:t>or model </a:t>
            </a:r>
            <a:r>
              <a:rPr lang="en-US" sz="2200" dirty="0" smtClean="0"/>
              <a:t>parts</a:t>
            </a:r>
          </a:p>
          <a:p>
            <a:endParaRPr lang="en-GB" sz="2200" dirty="0"/>
          </a:p>
          <a:p>
            <a:r>
              <a:rPr lang="en-US" sz="2200" dirty="0" smtClean="0"/>
              <a:t>Consistent definition </a:t>
            </a:r>
            <a:r>
              <a:rPr lang="en-US" sz="2200" dirty="0"/>
              <a:t>of </a:t>
            </a:r>
            <a:r>
              <a:rPr lang="en-US" sz="2200" dirty="0" smtClean="0"/>
              <a:t>interfaces</a:t>
            </a:r>
          </a:p>
          <a:p>
            <a:endParaRPr lang="en-GB" sz="2200" dirty="0"/>
          </a:p>
          <a:p>
            <a:r>
              <a:rPr lang="en-GB" sz="2200" dirty="0"/>
              <a:t>U</a:t>
            </a:r>
            <a:r>
              <a:rPr lang="en-GB" sz="2200" dirty="0" smtClean="0"/>
              <a:t>se </a:t>
            </a:r>
            <a:r>
              <a:rPr lang="en-GB" sz="2200" dirty="0"/>
              <a:t>as a </a:t>
            </a:r>
            <a:r>
              <a:rPr lang="en-GB" sz="2200" dirty="0" smtClean="0"/>
              <a:t>modelling </a:t>
            </a:r>
            <a:r>
              <a:rPr lang="en-GB" sz="2200" dirty="0"/>
              <a:t>aid through a </a:t>
            </a:r>
            <a:r>
              <a:rPr lang="en-GB" sz="2200" dirty="0" smtClean="0"/>
              <a:t>natural categorization </a:t>
            </a:r>
            <a:r>
              <a:rPr lang="en-GB" sz="2200" dirty="0"/>
              <a:t>of the occurring </a:t>
            </a:r>
            <a:r>
              <a:rPr lang="en-GB" sz="2200" dirty="0" smtClean="0"/>
              <a:t>elements</a:t>
            </a:r>
          </a:p>
          <a:p>
            <a:endParaRPr lang="en-GB" sz="2200" dirty="0"/>
          </a:p>
          <a:p>
            <a:r>
              <a:rPr lang="en-US" sz="2200" dirty="0" smtClean="0"/>
              <a:t>Support </a:t>
            </a:r>
            <a:r>
              <a:rPr lang="en-US" sz="2200" dirty="0"/>
              <a:t>for </a:t>
            </a:r>
            <a:r>
              <a:rPr lang="en-US" sz="2200" dirty="0" smtClean="0"/>
              <a:t>incremental development</a:t>
            </a:r>
          </a:p>
          <a:p>
            <a:endParaRPr lang="en-GB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6381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 structure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3960507"/>
              </p:ext>
            </p:extLst>
          </p:nvPr>
        </p:nvGraphicFramePr>
        <p:xfrm>
          <a:off x="899107" y="1825625"/>
          <a:ext cx="2758494" cy="2473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849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TV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Model</a:t>
                      </a:r>
                    </a:p>
                    <a:p>
                      <a:r>
                        <a:rPr lang="en-GB" sz="1800" dirty="0" smtClean="0"/>
                        <a:t>Price</a:t>
                      </a:r>
                    </a:p>
                    <a:p>
                      <a:r>
                        <a:rPr lang="en-GB" sz="1800" dirty="0" smtClean="0"/>
                        <a:t>Manufacture</a:t>
                      </a:r>
                    </a:p>
                    <a:p>
                      <a:r>
                        <a:rPr lang="en-GB" sz="1800" dirty="0" err="1" smtClean="0"/>
                        <a:t>quanSold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TV()</a:t>
                      </a:r>
                    </a:p>
                    <a:p>
                      <a:r>
                        <a:rPr lang="en-GB" sz="1800" dirty="0" smtClean="0"/>
                        <a:t>Sales()</a:t>
                      </a:r>
                    </a:p>
                    <a:p>
                      <a:r>
                        <a:rPr lang="en-GB" sz="1800" dirty="0" err="1" smtClean="0"/>
                        <a:t>SetPrice</a:t>
                      </a:r>
                      <a:r>
                        <a:rPr lang="en-GB" sz="1800" dirty="0" smtClean="0"/>
                        <a:t>()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701861"/>
              </p:ext>
            </p:extLst>
          </p:nvPr>
        </p:nvGraphicFramePr>
        <p:xfrm>
          <a:off x="5031078" y="1825625"/>
          <a:ext cx="2758494" cy="274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849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Book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Title </a:t>
                      </a:r>
                    </a:p>
                    <a:p>
                      <a:r>
                        <a:rPr lang="en-GB" sz="1800" dirty="0" smtClean="0"/>
                        <a:t>Author</a:t>
                      </a:r>
                    </a:p>
                    <a:p>
                      <a:r>
                        <a:rPr lang="en-GB" sz="1800" dirty="0" smtClean="0"/>
                        <a:t>Price</a:t>
                      </a:r>
                    </a:p>
                    <a:p>
                      <a:r>
                        <a:rPr lang="en-GB" sz="1800" dirty="0" smtClean="0"/>
                        <a:t>Publisher</a:t>
                      </a:r>
                    </a:p>
                    <a:p>
                      <a:r>
                        <a:rPr lang="en-GB" sz="1800" dirty="0" err="1" smtClean="0"/>
                        <a:t>quanSold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Book()</a:t>
                      </a:r>
                    </a:p>
                    <a:p>
                      <a:r>
                        <a:rPr lang="en-GB" sz="1800" dirty="0" smtClean="0"/>
                        <a:t>Sales()</a:t>
                      </a:r>
                    </a:p>
                    <a:p>
                      <a:r>
                        <a:rPr lang="en-GB" sz="1800" dirty="0" err="1" smtClean="0"/>
                        <a:t>SetPrice</a:t>
                      </a:r>
                      <a:r>
                        <a:rPr lang="en-GB" sz="1800" dirty="0" smtClean="0"/>
                        <a:t>()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28650" y="4873408"/>
            <a:ext cx="80774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 smtClean="0">
                <a:solidFill>
                  <a:srgbClr val="231F20"/>
                </a:solidFill>
                <a:latin typeface="Candara" panose="020E0502030303020204" pitchFamily="34" charset="0"/>
              </a:rPr>
              <a:t>Development </a:t>
            </a:r>
            <a:r>
              <a:rPr lang="en-GB" sz="2200" dirty="0">
                <a:solidFill>
                  <a:srgbClr val="231F20"/>
                </a:solidFill>
                <a:latin typeface="Candara" panose="020E0502030303020204" pitchFamily="34" charset="0"/>
              </a:rPr>
              <a:t>of a </a:t>
            </a:r>
            <a:r>
              <a:rPr lang="en-GB" sz="2200" b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base class </a:t>
            </a:r>
            <a:r>
              <a:rPr lang="en-GB" sz="2200" dirty="0">
                <a:solidFill>
                  <a:srgbClr val="231F20"/>
                </a:solidFill>
                <a:latin typeface="Candara" panose="020E0502030303020204" pitchFamily="34" charset="0"/>
              </a:rPr>
              <a:t>or </a:t>
            </a:r>
            <a:r>
              <a:rPr lang="en-GB" sz="2200" b="1" dirty="0">
                <a:solidFill>
                  <a:srgbClr val="C00000"/>
                </a:solidFill>
                <a:latin typeface="Candara" panose="020E0502030303020204" pitchFamily="34" charset="0"/>
              </a:rPr>
              <a:t>superclass</a:t>
            </a:r>
            <a:r>
              <a:rPr lang="en-GB" sz="2200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GB" sz="2200" dirty="0">
                <a:solidFill>
                  <a:srgbClr val="231F20"/>
                </a:solidFill>
                <a:latin typeface="Candara" panose="020E0502030303020204" pitchFamily="34" charset="0"/>
              </a:rPr>
              <a:t>that reflects the </a:t>
            </a:r>
            <a:r>
              <a:rPr lang="en-GB" sz="2200" b="1" i="1" dirty="0">
                <a:solidFill>
                  <a:srgbClr val="0000FF"/>
                </a:solidFill>
                <a:latin typeface="Candara" panose="020E0502030303020204" pitchFamily="34" charset="0"/>
              </a:rPr>
              <a:t>commonalities</a:t>
            </a:r>
            <a:r>
              <a:rPr lang="en-GB" sz="2200" dirty="0">
                <a:solidFill>
                  <a:srgbClr val="0000FF"/>
                </a:solidFill>
                <a:latin typeface="Candara" panose="020E0502030303020204" pitchFamily="34" charset="0"/>
              </a:rPr>
              <a:t> </a:t>
            </a:r>
            <a:r>
              <a:rPr lang="en-GB" sz="2200" dirty="0">
                <a:solidFill>
                  <a:srgbClr val="231F20"/>
                </a:solidFill>
                <a:latin typeface="Candara" panose="020E0502030303020204" pitchFamily="34" charset="0"/>
              </a:rPr>
              <a:t>of the two classes</a:t>
            </a:r>
            <a:endParaRPr lang="en-US" sz="2200" dirty="0"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650" y="5789123"/>
            <a:ext cx="82617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dirty="0" smtClean="0">
                <a:solidFill>
                  <a:srgbClr val="231F20"/>
                </a:solidFill>
                <a:latin typeface="Candara" panose="020E0502030303020204" pitchFamily="34" charset="0"/>
              </a:rPr>
              <a:t>Then </a:t>
            </a:r>
            <a:r>
              <a:rPr lang="en-GB" sz="2200" b="1" dirty="0">
                <a:solidFill>
                  <a:srgbClr val="C00000"/>
                </a:solidFill>
                <a:latin typeface="Candara" panose="020E0502030303020204" pitchFamily="34" charset="0"/>
              </a:rPr>
              <a:t>extends</a:t>
            </a:r>
            <a:r>
              <a:rPr lang="en-GB" sz="2200" i="1" dirty="0">
                <a:solidFill>
                  <a:srgbClr val="231F20"/>
                </a:solidFill>
                <a:latin typeface="Candara" panose="020E0502030303020204" pitchFamily="34" charset="0"/>
              </a:rPr>
              <a:t> </a:t>
            </a:r>
            <a:r>
              <a:rPr lang="en-GB" sz="2200" dirty="0">
                <a:solidFill>
                  <a:srgbClr val="231F20"/>
                </a:solidFill>
                <a:latin typeface="Candara" panose="020E0502030303020204" pitchFamily="34" charset="0"/>
              </a:rPr>
              <a:t>or sub classes this base class to arrive at the </a:t>
            </a:r>
            <a:r>
              <a:rPr lang="en-GB" sz="2200" b="1" dirty="0">
                <a:solidFill>
                  <a:srgbClr val="0000FF"/>
                </a:solidFill>
                <a:latin typeface="Candara" panose="020E0502030303020204" pitchFamily="34" charset="0"/>
              </a:rPr>
              <a:t>functionalities</a:t>
            </a:r>
            <a:endParaRPr lang="en-US" sz="2200" b="1" dirty="0">
              <a:solidFill>
                <a:srgbClr val="0000FF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4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Hierarchy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075713"/>
              </p:ext>
            </p:extLst>
          </p:nvPr>
        </p:nvGraphicFramePr>
        <p:xfrm>
          <a:off x="628650" y="4916555"/>
          <a:ext cx="275849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849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TV</a:t>
                      </a:r>
                      <a:endParaRPr lang="en-US" sz="18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Model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TV()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079558"/>
              </p:ext>
            </p:extLst>
          </p:nvPr>
        </p:nvGraphicFramePr>
        <p:xfrm>
          <a:off x="6241692" y="4781935"/>
          <a:ext cx="2758494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849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Book</a:t>
                      </a:r>
                      <a:endParaRPr lang="en-US" sz="18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Title </a:t>
                      </a:r>
                    </a:p>
                    <a:p>
                      <a:r>
                        <a:rPr lang="en-GB" sz="1800" dirty="0" smtClean="0"/>
                        <a:t>Author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/>
                        <a:t>Book()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539673"/>
              </p:ext>
            </p:extLst>
          </p:nvPr>
        </p:nvGraphicFramePr>
        <p:xfrm>
          <a:off x="3483198" y="1568047"/>
          <a:ext cx="2758494" cy="219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5849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andara" panose="020E0502030303020204" pitchFamily="34" charset="0"/>
                        </a:rPr>
                        <a:t>Product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andara" panose="020E0502030303020204" pitchFamily="34" charset="0"/>
                        </a:rPr>
                        <a:t>Price</a:t>
                      </a:r>
                    </a:p>
                    <a:p>
                      <a:r>
                        <a:rPr lang="en-GB" sz="1800" dirty="0" smtClean="0">
                          <a:latin typeface="Candara" panose="020E0502030303020204" pitchFamily="34" charset="0"/>
                        </a:rPr>
                        <a:t>Company</a:t>
                      </a:r>
                    </a:p>
                    <a:p>
                      <a:r>
                        <a:rPr lang="en-GB" sz="1800" dirty="0" err="1" smtClean="0">
                          <a:latin typeface="Candara" panose="020E0502030303020204" pitchFamily="34" charset="0"/>
                        </a:rPr>
                        <a:t>quanSold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 smtClean="0">
                          <a:latin typeface="Candara" panose="020E0502030303020204" pitchFamily="34" charset="0"/>
                        </a:rPr>
                        <a:t>Product()</a:t>
                      </a:r>
                    </a:p>
                    <a:p>
                      <a:r>
                        <a:rPr lang="en-GB" sz="1800" dirty="0" smtClean="0">
                          <a:latin typeface="Candara" panose="020E0502030303020204" pitchFamily="34" charset="0"/>
                        </a:rPr>
                        <a:t>Sales()</a:t>
                      </a:r>
                    </a:p>
                    <a:p>
                      <a:r>
                        <a:rPr lang="en-GB" sz="1800" dirty="0" err="1" smtClean="0">
                          <a:latin typeface="Candara" panose="020E0502030303020204" pitchFamily="34" charset="0"/>
                        </a:rPr>
                        <a:t>SetPrice</a:t>
                      </a:r>
                      <a:r>
                        <a:rPr lang="en-GB" sz="1800" dirty="0" smtClean="0">
                          <a:latin typeface="Candara" panose="020E0502030303020204" pitchFamily="34" charset="0"/>
                        </a:rPr>
                        <a:t>()</a:t>
                      </a:r>
                      <a:endParaRPr lang="en-US" sz="18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Elbow Connector 7"/>
          <p:cNvCxnSpPr>
            <a:stCxn id="4" idx="0"/>
            <a:endCxn id="6" idx="2"/>
          </p:cNvCxnSpPr>
          <p:nvPr/>
        </p:nvCxnSpPr>
        <p:spPr>
          <a:xfrm rot="5400000" flipH="1" flipV="1">
            <a:off x="2860737" y="2914847"/>
            <a:ext cx="1148868" cy="28545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5" idx="0"/>
            <a:endCxn id="6" idx="2"/>
          </p:cNvCxnSpPr>
          <p:nvPr/>
        </p:nvCxnSpPr>
        <p:spPr>
          <a:xfrm rot="16200000" flipV="1">
            <a:off x="5734568" y="2895564"/>
            <a:ext cx="1014248" cy="2758494"/>
          </a:xfrm>
          <a:prstGeom prst="bentConnector3">
            <a:avLst>
              <a:gd name="adj1" fmla="val 436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42426" y="1693281"/>
            <a:ext cx="29275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231F20"/>
                </a:solidFill>
                <a:latin typeface="Candara" panose="020E0502030303020204" pitchFamily="34" charset="0"/>
              </a:rPr>
              <a:t>Part </a:t>
            </a:r>
            <a:r>
              <a:rPr lang="en-GB" dirty="0">
                <a:solidFill>
                  <a:srgbClr val="231F20"/>
                </a:solidFill>
                <a:latin typeface="Candara" panose="020E0502030303020204" pitchFamily="34" charset="0"/>
              </a:rPr>
              <a:t>of the object represented by the superclass must be initialised </a:t>
            </a:r>
            <a:r>
              <a:rPr lang="en-GB" b="1" dirty="0">
                <a:solidFill>
                  <a:srgbClr val="C00000"/>
                </a:solidFill>
                <a:latin typeface="Candara" panose="020E0502030303020204" pitchFamily="34" charset="0"/>
              </a:rPr>
              <a:t>before</a:t>
            </a:r>
            <a:endParaRPr lang="en-US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52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Limitations and Caveats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Sub-classing </a:t>
            </a:r>
            <a:r>
              <a:rPr lang="en-GB" sz="2200" dirty="0"/>
              <a:t>could result in deep </a:t>
            </a:r>
            <a:r>
              <a:rPr lang="en-GB" sz="2200" dirty="0" smtClean="0"/>
              <a:t>hierarchies</a:t>
            </a:r>
          </a:p>
          <a:p>
            <a:endParaRPr lang="en-GB" sz="2200" dirty="0"/>
          </a:p>
          <a:p>
            <a:r>
              <a:rPr lang="en-GB" sz="2200" dirty="0"/>
              <a:t>It may be necessary to hide selected features of the </a:t>
            </a:r>
            <a:r>
              <a:rPr lang="en-GB" sz="2200" dirty="0" smtClean="0"/>
              <a:t>superclass</a:t>
            </a:r>
          </a:p>
          <a:p>
            <a:endParaRPr lang="en-GB" sz="2200" dirty="0"/>
          </a:p>
          <a:p>
            <a:r>
              <a:rPr lang="en-GB" sz="2200" dirty="0"/>
              <a:t>Combining inheritance with genericity may result in </a:t>
            </a:r>
            <a:r>
              <a:rPr lang="en-GB" sz="2200" dirty="0" smtClean="0"/>
              <a:t>complications</a:t>
            </a:r>
          </a:p>
          <a:p>
            <a:endParaRPr lang="en-GB" sz="2200" dirty="0"/>
          </a:p>
          <a:p>
            <a:r>
              <a:rPr lang="en-US" sz="2200" b="1" dirty="0"/>
              <a:t>Lack of multiple </a:t>
            </a:r>
            <a:r>
              <a:rPr lang="en-US" sz="2200" b="1" dirty="0" smtClean="0"/>
              <a:t>inheritance</a:t>
            </a:r>
          </a:p>
          <a:p>
            <a:endParaRPr lang="en-GB" sz="2200" b="1" dirty="0" smtClean="0"/>
          </a:p>
          <a:p>
            <a:r>
              <a:rPr lang="en-US" sz="2200" b="1" i="1" dirty="0" err="1" smtClean="0">
                <a:solidFill>
                  <a:srgbClr val="FF0066"/>
                </a:solidFill>
              </a:rPr>
              <a:t>Liskov</a:t>
            </a:r>
            <a:r>
              <a:rPr lang="en-US" sz="2200" b="1" i="1" dirty="0" smtClean="0">
                <a:solidFill>
                  <a:srgbClr val="FF0066"/>
                </a:solidFill>
              </a:rPr>
              <a:t> substitution principle</a:t>
            </a:r>
            <a:endParaRPr lang="en-GB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2023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690689"/>
            <a:ext cx="8232015" cy="4794116"/>
          </a:xfrm>
        </p:spPr>
        <p:txBody>
          <a:bodyPr>
            <a:noAutofit/>
          </a:bodyPr>
          <a:lstStyle/>
          <a:p>
            <a:r>
              <a:rPr lang="en-GB" sz="2200" dirty="0" smtClean="0"/>
              <a:t>Mechanism </a:t>
            </a:r>
            <a:r>
              <a:rPr lang="en-GB" sz="2200" dirty="0"/>
              <a:t>for creating </a:t>
            </a:r>
            <a:r>
              <a:rPr lang="en-GB" sz="2200" b="1" i="1" u="sng" dirty="0"/>
              <a:t>entities that vary only in the types</a:t>
            </a:r>
            <a:r>
              <a:rPr lang="en-GB" sz="2200" dirty="0"/>
              <a:t> of their </a:t>
            </a:r>
            <a:r>
              <a:rPr lang="en-GB" sz="2200" dirty="0" smtClean="0"/>
              <a:t>parameters</a:t>
            </a:r>
          </a:p>
          <a:p>
            <a:endParaRPr lang="en-GB" sz="2200" dirty="0"/>
          </a:p>
          <a:p>
            <a:r>
              <a:rPr lang="en-GB" sz="2200" dirty="0"/>
              <a:t>C</a:t>
            </a:r>
            <a:r>
              <a:rPr lang="en-GB" sz="2200" dirty="0" smtClean="0"/>
              <a:t>an </a:t>
            </a:r>
            <a:r>
              <a:rPr lang="en-GB" sz="2200" dirty="0"/>
              <a:t>be associated with any entity (</a:t>
            </a:r>
            <a:r>
              <a:rPr lang="en-GB" sz="2200" b="1" i="1" dirty="0">
                <a:solidFill>
                  <a:srgbClr val="C00000"/>
                </a:solidFill>
              </a:rPr>
              <a:t>class or method</a:t>
            </a:r>
            <a:r>
              <a:rPr lang="en-GB" sz="2200" dirty="0"/>
              <a:t>) that </a:t>
            </a:r>
            <a:r>
              <a:rPr lang="en-GB" sz="2200" dirty="0" smtClean="0"/>
              <a:t>requires parameters </a:t>
            </a:r>
            <a:r>
              <a:rPr lang="en-US" sz="2200" dirty="0" smtClean="0"/>
              <a:t>of </a:t>
            </a:r>
            <a:r>
              <a:rPr lang="en-US" sz="2200" dirty="0"/>
              <a:t>some specific types</a:t>
            </a:r>
            <a:r>
              <a:rPr lang="en-US" sz="2200" dirty="0" smtClean="0"/>
              <a:t>.</a:t>
            </a:r>
          </a:p>
          <a:p>
            <a:endParaRPr lang="en-GB" sz="2200" dirty="0"/>
          </a:p>
          <a:p>
            <a:r>
              <a:rPr lang="en-GB" sz="2200" b="1" dirty="0">
                <a:solidFill>
                  <a:srgbClr val="0000FF"/>
                </a:solidFill>
              </a:rPr>
              <a:t>Method: </a:t>
            </a:r>
            <a:r>
              <a:rPr lang="en-GB" sz="2200" dirty="0"/>
              <a:t>we specify the types of </a:t>
            </a:r>
            <a:r>
              <a:rPr lang="en-GB" sz="2200" dirty="0" smtClean="0"/>
              <a:t>arguments </a:t>
            </a:r>
            <a:r>
              <a:rPr lang="en-US" sz="2200" dirty="0" smtClean="0"/>
              <a:t>and </a:t>
            </a:r>
            <a:r>
              <a:rPr lang="en-US" sz="2200" dirty="0"/>
              <a:t>the return </a:t>
            </a:r>
            <a:r>
              <a:rPr lang="en-US" sz="2200" dirty="0" smtClean="0"/>
              <a:t>type</a:t>
            </a:r>
          </a:p>
          <a:p>
            <a:endParaRPr lang="en-GB" sz="2200" dirty="0"/>
          </a:p>
          <a:p>
            <a:r>
              <a:rPr lang="en-GB" sz="2200" b="1" dirty="0" smtClean="0">
                <a:solidFill>
                  <a:srgbClr val="0000FF"/>
                </a:solidFill>
              </a:rPr>
              <a:t>Class</a:t>
            </a:r>
            <a:r>
              <a:rPr lang="en-GB" sz="2200" b="1" dirty="0">
                <a:solidFill>
                  <a:srgbClr val="0000FF"/>
                </a:solidFill>
              </a:rPr>
              <a:t>:</a:t>
            </a:r>
            <a:r>
              <a:rPr lang="en-GB" sz="2200" b="1" dirty="0" smtClean="0">
                <a:solidFill>
                  <a:srgbClr val="0000FF"/>
                </a:solidFill>
              </a:rPr>
              <a:t> </a:t>
            </a:r>
            <a:r>
              <a:rPr lang="en-GB" sz="2200" dirty="0"/>
              <a:t>the types of arguments to the constructor(s</a:t>
            </a:r>
            <a:r>
              <a:rPr lang="en-GB" sz="2200" dirty="0" smtClean="0"/>
              <a:t>), the </a:t>
            </a:r>
            <a:r>
              <a:rPr lang="en-GB" sz="2200" dirty="0"/>
              <a:t>return types and argument types of the methods are all </a:t>
            </a:r>
            <a:r>
              <a:rPr lang="en-GB" sz="2200" dirty="0" smtClean="0"/>
              <a:t>specified</a:t>
            </a:r>
          </a:p>
          <a:p>
            <a:endParaRPr lang="en-GB" sz="2200" dirty="0"/>
          </a:p>
          <a:p>
            <a:r>
              <a:rPr lang="en-US" sz="2200" b="1" i="1" dirty="0">
                <a:solidFill>
                  <a:srgbClr val="0000FF"/>
                </a:solidFill>
              </a:rPr>
              <a:t>G</a:t>
            </a:r>
            <a:r>
              <a:rPr lang="en-US" sz="2200" b="1" i="1" dirty="0" smtClean="0">
                <a:solidFill>
                  <a:srgbClr val="0000FF"/>
                </a:solidFill>
              </a:rPr>
              <a:t>eneric parameters: </a:t>
            </a:r>
            <a:r>
              <a:rPr lang="en-GB" sz="2200" dirty="0"/>
              <a:t>The entity is therefore </a:t>
            </a:r>
            <a:r>
              <a:rPr lang="en-GB" sz="2200" i="1" dirty="0" smtClean="0"/>
              <a:t>not </a:t>
            </a:r>
            <a:r>
              <a:rPr lang="en-US" sz="2200" i="1" dirty="0" smtClean="0"/>
              <a:t>fully specified</a:t>
            </a:r>
          </a:p>
        </p:txBody>
      </p:sp>
    </p:spTree>
    <p:extLst>
      <p:ext uri="{BB962C8B-B14F-4D97-AF65-F5344CB8AC3E}">
        <p14:creationId xmlns:p14="http://schemas.microsoft.com/office/powerpoint/2010/main" val="25172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Classes and objects are </a:t>
            </a:r>
            <a:r>
              <a:rPr lang="en-GB" sz="2200" b="1" dirty="0" smtClean="0">
                <a:solidFill>
                  <a:srgbClr val="0000FF"/>
                </a:solidFill>
              </a:rPr>
              <a:t>building blocks</a:t>
            </a:r>
          </a:p>
          <a:p>
            <a:endParaRPr lang="en-GB" sz="2200" dirty="0" smtClean="0"/>
          </a:p>
          <a:p>
            <a:r>
              <a:rPr lang="en-GB" sz="2200" dirty="0" smtClean="0"/>
              <a:t>The structure </a:t>
            </a:r>
            <a:r>
              <a:rPr lang="en-GB" sz="2200" dirty="0"/>
              <a:t>of a software </a:t>
            </a:r>
            <a:r>
              <a:rPr lang="en-GB" sz="2200" dirty="0" smtClean="0"/>
              <a:t>system is </a:t>
            </a:r>
            <a:r>
              <a:rPr lang="en-GB" sz="2200" dirty="0"/>
              <a:t>defined by the way in which </a:t>
            </a:r>
            <a:r>
              <a:rPr lang="en-GB" sz="2200" dirty="0" smtClean="0"/>
              <a:t>these </a:t>
            </a:r>
            <a:r>
              <a:rPr lang="en-GB" sz="2200" b="1" dirty="0" smtClean="0">
                <a:solidFill>
                  <a:srgbClr val="C00000"/>
                </a:solidFill>
              </a:rPr>
              <a:t>building </a:t>
            </a:r>
            <a:r>
              <a:rPr lang="en-GB" sz="2200" b="1" dirty="0">
                <a:solidFill>
                  <a:srgbClr val="C00000"/>
                </a:solidFill>
              </a:rPr>
              <a:t>blocks relate with one another </a:t>
            </a:r>
            <a:endParaRPr lang="en-GB" sz="2200" b="1" dirty="0" smtClean="0">
              <a:solidFill>
                <a:srgbClr val="C00000"/>
              </a:solidFill>
            </a:endParaRPr>
          </a:p>
          <a:p>
            <a:endParaRPr lang="en-GB" sz="2200" dirty="0"/>
          </a:p>
          <a:p>
            <a:r>
              <a:rPr lang="en-GB" sz="2200" dirty="0" smtClean="0"/>
              <a:t>The </a:t>
            </a:r>
            <a:r>
              <a:rPr lang="en-GB" sz="2200" b="1" dirty="0">
                <a:solidFill>
                  <a:srgbClr val="0000FF"/>
                </a:solidFill>
              </a:rPr>
              <a:t>behaviour</a:t>
            </a:r>
            <a:r>
              <a:rPr lang="en-GB" sz="2200" dirty="0"/>
              <a:t> of the system is defined by </a:t>
            </a:r>
            <a:r>
              <a:rPr lang="en-GB" sz="2200" dirty="0" smtClean="0"/>
              <a:t>the manner </a:t>
            </a:r>
            <a:r>
              <a:rPr lang="en-GB" sz="2200" dirty="0"/>
              <a:t>in which the </a:t>
            </a:r>
            <a:r>
              <a:rPr lang="en-GB" sz="2200" b="1" dirty="0">
                <a:solidFill>
                  <a:srgbClr val="C00000"/>
                </a:solidFill>
              </a:rPr>
              <a:t>objects interact with one </a:t>
            </a:r>
            <a:r>
              <a:rPr lang="en-GB" sz="2200" b="1" dirty="0" smtClean="0">
                <a:solidFill>
                  <a:srgbClr val="C00000"/>
                </a:solidFill>
              </a:rPr>
              <a:t>another</a:t>
            </a:r>
          </a:p>
          <a:p>
            <a:endParaRPr lang="en-GB" sz="2200" dirty="0"/>
          </a:p>
          <a:p>
            <a:r>
              <a:rPr lang="en-GB" sz="2200" dirty="0"/>
              <a:t>W</a:t>
            </a:r>
            <a:r>
              <a:rPr lang="en-GB" sz="2200" dirty="0" smtClean="0"/>
              <a:t>e </a:t>
            </a:r>
            <a:r>
              <a:rPr lang="en-GB" sz="2200" dirty="0"/>
              <a:t>need </a:t>
            </a:r>
            <a:r>
              <a:rPr lang="en-GB" sz="2200" b="1" i="1" u="sng" dirty="0"/>
              <a:t>mechanisms</a:t>
            </a:r>
            <a:r>
              <a:rPr lang="en-GB" sz="2200" dirty="0"/>
              <a:t> that create </a:t>
            </a:r>
            <a:r>
              <a:rPr lang="en-GB" sz="2200" b="1" i="1" u="sng" dirty="0">
                <a:solidFill>
                  <a:srgbClr val="FF0066"/>
                </a:solidFill>
              </a:rPr>
              <a:t>connections</a:t>
            </a:r>
            <a:r>
              <a:rPr lang="en-GB" sz="2200" b="1" u="sng" dirty="0">
                <a:solidFill>
                  <a:srgbClr val="FF0066"/>
                </a:solidFill>
              </a:rPr>
              <a:t> </a:t>
            </a:r>
            <a:r>
              <a:rPr lang="en-GB" sz="2200" dirty="0"/>
              <a:t>between these </a:t>
            </a:r>
            <a:r>
              <a:rPr lang="en-GB" sz="2200" dirty="0" smtClean="0"/>
              <a:t>building </a:t>
            </a:r>
            <a:r>
              <a:rPr lang="en-US" sz="2200" dirty="0" smtClean="0"/>
              <a:t>blocks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2878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438650" y="1690689"/>
            <a:ext cx="4100311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Fascinating feature of C</a:t>
            </a:r>
            <a:r>
              <a:rPr lang="en-GB" dirty="0"/>
              <a:t>++ </a:t>
            </a:r>
            <a:r>
              <a:rPr lang="en-GB" dirty="0" smtClean="0"/>
              <a:t>is code </a:t>
            </a:r>
            <a:r>
              <a:rPr lang="en-GB" dirty="0"/>
              <a:t>reuse</a:t>
            </a:r>
            <a:r>
              <a:rPr lang="en-GB" dirty="0" smtClean="0"/>
              <a:t>.</a:t>
            </a:r>
          </a:p>
          <a:p>
            <a:endParaRPr lang="en-GB" dirty="0" smtClean="0"/>
          </a:p>
          <a:p>
            <a:r>
              <a:rPr lang="en-GB" dirty="0" smtClean="0"/>
              <a:t>To </a:t>
            </a:r>
            <a:r>
              <a:rPr lang="en-GB" dirty="0"/>
              <a:t>do a lot more than copy code and change it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Use </a:t>
            </a:r>
            <a:r>
              <a:rPr lang="en-GB" dirty="0"/>
              <a:t>existing classes that someone else </a:t>
            </a:r>
            <a:r>
              <a:rPr lang="en-GB" dirty="0" smtClean="0"/>
              <a:t>has </a:t>
            </a:r>
            <a:r>
              <a:rPr lang="en-US" dirty="0" smtClean="0"/>
              <a:t>built</a:t>
            </a:r>
          </a:p>
          <a:p>
            <a:endParaRPr lang="en-US" dirty="0"/>
          </a:p>
          <a:p>
            <a:r>
              <a:rPr lang="en-US" dirty="0" smtClean="0"/>
              <a:t>Composition and Inheritance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561" y="1548606"/>
            <a:ext cx="3810000" cy="4905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6453981"/>
            <a:ext cx="39433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 smtClean="0"/>
              <a:t>Source: Tech Comics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8935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A straightforward method</a:t>
            </a:r>
          </a:p>
          <a:p>
            <a:endParaRPr lang="en-US" sz="2200" dirty="0"/>
          </a:p>
          <a:p>
            <a:r>
              <a:rPr lang="en-GB" sz="2200" dirty="0"/>
              <a:t>C</a:t>
            </a:r>
            <a:r>
              <a:rPr lang="en-GB" sz="2200" dirty="0" smtClean="0"/>
              <a:t>reate </a:t>
            </a:r>
            <a:r>
              <a:rPr lang="en-GB" sz="2200" dirty="0"/>
              <a:t>objects of your </a:t>
            </a:r>
            <a:r>
              <a:rPr lang="en-GB" sz="2200" dirty="0" smtClean="0"/>
              <a:t>existing class </a:t>
            </a:r>
            <a:r>
              <a:rPr lang="en-GB" sz="2200" b="1" i="1" dirty="0"/>
              <a:t>inside the new class</a:t>
            </a:r>
            <a:r>
              <a:rPr lang="en-GB" sz="2200" dirty="0" smtClean="0"/>
              <a:t>.</a:t>
            </a:r>
          </a:p>
          <a:p>
            <a:endParaRPr lang="en-GB" sz="2200" dirty="0"/>
          </a:p>
          <a:p>
            <a:r>
              <a:rPr lang="en-US" sz="2200" dirty="0" smtClean="0"/>
              <a:t>The new </a:t>
            </a:r>
            <a:r>
              <a:rPr lang="en-GB" sz="2200" dirty="0" smtClean="0"/>
              <a:t>class </a:t>
            </a:r>
            <a:r>
              <a:rPr lang="en-GB" sz="2200" dirty="0"/>
              <a:t>is </a:t>
            </a:r>
            <a:r>
              <a:rPr lang="en-GB" sz="2200" b="1" dirty="0">
                <a:solidFill>
                  <a:srgbClr val="FF0066"/>
                </a:solidFill>
              </a:rPr>
              <a:t>composed</a:t>
            </a:r>
            <a:r>
              <a:rPr lang="en-GB" sz="2200" dirty="0">
                <a:solidFill>
                  <a:srgbClr val="FF0066"/>
                </a:solidFill>
              </a:rPr>
              <a:t> </a:t>
            </a:r>
            <a:r>
              <a:rPr lang="en-GB" sz="2200" dirty="0"/>
              <a:t>of objects of existing </a:t>
            </a:r>
            <a:r>
              <a:rPr lang="en-GB" sz="2200" dirty="0" smtClean="0"/>
              <a:t>classes</a:t>
            </a:r>
          </a:p>
          <a:p>
            <a:endParaRPr lang="en-GB" sz="2200" dirty="0"/>
          </a:p>
          <a:p>
            <a:r>
              <a:rPr lang="en-GB" sz="2200" b="1" dirty="0">
                <a:solidFill>
                  <a:srgbClr val="0000FF"/>
                </a:solidFill>
              </a:rPr>
              <a:t>C</a:t>
            </a:r>
            <a:r>
              <a:rPr lang="en-GB" sz="2200" b="1" dirty="0" smtClean="0">
                <a:solidFill>
                  <a:srgbClr val="0000FF"/>
                </a:solidFill>
              </a:rPr>
              <a:t>omposing </a:t>
            </a:r>
            <a:r>
              <a:rPr lang="en-GB" sz="2200" b="1" dirty="0">
                <a:solidFill>
                  <a:srgbClr val="0000FF"/>
                </a:solidFill>
              </a:rPr>
              <a:t>classes primarily with built-in </a:t>
            </a:r>
            <a:r>
              <a:rPr lang="en-GB" sz="2200" b="1" dirty="0" smtClean="0">
                <a:solidFill>
                  <a:srgbClr val="0000FF"/>
                </a:solidFill>
              </a:rPr>
              <a:t>types</a:t>
            </a:r>
          </a:p>
          <a:p>
            <a:endParaRPr lang="en-GB" sz="2200" b="1" dirty="0">
              <a:solidFill>
                <a:srgbClr val="0000FF"/>
              </a:solidFill>
            </a:endParaRPr>
          </a:p>
          <a:p>
            <a:r>
              <a:rPr lang="en-GB" sz="2200" b="1" dirty="0" smtClean="0">
                <a:solidFill>
                  <a:srgbClr val="0000FF"/>
                </a:solidFill>
              </a:rPr>
              <a:t>Containment, </a:t>
            </a:r>
            <a:r>
              <a:rPr lang="en-GB" sz="2200" b="1" dirty="0" smtClean="0">
                <a:solidFill>
                  <a:srgbClr val="C00000"/>
                </a:solidFill>
              </a:rPr>
              <a:t>Aggregation, </a:t>
            </a:r>
            <a:r>
              <a:rPr lang="en-GB" sz="2200" b="1" dirty="0" smtClean="0"/>
              <a:t>Sub-object</a:t>
            </a:r>
          </a:p>
          <a:p>
            <a:endParaRPr lang="en-GB" sz="2200" b="1" dirty="0"/>
          </a:p>
          <a:p>
            <a:r>
              <a:rPr lang="en-GB" sz="2200" b="1" dirty="0" smtClean="0"/>
              <a:t>Demonstration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31740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 Syntax (</a:t>
            </a:r>
            <a:r>
              <a:rPr lang="en-GB" dirty="0" err="1" smtClean="0"/>
              <a:t>c++</a:t>
            </a:r>
            <a:r>
              <a:rPr lang="en-GB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T</a:t>
            </a:r>
            <a:r>
              <a:rPr lang="en-GB" sz="2200" dirty="0" smtClean="0"/>
              <a:t>here’s </a:t>
            </a:r>
            <a:r>
              <a:rPr lang="en-GB" sz="2200" dirty="0"/>
              <a:t>a new and different form</a:t>
            </a:r>
          </a:p>
          <a:p>
            <a:endParaRPr lang="en-GB" sz="2200" dirty="0" smtClean="0"/>
          </a:p>
          <a:p>
            <a:r>
              <a:rPr lang="en-GB" sz="2200" dirty="0" smtClean="0"/>
              <a:t>State </a:t>
            </a:r>
            <a:r>
              <a:rPr lang="en-GB" sz="2200" dirty="0"/>
              <a:t>this in code by giving the name of the </a:t>
            </a:r>
            <a:r>
              <a:rPr lang="en-GB" sz="2200" dirty="0" smtClean="0"/>
              <a:t>class</a:t>
            </a:r>
          </a:p>
          <a:p>
            <a:endParaRPr lang="en-GB" sz="2200" dirty="0"/>
          </a:p>
          <a:p>
            <a:r>
              <a:rPr lang="en-GB" sz="2200" dirty="0"/>
              <a:t>B</a:t>
            </a:r>
            <a:r>
              <a:rPr lang="en-GB" sz="2200" dirty="0" smtClean="0"/>
              <a:t>efore the </a:t>
            </a:r>
            <a:r>
              <a:rPr lang="en-GB" sz="2200" dirty="0"/>
              <a:t>opening brace of the class body, </a:t>
            </a:r>
            <a:r>
              <a:rPr lang="en-GB" sz="2200" dirty="0" smtClean="0"/>
              <a:t>put a </a:t>
            </a:r>
            <a:r>
              <a:rPr lang="en-US" sz="2200" dirty="0" smtClean="0"/>
              <a:t>colon</a:t>
            </a:r>
          </a:p>
          <a:p>
            <a:endParaRPr lang="en-GB" sz="2200" dirty="0"/>
          </a:p>
          <a:p>
            <a:r>
              <a:rPr lang="en-GB" sz="2200" dirty="0" smtClean="0"/>
              <a:t>Followed by the </a:t>
            </a:r>
            <a:r>
              <a:rPr lang="en-GB" sz="2200" dirty="0"/>
              <a:t>name of the </a:t>
            </a:r>
            <a:r>
              <a:rPr lang="en-GB" sz="2200" i="1" dirty="0"/>
              <a:t>base </a:t>
            </a:r>
            <a:r>
              <a:rPr lang="en-GB" sz="2200" i="1" dirty="0" smtClean="0"/>
              <a:t>class(</a:t>
            </a:r>
            <a:r>
              <a:rPr lang="en-GB" sz="2200" i="1" dirty="0" err="1" smtClean="0"/>
              <a:t>es</a:t>
            </a:r>
            <a:r>
              <a:rPr lang="en-GB" sz="2200" i="1" dirty="0" smtClean="0"/>
              <a:t>)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628650" y="5023007"/>
            <a:ext cx="78867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Candara" panose="020E0502030303020204" pitchFamily="34" charset="0"/>
              </a:rPr>
              <a:t>class </a:t>
            </a:r>
            <a:r>
              <a:rPr lang="en-US" sz="2200" b="1" i="1" dirty="0">
                <a:solidFill>
                  <a:srgbClr val="FF0066"/>
                </a:solidFill>
                <a:latin typeface="Candara" panose="020E0502030303020204" pitchFamily="34" charset="0"/>
              </a:rPr>
              <a:t>derived-class-name</a:t>
            </a:r>
            <a:r>
              <a:rPr lang="en-US" sz="2200" b="1" i="1" dirty="0">
                <a:latin typeface="Candara" panose="020E0502030303020204" pitchFamily="34" charset="0"/>
              </a:rPr>
              <a:t> </a:t>
            </a:r>
            <a:r>
              <a:rPr lang="en-US" sz="2200" b="1" i="1" dirty="0">
                <a:solidFill>
                  <a:srgbClr val="0000FF"/>
                </a:solidFill>
                <a:latin typeface="Candara" panose="020E0502030303020204" pitchFamily="34" charset="0"/>
              </a:rPr>
              <a:t>:</a:t>
            </a:r>
            <a:r>
              <a:rPr lang="en-US" sz="2200" b="1" i="1" dirty="0">
                <a:latin typeface="Candara" panose="020E0502030303020204" pitchFamily="34" charset="0"/>
              </a:rPr>
              <a:t> </a:t>
            </a:r>
            <a:r>
              <a:rPr lang="en-US" sz="2200" b="1" i="1" dirty="0">
                <a:solidFill>
                  <a:srgbClr val="7030A0"/>
                </a:solidFill>
                <a:latin typeface="Candara" panose="020E0502030303020204" pitchFamily="34" charset="0"/>
              </a:rPr>
              <a:t>access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 base-class-name </a:t>
            </a:r>
            <a:r>
              <a:rPr lang="en-US" sz="2200" b="1" dirty="0">
                <a:latin typeface="Candara" panose="020E0502030303020204" pitchFamily="34" charset="0"/>
              </a:rPr>
              <a:t>{</a:t>
            </a:r>
          </a:p>
          <a:p>
            <a:r>
              <a:rPr lang="en-US" sz="2200" dirty="0">
                <a:solidFill>
                  <a:srgbClr val="00B050"/>
                </a:solidFill>
                <a:latin typeface="Candara" panose="020E0502030303020204" pitchFamily="34" charset="0"/>
              </a:rPr>
              <a:t>// </a:t>
            </a:r>
            <a:r>
              <a:rPr lang="en-US" sz="2200" i="1" dirty="0">
                <a:solidFill>
                  <a:srgbClr val="00B050"/>
                </a:solidFill>
                <a:latin typeface="Candara" panose="020E0502030303020204" pitchFamily="34" charset="0"/>
              </a:rPr>
              <a:t>body of class</a:t>
            </a:r>
          </a:p>
          <a:p>
            <a:r>
              <a:rPr lang="en-US" sz="2200" b="1" dirty="0">
                <a:latin typeface="Candara" panose="020E0502030303020204" pitchFamily="34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3850252" y="5645945"/>
            <a:ext cx="46073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200" b="1" dirty="0">
                <a:latin typeface="Candara" panose="020E0502030303020204" pitchFamily="34" charset="0"/>
              </a:rPr>
              <a:t>“This </a:t>
            </a:r>
            <a:r>
              <a:rPr lang="en-GB" sz="2200" b="1" dirty="0">
                <a:solidFill>
                  <a:srgbClr val="FF0066"/>
                </a:solidFill>
                <a:latin typeface="Candara" panose="020E0502030303020204" pitchFamily="34" charset="0"/>
              </a:rPr>
              <a:t>new class </a:t>
            </a:r>
            <a:r>
              <a:rPr lang="en-GB" sz="2200" b="1" dirty="0">
                <a:latin typeface="Candara" panose="020E0502030303020204" pitchFamily="34" charset="0"/>
              </a:rPr>
              <a:t>is </a:t>
            </a:r>
            <a:r>
              <a:rPr lang="en-GB" sz="2200" b="1" dirty="0">
                <a:solidFill>
                  <a:srgbClr val="0000FF"/>
                </a:solidFill>
                <a:latin typeface="Candara" panose="020E0502030303020204" pitchFamily="34" charset="0"/>
              </a:rPr>
              <a:t>like</a:t>
            </a:r>
            <a:r>
              <a:rPr lang="en-GB" sz="2200" b="1" dirty="0">
                <a:latin typeface="Candara" panose="020E0502030303020204" pitchFamily="34" charset="0"/>
              </a:rPr>
              <a:t> that </a:t>
            </a:r>
            <a:r>
              <a:rPr lang="en-GB" sz="2200" b="1" i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old 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  <a:latin typeface="Candara" panose="020E0502030303020204" pitchFamily="34" charset="0"/>
              </a:rPr>
              <a:t>class</a:t>
            </a:r>
            <a:r>
              <a:rPr lang="en-US" sz="2200" b="1" dirty="0">
                <a:latin typeface="Candara" panose="020E0502030303020204" pitchFamily="34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274141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Constructor &amp; Member initializer </a:t>
            </a:r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It is important to guarantee proper initialization</a:t>
            </a:r>
          </a:p>
          <a:p>
            <a:endParaRPr lang="en-US" sz="2200" dirty="0"/>
          </a:p>
          <a:p>
            <a:r>
              <a:rPr lang="en-GB" sz="2200" dirty="0" smtClean="0"/>
              <a:t>Constructors </a:t>
            </a:r>
            <a:r>
              <a:rPr lang="en-GB" sz="2200" dirty="0"/>
              <a:t>for all of its </a:t>
            </a:r>
            <a:r>
              <a:rPr lang="en-GB" sz="2200" dirty="0" smtClean="0"/>
              <a:t>sub-objects </a:t>
            </a:r>
            <a:r>
              <a:rPr lang="en-GB" sz="2200" dirty="0"/>
              <a:t>are </a:t>
            </a:r>
            <a:r>
              <a:rPr lang="en-GB" sz="2200" dirty="0" smtClean="0"/>
              <a:t>to be called</a:t>
            </a:r>
          </a:p>
          <a:p>
            <a:endParaRPr lang="en-GB" sz="2200" dirty="0"/>
          </a:p>
          <a:p>
            <a:r>
              <a:rPr lang="en-GB" sz="2200" dirty="0" smtClean="0"/>
              <a:t>Derived </a:t>
            </a:r>
            <a:r>
              <a:rPr lang="en-GB" sz="2200" dirty="0"/>
              <a:t>class constructor </a:t>
            </a:r>
            <a:r>
              <a:rPr lang="en-GB" sz="2200" b="1" dirty="0">
                <a:solidFill>
                  <a:srgbClr val="0000FF"/>
                </a:solidFill>
              </a:rPr>
              <a:t>doesn’t have permission to access </a:t>
            </a:r>
            <a:r>
              <a:rPr lang="en-GB" sz="2200" dirty="0"/>
              <a:t>the </a:t>
            </a:r>
            <a:r>
              <a:rPr lang="en-GB" sz="2200" b="1" dirty="0" smtClean="0">
                <a:solidFill>
                  <a:srgbClr val="FF0066"/>
                </a:solidFill>
              </a:rPr>
              <a:t>private</a:t>
            </a:r>
            <a:r>
              <a:rPr lang="en-GB" sz="2200" b="1" dirty="0" smtClean="0"/>
              <a:t> </a:t>
            </a:r>
            <a:r>
              <a:rPr lang="en-US" sz="2200" dirty="0" smtClean="0"/>
              <a:t>data elements</a:t>
            </a:r>
          </a:p>
          <a:p>
            <a:endParaRPr lang="en-US" sz="2200" dirty="0"/>
          </a:p>
          <a:p>
            <a:r>
              <a:rPr lang="en-GB" sz="2200" dirty="0"/>
              <a:t>S</a:t>
            </a:r>
            <a:r>
              <a:rPr lang="en-GB" sz="2200" dirty="0" smtClean="0"/>
              <a:t>o </a:t>
            </a:r>
            <a:r>
              <a:rPr lang="en-GB" sz="2200" dirty="0"/>
              <a:t>it </a:t>
            </a:r>
            <a:r>
              <a:rPr lang="en-GB" sz="2200" b="1" dirty="0">
                <a:solidFill>
                  <a:srgbClr val="C00000"/>
                </a:solidFill>
              </a:rPr>
              <a:t>can’t initialize them </a:t>
            </a:r>
            <a:r>
              <a:rPr lang="en-GB" sz="2200" b="1" dirty="0" smtClean="0">
                <a:solidFill>
                  <a:srgbClr val="C00000"/>
                </a:solidFill>
              </a:rPr>
              <a:t>directly</a:t>
            </a:r>
          </a:p>
          <a:p>
            <a:endParaRPr lang="en-GB" sz="2200" dirty="0"/>
          </a:p>
          <a:p>
            <a:r>
              <a:rPr lang="en-US" sz="2200" i="1" dirty="0" smtClean="0"/>
              <a:t>Solution: </a:t>
            </a:r>
            <a:r>
              <a:rPr lang="en-US" sz="2200" b="1" i="1" dirty="0" smtClean="0">
                <a:solidFill>
                  <a:srgbClr val="008000"/>
                </a:solidFill>
              </a:rPr>
              <a:t>Constructor initializer list</a:t>
            </a:r>
          </a:p>
          <a:p>
            <a:endParaRPr lang="en-US" sz="2200" b="1" i="1" dirty="0">
              <a:solidFill>
                <a:srgbClr val="008000"/>
              </a:solidFill>
            </a:endParaRPr>
          </a:p>
          <a:p>
            <a:r>
              <a:rPr lang="en-US" sz="2200" b="1" i="1" dirty="0" smtClean="0"/>
              <a:t>Demonstration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07375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Initializing base class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I</a:t>
            </a:r>
            <a:r>
              <a:rPr lang="en-GB" sz="2200" dirty="0" smtClean="0"/>
              <a:t>nitialize Base class data member when </a:t>
            </a:r>
            <a:r>
              <a:rPr lang="en-GB" sz="2200" dirty="0"/>
              <a:t>we create a Derived </a:t>
            </a:r>
            <a:r>
              <a:rPr lang="en-GB" sz="2200" dirty="0" smtClean="0"/>
              <a:t>object</a:t>
            </a:r>
          </a:p>
          <a:p>
            <a:endParaRPr lang="en-GB" sz="2200" dirty="0"/>
          </a:p>
          <a:p>
            <a:r>
              <a:rPr lang="en-GB" sz="2200" dirty="0" smtClean="0"/>
              <a:t>Restrictions on how to initialize inherited member variables.</a:t>
            </a:r>
          </a:p>
          <a:p>
            <a:endParaRPr lang="en-GB" sz="2200" dirty="0"/>
          </a:p>
          <a:p>
            <a:r>
              <a:rPr lang="en-GB" sz="2200" b="1" dirty="0" smtClean="0">
                <a:solidFill>
                  <a:srgbClr val="0000FF"/>
                </a:solidFill>
              </a:rPr>
              <a:t>The </a:t>
            </a:r>
            <a:r>
              <a:rPr lang="en-GB" sz="2200" b="1" dirty="0">
                <a:solidFill>
                  <a:srgbClr val="0000FF"/>
                </a:solidFill>
              </a:rPr>
              <a:t>value of a variable can only be set in an initialization list of a constructor belonging to the same class as the </a:t>
            </a:r>
            <a:r>
              <a:rPr lang="en-GB" sz="2200" b="1" dirty="0" smtClean="0">
                <a:solidFill>
                  <a:srgbClr val="0000FF"/>
                </a:solidFill>
              </a:rPr>
              <a:t>variable</a:t>
            </a:r>
          </a:p>
          <a:p>
            <a:endParaRPr lang="en-GB" sz="2200" dirty="0"/>
          </a:p>
          <a:p>
            <a:r>
              <a:rPr lang="en-GB" sz="2200" dirty="0" smtClean="0"/>
              <a:t>Ensures that all </a:t>
            </a:r>
            <a:r>
              <a:rPr lang="en-GB" sz="2200" dirty="0"/>
              <a:t>variables are initialized only once</a:t>
            </a:r>
            <a:r>
              <a:rPr lang="en-GB" sz="2200" dirty="0" smtClean="0"/>
              <a:t>.</a:t>
            </a:r>
          </a:p>
          <a:p>
            <a:endParaRPr lang="en-GB" sz="2200" dirty="0"/>
          </a:p>
          <a:p>
            <a:endParaRPr lang="en-GB" sz="2200" dirty="0" smtClean="0"/>
          </a:p>
          <a:p>
            <a:endParaRPr lang="en-GB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6939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96830" y="1579173"/>
            <a:ext cx="757519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Derived: public Base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double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m_dValue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Derived(double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dValue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nValue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pPr fontAlgn="t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: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m_dValue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dValue</a:t>
            </a:r>
            <a:r>
              <a:rPr lang="en-US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m_nValue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nValue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pPr fontAlgn="t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9774" y="4749272"/>
            <a:ext cx="8225575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Derived(double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dValue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=0.0,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nValue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pPr fontAlgn="t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: 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m_dValue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dValue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fontAlgn="t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pPr fontAlgn="t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</a:t>
            </a:r>
            <a:r>
              <a:rPr lang="en-US" sz="20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m_nValue</a:t>
            </a:r>
            <a:r>
              <a:rPr lang="en-US" sz="20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nValue</a:t>
            </a:r>
            <a:r>
              <a:rPr lang="en-US" sz="20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fontAlgn="t"/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</p:txBody>
      </p:sp>
    </p:spTree>
    <p:extLst>
      <p:ext uri="{BB962C8B-B14F-4D97-AF65-F5344CB8AC3E}">
        <p14:creationId xmlns:p14="http://schemas.microsoft.com/office/powerpoint/2010/main" val="418263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parameter to Base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2572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Expanded form </a:t>
            </a:r>
            <a:r>
              <a:rPr lang="en-GB" dirty="0"/>
              <a:t>of the derived class's </a:t>
            </a:r>
            <a:r>
              <a:rPr lang="en-GB" dirty="0" smtClean="0"/>
              <a:t>constructor declaration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2401105"/>
            <a:ext cx="8270651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derived-constructor(</a:t>
            </a:r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-list) </a:t>
            </a:r>
            <a:r>
              <a:rPr lang="en-US" sz="2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base1(</a:t>
            </a:r>
            <a:r>
              <a:rPr lang="en-US" sz="2000" b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-list),</a:t>
            </a:r>
          </a:p>
          <a:p>
            <a:r>
              <a:rPr lang="en-US" sz="20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base2(</a:t>
            </a:r>
            <a:r>
              <a:rPr lang="en-US" sz="2000" b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-list),</a:t>
            </a:r>
          </a:p>
          <a:p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...</a:t>
            </a:r>
          </a:p>
          <a:p>
            <a:r>
              <a:rPr lang="en-US" sz="2000" b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baseN</a:t>
            </a:r>
            <a:r>
              <a:rPr lang="en-US" sz="20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-list</a:t>
            </a:r>
            <a:r>
              <a:rPr lang="en-US" sz="2000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body of derived constructor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650" y="4817009"/>
            <a:ext cx="836080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Derived(double </a:t>
            </a:r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dValue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=0.0, </a:t>
            </a:r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nValue</a:t>
            </a:r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pPr fontAlgn="t"/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: </a:t>
            </a:r>
            <a:r>
              <a:rPr lang="en-GB" sz="20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Base(</a:t>
            </a:r>
            <a:r>
              <a:rPr lang="en-GB" sz="2000" b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nValue</a:t>
            </a:r>
            <a:r>
              <a:rPr lang="en-GB" sz="20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Call Base(</a:t>
            </a:r>
            <a:r>
              <a:rPr lang="en-GB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endParaRPr lang="en-GB" sz="2000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fontAlgn="t"/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GB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GB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m_dValue</a:t>
            </a:r>
            <a:r>
              <a:rPr lang="en-GB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dValue</a:t>
            </a:r>
            <a:r>
              <a:rPr lang="en-GB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fontAlgn="t"/>
            <a:r>
              <a:rPr lang="en-GB" sz="20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pPr fontAlgn="t"/>
            <a:r>
              <a:rPr lang="en-GB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lang="en-GB" sz="20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27313" y="6084229"/>
            <a:ext cx="19944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Demonstration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6412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about member objects of built-in </a:t>
            </a:r>
            <a:r>
              <a:rPr lang="en-GB" dirty="0" smtClean="0"/>
              <a:t>types?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No object (or part of an object) can get out of the starting gate without its constructor </a:t>
            </a:r>
            <a:r>
              <a:rPr lang="en-US" sz="2200" dirty="0" smtClean="0"/>
              <a:t>being </a:t>
            </a:r>
            <a:r>
              <a:rPr lang="en-US" sz="2200" dirty="0"/>
              <a:t>called</a:t>
            </a:r>
            <a:r>
              <a:rPr lang="en-US" sz="2200" dirty="0" smtClean="0"/>
              <a:t>.</a:t>
            </a:r>
          </a:p>
          <a:p>
            <a:endParaRPr lang="en-US" sz="2200" dirty="0"/>
          </a:p>
          <a:p>
            <a:r>
              <a:rPr lang="en-GB" sz="2200" dirty="0" smtClean="0"/>
              <a:t>“Pseudo-constructor </a:t>
            </a:r>
            <a:r>
              <a:rPr lang="en-GB" sz="2200" dirty="0"/>
              <a:t>calls” is to perform </a:t>
            </a:r>
            <a:r>
              <a:rPr lang="en-GB" sz="2200" dirty="0" smtClean="0"/>
              <a:t>a </a:t>
            </a:r>
            <a:r>
              <a:rPr lang="en-US" sz="2200" dirty="0" smtClean="0"/>
              <a:t>simple </a:t>
            </a:r>
            <a:r>
              <a:rPr lang="en-US" sz="2200" dirty="0"/>
              <a:t>assignment.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3628565"/>
            <a:ext cx="7886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andara" panose="020E0502030303020204" pitchFamily="34" charset="0"/>
              </a:rPr>
              <a:t>class </a:t>
            </a:r>
            <a:r>
              <a:rPr lang="en-US" sz="2000" b="1" dirty="0">
                <a:latin typeface="Candara" panose="020E0502030303020204" pitchFamily="34" charset="0"/>
              </a:rPr>
              <a:t>X {</a:t>
            </a:r>
          </a:p>
          <a:p>
            <a:pPr lvl="1"/>
            <a:r>
              <a:rPr lang="en-US" sz="2000" b="1" dirty="0" err="1">
                <a:latin typeface="Candara" panose="020E0502030303020204" pitchFamily="34" charset="0"/>
              </a:rPr>
              <a:t>int</a:t>
            </a:r>
            <a:r>
              <a:rPr lang="en-US" sz="2000" b="1" dirty="0">
                <a:latin typeface="Candara" panose="020E0502030303020204" pitchFamily="34" charset="0"/>
              </a:rPr>
              <a:t> </a:t>
            </a:r>
            <a:r>
              <a:rPr lang="en-US" sz="2000" b="1" dirty="0" err="1">
                <a:latin typeface="Candara" panose="020E0502030303020204" pitchFamily="34" charset="0"/>
              </a:rPr>
              <a:t>i</a:t>
            </a:r>
            <a:r>
              <a:rPr lang="en-US" sz="2000" b="1" dirty="0">
                <a:latin typeface="Candara" panose="020E0502030303020204" pitchFamily="34" charset="0"/>
              </a:rPr>
              <a:t>;</a:t>
            </a:r>
          </a:p>
          <a:p>
            <a:pPr lvl="1"/>
            <a:r>
              <a:rPr lang="en-US" sz="2000" b="1" dirty="0">
                <a:latin typeface="Candara" panose="020E0502030303020204" pitchFamily="34" charset="0"/>
              </a:rPr>
              <a:t>float f;</a:t>
            </a:r>
          </a:p>
          <a:p>
            <a:pPr lvl="1"/>
            <a:r>
              <a:rPr lang="en-US" sz="2000" b="1" dirty="0">
                <a:latin typeface="Candara" panose="020E0502030303020204" pitchFamily="34" charset="0"/>
              </a:rPr>
              <a:t>char c;</a:t>
            </a:r>
          </a:p>
          <a:p>
            <a:pPr lvl="1"/>
            <a:r>
              <a:rPr lang="en-US" sz="2000" b="1" dirty="0">
                <a:latin typeface="Candara" panose="020E0502030303020204" pitchFamily="34" charset="0"/>
              </a:rPr>
              <a:t>char* s;</a:t>
            </a:r>
          </a:p>
          <a:p>
            <a:r>
              <a:rPr lang="en-US" sz="2000" b="1" dirty="0">
                <a:latin typeface="Candara" panose="020E0502030303020204" pitchFamily="34" charset="0"/>
              </a:rPr>
              <a:t>public:</a:t>
            </a:r>
          </a:p>
          <a:p>
            <a:r>
              <a:rPr lang="en-GB" sz="2000" b="1" dirty="0" smtClean="0">
                <a:latin typeface="Candara" panose="020E0502030303020204" pitchFamily="34" charset="0"/>
              </a:rPr>
              <a:t>	X</a:t>
            </a:r>
            <a:r>
              <a:rPr lang="en-GB" sz="2000" b="1" dirty="0">
                <a:latin typeface="Candara" panose="020E0502030303020204" pitchFamily="34" charset="0"/>
              </a:rPr>
              <a:t>() : </a:t>
            </a:r>
            <a:r>
              <a:rPr lang="en-GB" sz="2000" b="1" dirty="0" err="1">
                <a:solidFill>
                  <a:srgbClr val="FF0066"/>
                </a:solidFill>
                <a:latin typeface="Candara" panose="020E0502030303020204" pitchFamily="34" charset="0"/>
              </a:rPr>
              <a:t>i</a:t>
            </a:r>
            <a:r>
              <a:rPr lang="en-GB" sz="2000" b="1" dirty="0">
                <a:solidFill>
                  <a:srgbClr val="FF0066"/>
                </a:solidFill>
                <a:latin typeface="Candara" panose="020E0502030303020204" pitchFamily="34" charset="0"/>
              </a:rPr>
              <a:t>(7), f(1.4), c('x'), s("howdy") </a:t>
            </a:r>
            <a:r>
              <a:rPr lang="en-GB" sz="2000" b="1" dirty="0">
                <a:latin typeface="Candara" panose="020E0502030303020204" pitchFamily="34" charset="0"/>
              </a:rPr>
              <a:t>{}</a:t>
            </a:r>
          </a:p>
          <a:p>
            <a:r>
              <a:rPr lang="en-US" sz="2000" b="1" dirty="0">
                <a:latin typeface="Candara" panose="020E0502030303020204" pitchFamily="34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2588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</a:t>
            </a:r>
            <a:r>
              <a:rPr lang="en-US" b="1" dirty="0" smtClean="0"/>
              <a:t>omposition </a:t>
            </a:r>
            <a:r>
              <a:rPr lang="en-US" b="1" dirty="0"/>
              <a:t>&amp; </a:t>
            </a:r>
            <a:r>
              <a:rPr lang="en-US" b="1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Like some class(</a:t>
            </a:r>
            <a:r>
              <a:rPr lang="en-US" sz="2200" dirty="0" err="1" smtClean="0"/>
              <a:t>es</a:t>
            </a:r>
            <a:r>
              <a:rPr lang="en-US" sz="2200" dirty="0" smtClean="0"/>
              <a:t>) and composed of some class(</a:t>
            </a:r>
            <a:r>
              <a:rPr lang="en-US" sz="2200" dirty="0" err="1" smtClean="0"/>
              <a:t>es</a:t>
            </a:r>
            <a:r>
              <a:rPr lang="en-US" sz="2200" dirty="0" smtClean="0"/>
              <a:t>)</a:t>
            </a:r>
          </a:p>
          <a:p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837126" y="2875123"/>
            <a:ext cx="2756079" cy="618186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B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37127" y="4357049"/>
            <a:ext cx="2756079" cy="13624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65915" y="4961905"/>
            <a:ext cx="2498502" cy="61818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27" y="439406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23349" y="501695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A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69320" y="3401129"/>
            <a:ext cx="4446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C </a:t>
            </a:r>
            <a:r>
              <a:rPr lang="en-GB" sz="2400" dirty="0"/>
              <a:t>inherits from </a:t>
            </a:r>
            <a:r>
              <a:rPr lang="en-GB" sz="2400" b="1" dirty="0"/>
              <a:t>B </a:t>
            </a:r>
            <a:r>
              <a:rPr lang="en-GB" sz="2400" dirty="0"/>
              <a:t>and has a member object (“is composed of”) of </a:t>
            </a:r>
            <a:r>
              <a:rPr lang="en-US" sz="2400" dirty="0"/>
              <a:t>type </a:t>
            </a:r>
            <a:r>
              <a:rPr lang="en-US" sz="2400" b="1" dirty="0"/>
              <a:t>A</a:t>
            </a:r>
            <a:r>
              <a:rPr lang="en-US" sz="2400" dirty="0"/>
              <a:t>.</a:t>
            </a:r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>
            <a:off x="2215166" y="3493309"/>
            <a:ext cx="1" cy="863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069320" y="5016959"/>
            <a:ext cx="44460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Demonstration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356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</a:t>
            </a:r>
            <a:r>
              <a:rPr lang="en-US" b="1" dirty="0" smtClean="0"/>
              <a:t>estructor </a:t>
            </a:r>
            <a:r>
              <a:rPr lang="en-US" b="1" dirty="0"/>
              <a:t>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To </a:t>
            </a:r>
            <a:r>
              <a:rPr lang="en-GB" sz="2200" dirty="0"/>
              <a:t>make </a:t>
            </a:r>
            <a:r>
              <a:rPr lang="en-GB" sz="2200" b="1" dirty="0">
                <a:solidFill>
                  <a:srgbClr val="C00000"/>
                </a:solidFill>
              </a:rPr>
              <a:t>explicit constructor </a:t>
            </a:r>
            <a:r>
              <a:rPr lang="en-GB" sz="2200" b="1" dirty="0" smtClean="0">
                <a:solidFill>
                  <a:srgbClr val="C00000"/>
                </a:solidFill>
              </a:rPr>
              <a:t>calls</a:t>
            </a:r>
            <a:r>
              <a:rPr lang="en-GB" sz="2200" dirty="0" smtClean="0"/>
              <a:t> </a:t>
            </a:r>
            <a:r>
              <a:rPr lang="en-US" sz="2200" dirty="0" smtClean="0"/>
              <a:t>in </a:t>
            </a:r>
            <a:r>
              <a:rPr lang="en-US" sz="2200" dirty="0"/>
              <a:t>the initializer </a:t>
            </a:r>
            <a:r>
              <a:rPr lang="en-US" sz="2200" dirty="0" smtClean="0"/>
              <a:t>list</a:t>
            </a:r>
          </a:p>
          <a:p>
            <a:endParaRPr lang="en-US" sz="2200" dirty="0"/>
          </a:p>
          <a:p>
            <a:r>
              <a:rPr lang="en-GB" sz="2200" dirty="0"/>
              <a:t>N</a:t>
            </a:r>
            <a:r>
              <a:rPr lang="en-GB" sz="2200" dirty="0" smtClean="0"/>
              <a:t>ever </a:t>
            </a:r>
            <a:r>
              <a:rPr lang="en-GB" sz="2200" dirty="0"/>
              <a:t>need to make </a:t>
            </a:r>
            <a:r>
              <a:rPr lang="en-GB" sz="2200" b="1" dirty="0">
                <a:solidFill>
                  <a:srgbClr val="0000FF"/>
                </a:solidFill>
              </a:rPr>
              <a:t>explicit </a:t>
            </a:r>
            <a:r>
              <a:rPr lang="en-GB" sz="2200" b="1" dirty="0" smtClean="0">
                <a:solidFill>
                  <a:srgbClr val="0000FF"/>
                </a:solidFill>
              </a:rPr>
              <a:t>destructor </a:t>
            </a:r>
            <a:r>
              <a:rPr lang="en-US" sz="2200" b="1" dirty="0" smtClean="0">
                <a:solidFill>
                  <a:srgbClr val="0000FF"/>
                </a:solidFill>
              </a:rPr>
              <a:t>calls</a:t>
            </a:r>
          </a:p>
          <a:p>
            <a:endParaRPr lang="en-US" sz="2200" dirty="0"/>
          </a:p>
          <a:p>
            <a:r>
              <a:rPr lang="en-US" sz="2200" b="1" dirty="0">
                <a:solidFill>
                  <a:srgbClr val="FF0066"/>
                </a:solidFill>
              </a:rPr>
              <a:t>C</a:t>
            </a:r>
            <a:r>
              <a:rPr lang="en-US" sz="2200" b="1" dirty="0" smtClean="0">
                <a:solidFill>
                  <a:srgbClr val="FF0066"/>
                </a:solidFill>
              </a:rPr>
              <a:t>ompiler</a:t>
            </a:r>
            <a:r>
              <a:rPr lang="en-US" sz="2200" dirty="0" smtClean="0">
                <a:solidFill>
                  <a:srgbClr val="FF0066"/>
                </a:solidFill>
              </a:rPr>
              <a:t> </a:t>
            </a:r>
            <a:r>
              <a:rPr lang="en-US" sz="2200" dirty="0"/>
              <a:t>still </a:t>
            </a:r>
            <a:r>
              <a:rPr lang="en-US" sz="2200" dirty="0" smtClean="0"/>
              <a:t>ensures </a:t>
            </a:r>
            <a:r>
              <a:rPr lang="en-GB" sz="2200" dirty="0" smtClean="0"/>
              <a:t>that </a:t>
            </a:r>
            <a:r>
              <a:rPr lang="en-GB" sz="2200" dirty="0"/>
              <a:t>all destructors are </a:t>
            </a:r>
            <a:r>
              <a:rPr lang="en-GB" sz="2200" dirty="0" smtClean="0"/>
              <a:t>called</a:t>
            </a:r>
          </a:p>
          <a:p>
            <a:endParaRPr lang="en-GB" sz="2200" dirty="0"/>
          </a:p>
          <a:p>
            <a:r>
              <a:rPr lang="en-GB" sz="2200" b="1" dirty="0" smtClean="0">
                <a:solidFill>
                  <a:srgbClr val="C00000"/>
                </a:solidFill>
              </a:rPr>
              <a:t>Starting</a:t>
            </a:r>
            <a:r>
              <a:rPr lang="en-GB" sz="2200" dirty="0" smtClean="0">
                <a:solidFill>
                  <a:srgbClr val="C00000"/>
                </a:solidFill>
              </a:rPr>
              <a:t> </a:t>
            </a:r>
            <a:r>
              <a:rPr lang="en-GB" sz="2200" dirty="0"/>
              <a:t>with the </a:t>
            </a:r>
            <a:r>
              <a:rPr lang="en-GB" sz="2200" b="1" dirty="0">
                <a:solidFill>
                  <a:srgbClr val="0000FF"/>
                </a:solidFill>
              </a:rPr>
              <a:t>most-derived </a:t>
            </a:r>
            <a:r>
              <a:rPr lang="en-GB" sz="2200" b="1" dirty="0" smtClean="0">
                <a:solidFill>
                  <a:srgbClr val="0000FF"/>
                </a:solidFill>
              </a:rPr>
              <a:t>destructor </a:t>
            </a:r>
            <a:r>
              <a:rPr lang="en-GB" sz="2200" dirty="0" smtClean="0"/>
              <a:t>and </a:t>
            </a:r>
            <a:r>
              <a:rPr lang="en-GB" sz="2200" b="1" dirty="0">
                <a:solidFill>
                  <a:srgbClr val="FF0066"/>
                </a:solidFill>
              </a:rPr>
              <a:t>working back </a:t>
            </a:r>
            <a:r>
              <a:rPr lang="en-GB" sz="2200" dirty="0"/>
              <a:t>to </a:t>
            </a:r>
            <a:r>
              <a:rPr lang="en-GB" sz="2200" b="1" dirty="0">
                <a:solidFill>
                  <a:srgbClr val="008000"/>
                </a:solidFill>
              </a:rPr>
              <a:t>the </a:t>
            </a:r>
            <a:r>
              <a:rPr lang="en-GB" sz="2200" b="1" dirty="0" smtClean="0">
                <a:solidFill>
                  <a:srgbClr val="008000"/>
                </a:solidFill>
              </a:rPr>
              <a:t>root</a:t>
            </a:r>
          </a:p>
          <a:p>
            <a:endParaRPr lang="en-GB" sz="2200" b="1" dirty="0">
              <a:solidFill>
                <a:srgbClr val="008000"/>
              </a:solidFill>
            </a:endParaRPr>
          </a:p>
          <a:p>
            <a:r>
              <a:rPr lang="en-GB" sz="2200" b="1" dirty="0"/>
              <a:t>Order of constructor &amp; destructor calls</a:t>
            </a:r>
            <a:endParaRPr lang="en-US" sz="22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30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relationship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0268951"/>
              </p:ext>
            </p:extLst>
          </p:nvPr>
        </p:nvGraphicFramePr>
        <p:xfrm>
          <a:off x="628650" y="885467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512740" y="4831604"/>
            <a:ext cx="25781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i="1" dirty="0" smtClean="0">
                <a:solidFill>
                  <a:srgbClr val="0000FF"/>
                </a:solidFill>
              </a:rPr>
              <a:t>Objects </a:t>
            </a:r>
            <a:r>
              <a:rPr lang="en-GB" sz="2000" b="1" i="1" dirty="0">
                <a:solidFill>
                  <a:srgbClr val="0000FF"/>
                </a:solidFill>
              </a:rPr>
              <a:t>of the two classes are related in some non-hierarchical way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46977" y="4831603"/>
            <a:ext cx="25781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i="1" dirty="0" smtClean="0">
                <a:solidFill>
                  <a:srgbClr val="C00000"/>
                </a:solidFill>
              </a:rPr>
              <a:t>Classes </a:t>
            </a:r>
            <a:r>
              <a:rPr lang="en-GB" sz="2000" b="1" i="1" dirty="0">
                <a:solidFill>
                  <a:srgbClr val="C00000"/>
                </a:solidFill>
              </a:rPr>
              <a:t>have a hierarchical relationship based on generalisation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81214" y="4831602"/>
            <a:ext cx="257818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i="1" dirty="0" smtClean="0"/>
              <a:t>Restricted form of inheritance based on types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08378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Name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smtClean="0"/>
              <a:t>New definition to a base class’s function in derived class</a:t>
            </a:r>
          </a:p>
          <a:p>
            <a:endParaRPr lang="en-US" sz="2200" b="1" dirty="0"/>
          </a:p>
          <a:p>
            <a:r>
              <a:rPr lang="en-US" sz="2200" dirty="0"/>
              <a:t>T</a:t>
            </a:r>
            <a:r>
              <a:rPr lang="en-US" sz="2200" dirty="0" smtClean="0"/>
              <a:t>here </a:t>
            </a:r>
            <a:r>
              <a:rPr lang="en-US" sz="2200" dirty="0"/>
              <a:t>are two </a:t>
            </a:r>
            <a:r>
              <a:rPr lang="en-US" sz="2200" dirty="0" smtClean="0"/>
              <a:t>possibilities</a:t>
            </a:r>
          </a:p>
          <a:p>
            <a:endParaRPr lang="en-US" sz="2200" b="1" dirty="0"/>
          </a:p>
          <a:p>
            <a:r>
              <a:rPr lang="en-US" sz="2200" b="1" dirty="0" smtClean="0"/>
              <a:t>Redefining, </a:t>
            </a:r>
            <a:r>
              <a:rPr lang="en-US" sz="2200" b="1" dirty="0" smtClean="0">
                <a:solidFill>
                  <a:srgbClr val="FF0066"/>
                </a:solidFill>
              </a:rPr>
              <a:t>Overriding </a:t>
            </a:r>
            <a:r>
              <a:rPr lang="en-US" sz="2200" b="1" dirty="0" smtClean="0"/>
              <a:t>:</a:t>
            </a:r>
            <a:r>
              <a:rPr lang="en-US" sz="2200" b="1" dirty="0" smtClean="0">
                <a:solidFill>
                  <a:srgbClr val="FF0066"/>
                </a:solidFill>
              </a:rPr>
              <a:t> </a:t>
            </a:r>
            <a:r>
              <a:rPr lang="en-GB" sz="2200" dirty="0"/>
              <a:t>exact signature and return </a:t>
            </a:r>
            <a:r>
              <a:rPr lang="en-GB" sz="2200" dirty="0" smtClean="0"/>
              <a:t>type</a:t>
            </a:r>
          </a:p>
          <a:p>
            <a:endParaRPr lang="en-GB" sz="2200" b="1" dirty="0">
              <a:solidFill>
                <a:srgbClr val="FF0066"/>
              </a:solidFill>
            </a:endParaRPr>
          </a:p>
          <a:p>
            <a:r>
              <a:rPr lang="en-GB" sz="2200" dirty="0"/>
              <a:t>C</a:t>
            </a:r>
            <a:r>
              <a:rPr lang="en-GB" sz="2200" dirty="0" smtClean="0"/>
              <a:t>hange </a:t>
            </a:r>
            <a:r>
              <a:rPr lang="en-GB" sz="2200" dirty="0"/>
              <a:t>the member function argument list or </a:t>
            </a:r>
            <a:r>
              <a:rPr lang="en-GB" sz="2200" dirty="0" smtClean="0"/>
              <a:t>return </a:t>
            </a:r>
            <a:r>
              <a:rPr lang="en-US" sz="2200" dirty="0" smtClean="0"/>
              <a:t>type</a:t>
            </a:r>
          </a:p>
          <a:p>
            <a:endParaRPr lang="en-US" sz="2200" b="1" dirty="0" smtClean="0">
              <a:solidFill>
                <a:srgbClr val="FF0066"/>
              </a:solidFill>
            </a:endParaRPr>
          </a:p>
          <a:p>
            <a:endParaRPr lang="en-US" sz="2200" b="1" dirty="0">
              <a:solidFill>
                <a:srgbClr val="FF0066"/>
              </a:solidFill>
            </a:endParaRPr>
          </a:p>
          <a:p>
            <a:endParaRPr lang="en-US" sz="2200" b="1" dirty="0">
              <a:solidFill>
                <a:srgbClr val="FF0066"/>
              </a:solidFill>
            </a:endParaRPr>
          </a:p>
          <a:p>
            <a:r>
              <a:rPr lang="en-US" sz="2200" b="1" dirty="0" smtClean="0"/>
              <a:t>Demonstration</a:t>
            </a:r>
            <a:endParaRPr lang="en-US" sz="2200" b="1" dirty="0">
              <a:solidFill>
                <a:srgbClr val="FF0066"/>
              </a:solidFill>
            </a:endParaRPr>
          </a:p>
          <a:p>
            <a:endParaRPr lang="en-US" sz="2200" b="1" dirty="0">
              <a:solidFill>
                <a:srgbClr val="FF006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8650" y="4776907"/>
            <a:ext cx="82320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i="1" dirty="0" smtClean="0">
                <a:solidFill>
                  <a:srgbClr val="0000FF"/>
                </a:solidFill>
              </a:rPr>
              <a:t>Anytime </a:t>
            </a:r>
            <a:r>
              <a:rPr lang="en-GB" sz="2000" i="1" dirty="0">
                <a:solidFill>
                  <a:srgbClr val="0000FF"/>
                </a:solidFill>
              </a:rPr>
              <a:t>you redefine an overloaded function </a:t>
            </a:r>
            <a:r>
              <a:rPr lang="en-GB" sz="2000" i="1" dirty="0" smtClean="0">
                <a:solidFill>
                  <a:srgbClr val="0000FF"/>
                </a:solidFill>
              </a:rPr>
              <a:t>name from </a:t>
            </a:r>
            <a:r>
              <a:rPr lang="en-GB" sz="2000" i="1" dirty="0">
                <a:solidFill>
                  <a:srgbClr val="0000FF"/>
                </a:solidFill>
              </a:rPr>
              <a:t>the base class, all the other versions are automatically </a:t>
            </a:r>
            <a:r>
              <a:rPr lang="en-GB" sz="2000" i="1" dirty="0" smtClean="0">
                <a:solidFill>
                  <a:srgbClr val="0000FF"/>
                </a:solidFill>
              </a:rPr>
              <a:t>hidden </a:t>
            </a:r>
            <a:r>
              <a:rPr lang="en-US" sz="2000" i="1" dirty="0" smtClean="0">
                <a:solidFill>
                  <a:srgbClr val="0000FF"/>
                </a:solidFill>
              </a:rPr>
              <a:t>in </a:t>
            </a:r>
            <a:r>
              <a:rPr lang="en-US" sz="2000" i="1" dirty="0">
                <a:solidFill>
                  <a:srgbClr val="0000FF"/>
                </a:solidFill>
              </a:rPr>
              <a:t>the new </a:t>
            </a:r>
            <a:r>
              <a:rPr lang="en-US" sz="2000" i="1" dirty="0" smtClean="0">
                <a:solidFill>
                  <a:srgbClr val="0000FF"/>
                </a:solidFill>
              </a:rPr>
              <a:t>class.</a:t>
            </a:r>
            <a:endParaRPr lang="en-US" sz="20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488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Name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b="1" dirty="0" smtClean="0">
                <a:solidFill>
                  <a:srgbClr val="0000FF"/>
                </a:solidFill>
              </a:rPr>
              <a:t>Changing </a:t>
            </a:r>
            <a:r>
              <a:rPr lang="en-GB" sz="2200" b="1" dirty="0">
                <a:solidFill>
                  <a:srgbClr val="0000FF"/>
                </a:solidFill>
              </a:rPr>
              <a:t>the interface </a:t>
            </a:r>
            <a:r>
              <a:rPr lang="en-GB" sz="2200" dirty="0"/>
              <a:t>of the base </a:t>
            </a:r>
            <a:r>
              <a:rPr lang="en-GB" sz="2200" dirty="0" smtClean="0"/>
              <a:t>class</a:t>
            </a:r>
          </a:p>
          <a:p>
            <a:endParaRPr lang="en-GB" sz="2200" dirty="0"/>
          </a:p>
          <a:p>
            <a:r>
              <a:rPr lang="en-GB" sz="2200" dirty="0"/>
              <a:t>U</a:t>
            </a:r>
            <a:r>
              <a:rPr lang="en-GB" sz="2200" dirty="0" smtClean="0"/>
              <a:t>sing </a:t>
            </a:r>
            <a:r>
              <a:rPr lang="en-GB" sz="2200" dirty="0"/>
              <a:t>the class in a different way than </a:t>
            </a:r>
            <a:r>
              <a:rPr lang="en-GB" sz="2200" dirty="0" smtClean="0"/>
              <a:t>inheritance</a:t>
            </a:r>
          </a:p>
          <a:p>
            <a:endParaRPr lang="en-GB" sz="2200" dirty="0"/>
          </a:p>
          <a:p>
            <a:r>
              <a:rPr lang="en-US" sz="2200" dirty="0" smtClean="0"/>
              <a:t>Using </a:t>
            </a:r>
            <a:r>
              <a:rPr lang="en-GB" sz="2200" dirty="0" smtClean="0"/>
              <a:t>inheritance </a:t>
            </a:r>
            <a:r>
              <a:rPr lang="en-GB" sz="2200" dirty="0"/>
              <a:t>primarily </a:t>
            </a:r>
            <a:r>
              <a:rPr lang="en-GB" sz="2200" dirty="0" smtClean="0"/>
              <a:t>for </a:t>
            </a:r>
            <a:r>
              <a:rPr lang="en-GB" sz="2200" b="1" dirty="0" smtClean="0">
                <a:solidFill>
                  <a:srgbClr val="008000"/>
                </a:solidFill>
              </a:rPr>
              <a:t>code reuse</a:t>
            </a:r>
          </a:p>
          <a:p>
            <a:endParaRPr lang="en-GB" sz="2200" dirty="0"/>
          </a:p>
          <a:p>
            <a:r>
              <a:rPr lang="en-US" sz="2200" b="1" dirty="0">
                <a:solidFill>
                  <a:srgbClr val="FF0066"/>
                </a:solidFill>
              </a:rPr>
              <a:t>N</a:t>
            </a:r>
            <a:r>
              <a:rPr lang="en-US" sz="2200" b="1" dirty="0" smtClean="0">
                <a:solidFill>
                  <a:srgbClr val="FF0066"/>
                </a:solidFill>
              </a:rPr>
              <a:t>ot </a:t>
            </a:r>
            <a:r>
              <a:rPr lang="en-US" sz="2200" b="1" dirty="0">
                <a:solidFill>
                  <a:srgbClr val="FF0066"/>
                </a:solidFill>
              </a:rPr>
              <a:t>to maintain </a:t>
            </a:r>
            <a:r>
              <a:rPr lang="en-US" sz="2200" b="1" dirty="0" smtClean="0">
                <a:solidFill>
                  <a:srgbClr val="FF0066"/>
                </a:solidFill>
              </a:rPr>
              <a:t>the </a:t>
            </a:r>
            <a:r>
              <a:rPr lang="en-GB" sz="2200" b="1" dirty="0" smtClean="0">
                <a:solidFill>
                  <a:srgbClr val="FF0066"/>
                </a:solidFill>
              </a:rPr>
              <a:t>common </a:t>
            </a:r>
            <a:r>
              <a:rPr lang="en-GB" sz="2200" b="1" dirty="0">
                <a:solidFill>
                  <a:srgbClr val="FF0066"/>
                </a:solidFill>
              </a:rPr>
              <a:t>interface </a:t>
            </a:r>
            <a:r>
              <a:rPr lang="en-GB" sz="2200" dirty="0"/>
              <a:t>of the base </a:t>
            </a:r>
            <a:r>
              <a:rPr lang="en-GB" sz="2200" dirty="0" smtClean="0"/>
              <a:t>class</a:t>
            </a:r>
          </a:p>
          <a:p>
            <a:endParaRPr lang="en-GB" sz="2200" dirty="0"/>
          </a:p>
          <a:p>
            <a:r>
              <a:rPr lang="en-GB" sz="2200" dirty="0"/>
              <a:t>T</a:t>
            </a:r>
            <a:r>
              <a:rPr lang="en-GB" sz="2200" dirty="0" smtClean="0"/>
              <a:t>aking </a:t>
            </a:r>
            <a:r>
              <a:rPr lang="en-GB" sz="2200" dirty="0"/>
              <a:t>a </a:t>
            </a:r>
            <a:r>
              <a:rPr lang="en-GB" sz="2200" b="1" dirty="0">
                <a:solidFill>
                  <a:srgbClr val="0000FF"/>
                </a:solidFill>
              </a:rPr>
              <a:t>general-purpose class </a:t>
            </a:r>
            <a:r>
              <a:rPr lang="en-GB" sz="2200" dirty="0"/>
              <a:t>and </a:t>
            </a:r>
            <a:r>
              <a:rPr lang="en-GB" sz="2200" b="1" dirty="0">
                <a:solidFill>
                  <a:srgbClr val="C00000"/>
                </a:solidFill>
              </a:rPr>
              <a:t>specializing </a:t>
            </a:r>
            <a:r>
              <a:rPr lang="en-GB" sz="2200" b="1" dirty="0" smtClean="0">
                <a:solidFill>
                  <a:srgbClr val="C00000"/>
                </a:solidFill>
              </a:rPr>
              <a:t>it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4729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that don’t inherit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200" b="1" dirty="0">
                <a:solidFill>
                  <a:srgbClr val="0000FF"/>
                </a:solidFill>
              </a:rPr>
              <a:t>Not all </a:t>
            </a:r>
            <a:r>
              <a:rPr lang="en-GB" sz="2200" dirty="0"/>
              <a:t>functions are </a:t>
            </a:r>
            <a:r>
              <a:rPr lang="en-GB" sz="2200" b="1" dirty="0">
                <a:solidFill>
                  <a:srgbClr val="008000"/>
                </a:solidFill>
              </a:rPr>
              <a:t>automatically </a:t>
            </a:r>
            <a:r>
              <a:rPr lang="en-GB" sz="2200" b="1" dirty="0" smtClean="0">
                <a:solidFill>
                  <a:srgbClr val="008000"/>
                </a:solidFill>
              </a:rPr>
              <a:t>inherited</a:t>
            </a:r>
          </a:p>
          <a:p>
            <a:endParaRPr lang="en-GB" sz="2200" dirty="0"/>
          </a:p>
          <a:p>
            <a:r>
              <a:rPr lang="en-GB" sz="2200" b="1" dirty="0">
                <a:solidFill>
                  <a:srgbClr val="008000"/>
                </a:solidFill>
              </a:rPr>
              <a:t>C</a:t>
            </a:r>
            <a:r>
              <a:rPr lang="en-GB" sz="2200" b="1" dirty="0" smtClean="0">
                <a:solidFill>
                  <a:srgbClr val="008000"/>
                </a:solidFill>
              </a:rPr>
              <a:t>onstructors</a:t>
            </a:r>
            <a:r>
              <a:rPr lang="en-GB" sz="2200" dirty="0" smtClean="0">
                <a:solidFill>
                  <a:srgbClr val="008000"/>
                </a:solidFill>
              </a:rPr>
              <a:t> </a:t>
            </a:r>
            <a:r>
              <a:rPr lang="en-GB" sz="2200" dirty="0"/>
              <a:t>and </a:t>
            </a:r>
            <a:r>
              <a:rPr lang="en-GB" sz="2200" b="1" dirty="0">
                <a:solidFill>
                  <a:srgbClr val="FF0066"/>
                </a:solidFill>
              </a:rPr>
              <a:t>destructors</a:t>
            </a:r>
            <a:r>
              <a:rPr lang="en-GB" sz="2200" dirty="0">
                <a:solidFill>
                  <a:srgbClr val="FF0066"/>
                </a:solidFill>
              </a:rPr>
              <a:t> </a:t>
            </a:r>
            <a:r>
              <a:rPr lang="en-GB" sz="2200" dirty="0"/>
              <a:t>don’t </a:t>
            </a:r>
            <a:r>
              <a:rPr lang="en-GB" sz="2200" dirty="0" smtClean="0"/>
              <a:t>inherit</a:t>
            </a:r>
          </a:p>
          <a:p>
            <a:endParaRPr lang="en-GB" sz="2200" dirty="0"/>
          </a:p>
          <a:p>
            <a:r>
              <a:rPr lang="en-US" sz="2200" dirty="0" smtClean="0"/>
              <a:t>Must </a:t>
            </a:r>
            <a:r>
              <a:rPr lang="en-GB" sz="2200" dirty="0" smtClean="0"/>
              <a:t>be </a:t>
            </a:r>
            <a:r>
              <a:rPr lang="en-GB" sz="2200" dirty="0"/>
              <a:t>created specially for each derived </a:t>
            </a:r>
            <a:r>
              <a:rPr lang="en-GB" sz="2200" dirty="0" smtClean="0"/>
              <a:t>class</a:t>
            </a:r>
          </a:p>
          <a:p>
            <a:endParaRPr lang="en-GB" sz="2200" dirty="0"/>
          </a:p>
          <a:p>
            <a:r>
              <a:rPr lang="en-US" sz="2200" b="1" dirty="0">
                <a:solidFill>
                  <a:srgbClr val="C00000"/>
                </a:solidFill>
              </a:rPr>
              <a:t>operator=</a:t>
            </a:r>
            <a:r>
              <a:rPr lang="en-US" sz="2200" b="1" dirty="0"/>
              <a:t> </a:t>
            </a:r>
            <a:r>
              <a:rPr lang="en-US" sz="2200" dirty="0"/>
              <a:t>doesn’t </a:t>
            </a:r>
            <a:r>
              <a:rPr lang="en-US" sz="2200" dirty="0" smtClean="0"/>
              <a:t>inherit: </a:t>
            </a:r>
            <a:r>
              <a:rPr lang="en-US" sz="2200" b="1" dirty="0">
                <a:solidFill>
                  <a:srgbClr val="0000FF"/>
                </a:solidFill>
              </a:rPr>
              <a:t>constructor-like </a:t>
            </a:r>
            <a:r>
              <a:rPr lang="en-US" sz="2200" b="1" dirty="0" smtClean="0">
                <a:solidFill>
                  <a:srgbClr val="0000FF"/>
                </a:solidFill>
              </a:rPr>
              <a:t>activity</a:t>
            </a:r>
          </a:p>
          <a:p>
            <a:endParaRPr lang="en-US" sz="2200" b="1" dirty="0">
              <a:solidFill>
                <a:srgbClr val="0000FF"/>
              </a:solidFill>
            </a:endParaRPr>
          </a:p>
          <a:p>
            <a:r>
              <a:rPr lang="en-US" sz="2200" dirty="0"/>
              <a:t>With constructors, </a:t>
            </a:r>
            <a:r>
              <a:rPr lang="en-US" sz="2200" dirty="0" smtClean="0"/>
              <a:t>you can’t </a:t>
            </a:r>
            <a:r>
              <a:rPr lang="en-US" sz="2200" dirty="0"/>
              <a:t>create </a:t>
            </a:r>
            <a:r>
              <a:rPr lang="en-US" sz="2200" b="1" i="1" dirty="0">
                <a:solidFill>
                  <a:srgbClr val="C00000"/>
                </a:solidFill>
              </a:rPr>
              <a:t>any</a:t>
            </a:r>
            <a:r>
              <a:rPr lang="en-US" sz="2200" i="1" dirty="0">
                <a:solidFill>
                  <a:srgbClr val="C00000"/>
                </a:solidFill>
              </a:rPr>
              <a:t> </a:t>
            </a:r>
            <a:r>
              <a:rPr lang="en-US" sz="2200" dirty="0" smtClean="0"/>
              <a:t>constructors</a:t>
            </a:r>
          </a:p>
          <a:p>
            <a:endParaRPr lang="en-US" sz="2200" b="1" dirty="0">
              <a:solidFill>
                <a:srgbClr val="0000FF"/>
              </a:solidFill>
            </a:endParaRPr>
          </a:p>
          <a:p>
            <a:r>
              <a:rPr lang="en-US" sz="2200" b="1" dirty="0" smtClean="0"/>
              <a:t>Demonstration</a:t>
            </a:r>
            <a:endParaRPr lang="en-US" sz="22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23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 </a:t>
            </a:r>
            <a:r>
              <a:rPr lang="en-US" dirty="0"/>
              <a:t>vs. </a:t>
            </a:r>
            <a:r>
              <a:rPr lang="en-US" dirty="0" smtClean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Both </a:t>
            </a:r>
            <a:r>
              <a:rPr lang="en-GB" sz="2200" dirty="0" smtClean="0"/>
              <a:t>place sub-objects </a:t>
            </a:r>
            <a:r>
              <a:rPr lang="en-GB" sz="2200" dirty="0"/>
              <a:t>inside </a:t>
            </a:r>
            <a:r>
              <a:rPr lang="en-GB" sz="2200" dirty="0" smtClean="0"/>
              <a:t>the new </a:t>
            </a:r>
            <a:r>
              <a:rPr lang="en-US" sz="2200" dirty="0" smtClean="0"/>
              <a:t>class (base class).</a:t>
            </a:r>
          </a:p>
          <a:p>
            <a:endParaRPr lang="en-US" sz="2200" dirty="0"/>
          </a:p>
          <a:p>
            <a:r>
              <a:rPr lang="en-GB" sz="2200" dirty="0"/>
              <a:t>Both use the constructor initializer </a:t>
            </a:r>
            <a:r>
              <a:rPr lang="en-GB" sz="2200" dirty="0" smtClean="0"/>
              <a:t>list</a:t>
            </a:r>
          </a:p>
          <a:p>
            <a:endParaRPr lang="en-GB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2768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</a:t>
            </a:r>
            <a:r>
              <a:rPr lang="en-US" b="1" dirty="0" smtClean="0"/>
              <a:t>rivate </a:t>
            </a:r>
            <a:r>
              <a:rPr lang="en-US" b="1" dirty="0"/>
              <a:t>I</a:t>
            </a:r>
            <a:r>
              <a:rPr lang="en-US" b="1" dirty="0" smtClean="0"/>
              <a:t>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C</a:t>
            </a:r>
            <a:r>
              <a:rPr lang="en-GB" sz="2200" dirty="0" smtClean="0"/>
              <a:t>an </a:t>
            </a:r>
            <a:r>
              <a:rPr lang="en-GB" sz="2200" dirty="0"/>
              <a:t>inherit a base class </a:t>
            </a:r>
            <a:r>
              <a:rPr lang="en-GB" sz="2200" dirty="0" smtClean="0"/>
              <a:t>privately</a:t>
            </a:r>
          </a:p>
          <a:p>
            <a:endParaRPr lang="en-GB" sz="2200" dirty="0"/>
          </a:p>
          <a:p>
            <a:r>
              <a:rPr lang="en-GB" sz="2200" dirty="0" smtClean="0"/>
              <a:t>“</a:t>
            </a:r>
            <a:r>
              <a:rPr lang="en-US" sz="2200" dirty="0" smtClean="0"/>
              <a:t>implementing </a:t>
            </a:r>
            <a:r>
              <a:rPr lang="en-US" sz="2200" dirty="0"/>
              <a:t>in terms </a:t>
            </a:r>
            <a:r>
              <a:rPr lang="en-US" sz="2200" dirty="0" smtClean="0"/>
              <a:t>of”</a:t>
            </a:r>
          </a:p>
          <a:p>
            <a:endParaRPr lang="en-US" sz="2200" dirty="0"/>
          </a:p>
          <a:p>
            <a:r>
              <a:rPr lang="en-GB" sz="2200" dirty="0"/>
              <a:t>I</a:t>
            </a:r>
            <a:r>
              <a:rPr lang="en-GB" sz="2200" dirty="0" smtClean="0"/>
              <a:t>ncluded </a:t>
            </a:r>
            <a:r>
              <a:rPr lang="en-GB" sz="2200" dirty="0"/>
              <a:t>in the language for completeness</a:t>
            </a:r>
            <a:endParaRPr lang="en-GB" sz="2200" dirty="0" smtClean="0"/>
          </a:p>
          <a:p>
            <a:endParaRPr lang="en-GB" sz="2200" dirty="0" smtClean="0"/>
          </a:p>
          <a:p>
            <a:r>
              <a:rPr lang="en-US" sz="2200" b="1" dirty="0">
                <a:solidFill>
                  <a:srgbClr val="EF2564"/>
                </a:solidFill>
              </a:rPr>
              <a:t>Publicizing privately inherited </a:t>
            </a:r>
            <a:r>
              <a:rPr lang="en-US" sz="2200" b="1" dirty="0" smtClean="0">
                <a:solidFill>
                  <a:srgbClr val="EF2564"/>
                </a:solidFill>
              </a:rPr>
              <a:t>members </a:t>
            </a:r>
            <a:r>
              <a:rPr lang="en-US" sz="2200" b="1" i="1" dirty="0" smtClean="0">
                <a:solidFill>
                  <a:srgbClr val="0000FF"/>
                </a:solidFill>
              </a:rPr>
              <a:t>(some of the functions of the base class is available to the derived class)</a:t>
            </a:r>
          </a:p>
          <a:p>
            <a:endParaRPr lang="en-US" sz="2200" b="1" dirty="0"/>
          </a:p>
          <a:p>
            <a:r>
              <a:rPr lang="en-US" sz="2200" b="1" dirty="0" smtClean="0"/>
              <a:t>Demonstration</a:t>
            </a:r>
            <a:endParaRPr lang="en-GB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5350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Protected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49" y="1805069"/>
            <a:ext cx="825777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i="1" dirty="0" smtClean="0">
                <a:solidFill>
                  <a:srgbClr val="0000FF"/>
                </a:solidFill>
                <a:latin typeface="Candara" panose="020E0502030303020204" pitchFamily="34" charset="0"/>
              </a:rPr>
              <a:t>Want to </a:t>
            </a:r>
            <a:r>
              <a:rPr lang="en-GB" sz="2200" b="1" i="1" dirty="0">
                <a:solidFill>
                  <a:srgbClr val="0000FF"/>
                </a:solidFill>
                <a:latin typeface="Candara" panose="020E0502030303020204" pitchFamily="34" charset="0"/>
              </a:rPr>
              <a:t>make something hidden from </a:t>
            </a:r>
            <a:r>
              <a:rPr lang="en-GB" sz="2200" b="1" i="1" dirty="0" smtClean="0">
                <a:solidFill>
                  <a:srgbClr val="0000FF"/>
                </a:solidFill>
                <a:latin typeface="Candara" panose="020E0502030303020204" pitchFamily="34" charset="0"/>
              </a:rPr>
              <a:t>the </a:t>
            </a:r>
            <a:r>
              <a:rPr lang="en-GB" sz="2200" b="1" i="1" dirty="0">
                <a:solidFill>
                  <a:srgbClr val="0000FF"/>
                </a:solidFill>
                <a:latin typeface="Candara" panose="020E0502030303020204" pitchFamily="34" charset="0"/>
              </a:rPr>
              <a:t>world at large and yet allow access for members of derived classes.</a:t>
            </a:r>
            <a:endParaRPr lang="en-US" sz="2200" b="1" i="1" dirty="0">
              <a:solidFill>
                <a:srgbClr val="0000FF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49" y="2970504"/>
            <a:ext cx="75277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200" b="1" dirty="0">
                <a:solidFill>
                  <a:srgbClr val="C00000"/>
                </a:solidFill>
                <a:latin typeface="Candara" panose="020E0502030303020204" pitchFamily="34" charset="0"/>
              </a:rPr>
              <a:t>“This </a:t>
            </a:r>
            <a:r>
              <a:rPr lang="en-GB" sz="2200" b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is private </a:t>
            </a:r>
            <a:r>
              <a:rPr lang="en-GB" sz="2200" b="1" dirty="0">
                <a:solidFill>
                  <a:srgbClr val="C00000"/>
                </a:solidFill>
                <a:latin typeface="Candara" panose="020E0502030303020204" pitchFamily="34" charset="0"/>
              </a:rPr>
              <a:t>as far as the class user is concerned, but available to </a:t>
            </a:r>
            <a:r>
              <a:rPr lang="en-GB" sz="2200" b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anyone who </a:t>
            </a:r>
            <a:r>
              <a:rPr lang="en-GB" sz="2200" b="1" dirty="0">
                <a:solidFill>
                  <a:srgbClr val="C00000"/>
                </a:solidFill>
                <a:latin typeface="Candara" panose="020E0502030303020204" pitchFamily="34" charset="0"/>
              </a:rPr>
              <a:t>inherits from this class</a:t>
            </a:r>
            <a:r>
              <a:rPr lang="en-GB" sz="2200" b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.”</a:t>
            </a:r>
            <a:endParaRPr lang="en-US" sz="2200" b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8649" y="4135939"/>
            <a:ext cx="811610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 smtClean="0">
                <a:latin typeface="Candara" panose="020E0502030303020204" pitchFamily="34" charset="0"/>
              </a:rPr>
              <a:t>To </a:t>
            </a:r>
            <a:r>
              <a:rPr lang="en-GB" sz="2200" dirty="0">
                <a:latin typeface="Candara" panose="020E0502030303020204" pitchFamily="34" charset="0"/>
              </a:rPr>
              <a:t>provide </a:t>
            </a:r>
            <a:r>
              <a:rPr lang="en-GB" sz="2200" b="1" dirty="0" smtClean="0">
                <a:solidFill>
                  <a:srgbClr val="008000"/>
                </a:solidFill>
                <a:latin typeface="Candara" panose="020E0502030303020204" pitchFamily="34" charset="0"/>
              </a:rPr>
              <a:t>flexibility</a:t>
            </a:r>
            <a:r>
              <a:rPr lang="en-GB" sz="2200" dirty="0" smtClean="0">
                <a:solidFill>
                  <a:srgbClr val="008000"/>
                </a:solidFill>
                <a:latin typeface="Candara" panose="020E0502030303020204" pitchFamily="34" charset="0"/>
              </a:rPr>
              <a:t> </a:t>
            </a:r>
            <a:r>
              <a:rPr lang="en-GB" sz="2200" dirty="0">
                <a:latin typeface="Candara" panose="020E0502030303020204" pitchFamily="34" charset="0"/>
              </a:rPr>
              <a:t>in </a:t>
            </a:r>
            <a:r>
              <a:rPr lang="en-GB" sz="2200" dirty="0" smtClean="0">
                <a:latin typeface="Candara" panose="020E0502030303020204" pitchFamily="34" charset="0"/>
              </a:rPr>
              <a:t>the </a:t>
            </a:r>
            <a:r>
              <a:rPr lang="en-US" sz="2200" dirty="0" smtClean="0">
                <a:latin typeface="Candara" panose="020E0502030303020204" pitchFamily="34" charset="0"/>
              </a:rPr>
              <a:t>inheritance mechanism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b="1" dirty="0">
                <a:solidFill>
                  <a:srgbClr val="FF0066"/>
                </a:solidFill>
                <a:latin typeface="Candara" panose="020E0502030303020204" pitchFamily="34" charset="0"/>
              </a:rPr>
              <a:t>B</a:t>
            </a:r>
            <a:r>
              <a:rPr lang="en-GB" sz="2200" b="1" dirty="0" smtClean="0">
                <a:solidFill>
                  <a:srgbClr val="FF0066"/>
                </a:solidFill>
                <a:latin typeface="Candara" panose="020E0502030303020204" pitchFamily="34" charset="0"/>
              </a:rPr>
              <a:t>ase </a:t>
            </a:r>
            <a:r>
              <a:rPr lang="en-GB" sz="2200" b="1" dirty="0">
                <a:solidFill>
                  <a:srgbClr val="FF0066"/>
                </a:solidFill>
                <a:latin typeface="Candara" panose="020E0502030303020204" pitchFamily="34" charset="0"/>
              </a:rPr>
              <a:t>class' protected members</a:t>
            </a:r>
            <a:r>
              <a:rPr lang="en-GB" sz="2200" dirty="0">
                <a:latin typeface="Candara" panose="020E0502030303020204" pitchFamily="34" charset="0"/>
              </a:rPr>
              <a:t> </a:t>
            </a:r>
            <a:r>
              <a:rPr lang="en-GB" sz="2200" dirty="0" smtClean="0">
                <a:latin typeface="Candara" panose="020E0502030303020204" pitchFamily="34" charset="0"/>
              </a:rPr>
              <a:t>become </a:t>
            </a:r>
            <a:r>
              <a:rPr lang="en-GB" sz="2200" b="1" i="1" dirty="0" smtClean="0">
                <a:latin typeface="Candara" panose="020E0502030303020204" pitchFamily="34" charset="0"/>
              </a:rPr>
              <a:t>protected </a:t>
            </a:r>
            <a:r>
              <a:rPr lang="en-GB" sz="2200" b="1" i="1" dirty="0">
                <a:latin typeface="Candara" panose="020E0502030303020204" pitchFamily="34" charset="0"/>
              </a:rPr>
              <a:t>members of the derived </a:t>
            </a:r>
            <a:r>
              <a:rPr lang="en-GB" sz="2200" b="1" i="1" dirty="0" smtClean="0">
                <a:latin typeface="Candara" panose="020E0502030303020204" pitchFamily="34" charset="0"/>
              </a:rPr>
              <a:t>class (Demonstration)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200" b="1" i="1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00FF"/>
                </a:solidFill>
                <a:latin typeface="Candara" panose="020E0502030303020204" pitchFamily="34" charset="0"/>
              </a:rPr>
              <a:t>Protected</a:t>
            </a:r>
            <a:r>
              <a:rPr lang="en-US" sz="2200" dirty="0">
                <a:solidFill>
                  <a:srgbClr val="0000FF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>
                <a:latin typeface="Candara" panose="020E0502030303020204" pitchFamily="34" charset="0"/>
              </a:rPr>
              <a:t>Base-Class </a:t>
            </a:r>
            <a:r>
              <a:rPr lang="en-US" sz="2200" b="1" dirty="0" smtClean="0">
                <a:solidFill>
                  <a:srgbClr val="0000FF"/>
                </a:solidFill>
                <a:latin typeface="Candara" panose="020E0502030303020204" pitchFamily="34" charset="0"/>
              </a:rPr>
              <a:t>Inheritance</a:t>
            </a:r>
            <a:r>
              <a:rPr lang="en-US" sz="2200" dirty="0" smtClean="0">
                <a:solidFill>
                  <a:srgbClr val="0000FF"/>
                </a:solidFill>
                <a:latin typeface="Candara" panose="020E0502030303020204" pitchFamily="34" charset="0"/>
              </a:rPr>
              <a:t> </a:t>
            </a:r>
            <a:r>
              <a:rPr lang="en-US" sz="2200" b="1" dirty="0" smtClean="0">
                <a:latin typeface="Candara" panose="020E0502030303020204" pitchFamily="34" charset="0"/>
              </a:rPr>
              <a:t>(Demonstration)</a:t>
            </a:r>
            <a:endParaRPr lang="en-US" sz="2200" b="1" i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8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Forms of Inheritance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10383" y="1690689"/>
            <a:ext cx="2031325" cy="2097128"/>
            <a:chOff x="310383" y="1690689"/>
            <a:chExt cx="2031325" cy="2097128"/>
          </a:xfrm>
        </p:grpSpPr>
        <p:sp>
          <p:nvSpPr>
            <p:cNvPr id="4" name="TextBox 3"/>
            <p:cNvSpPr txBox="1"/>
            <p:nvPr/>
          </p:nvSpPr>
          <p:spPr>
            <a:xfrm>
              <a:off x="1040774" y="1690689"/>
              <a:ext cx="33855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0774" y="2831586"/>
              <a:ext cx="33855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>
              <a:off x="1210051" y="2060021"/>
              <a:ext cx="0" cy="771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0383" y="3418485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Single Inheritance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040704" y="1707139"/>
            <a:ext cx="2185214" cy="2080678"/>
            <a:chOff x="3040704" y="1707139"/>
            <a:chExt cx="2185214" cy="2080678"/>
          </a:xfrm>
        </p:grpSpPr>
        <p:sp>
          <p:nvSpPr>
            <p:cNvPr id="11" name="TextBox 10"/>
            <p:cNvSpPr txBox="1"/>
            <p:nvPr/>
          </p:nvSpPr>
          <p:spPr>
            <a:xfrm>
              <a:off x="3060384" y="1707139"/>
              <a:ext cx="33855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71095" y="2831586"/>
              <a:ext cx="3513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40704" y="3418485"/>
              <a:ext cx="2185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Multiple Inheritance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0" y="1707139"/>
              <a:ext cx="33855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  <a:endParaRPr lang="en-US" dirty="0"/>
            </a:p>
          </p:txBody>
        </p:sp>
        <p:cxnSp>
          <p:nvCxnSpPr>
            <p:cNvPr id="19" name="Elbow Connector 18"/>
            <p:cNvCxnSpPr>
              <a:stCxn id="16" idx="2"/>
              <a:endCxn id="12" idx="0"/>
            </p:cNvCxnSpPr>
            <p:nvPr/>
          </p:nvCxnSpPr>
          <p:spPr>
            <a:xfrm rot="5400000">
              <a:off x="3966474" y="2056782"/>
              <a:ext cx="755115" cy="79449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11" idx="2"/>
              <a:endCxn id="12" idx="0"/>
            </p:cNvCxnSpPr>
            <p:nvPr/>
          </p:nvCxnSpPr>
          <p:spPr>
            <a:xfrm rot="16200000" flipH="1">
              <a:off x="3210665" y="2095466"/>
              <a:ext cx="755115" cy="7171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5794002" y="1707139"/>
            <a:ext cx="2608406" cy="2097130"/>
            <a:chOff x="5794002" y="1707139"/>
            <a:chExt cx="2608406" cy="2097130"/>
          </a:xfrm>
        </p:grpSpPr>
        <p:sp>
          <p:nvSpPr>
            <p:cNvPr id="25" name="TextBox 24"/>
            <p:cNvSpPr txBox="1"/>
            <p:nvPr/>
          </p:nvSpPr>
          <p:spPr>
            <a:xfrm>
              <a:off x="6746827" y="1707139"/>
              <a:ext cx="33855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9715" y="2848037"/>
              <a:ext cx="33855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94002" y="3434937"/>
              <a:ext cx="2608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Hierarchical Inheritance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787471" y="2831585"/>
              <a:ext cx="3513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D</a:t>
              </a:r>
              <a:endParaRPr lang="en-US" dirty="0"/>
            </a:p>
          </p:txBody>
        </p:sp>
        <p:cxnSp>
          <p:nvCxnSpPr>
            <p:cNvPr id="29" name="Elbow Connector 28"/>
            <p:cNvCxnSpPr>
              <a:stCxn id="25" idx="2"/>
              <a:endCxn id="28" idx="0"/>
            </p:cNvCxnSpPr>
            <p:nvPr/>
          </p:nvCxnSpPr>
          <p:spPr>
            <a:xfrm rot="16200000" flipH="1">
              <a:off x="7062075" y="1930500"/>
              <a:ext cx="755114" cy="1047056"/>
            </a:xfrm>
            <a:prstGeom prst="bentConnector3">
              <a:avLst>
                <a:gd name="adj1" fmla="val 5170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25" idx="2"/>
              <a:endCxn id="26" idx="0"/>
            </p:cNvCxnSpPr>
            <p:nvPr/>
          </p:nvCxnSpPr>
          <p:spPr>
            <a:xfrm rot="5400000">
              <a:off x="6086765" y="2018698"/>
              <a:ext cx="771566" cy="88711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746827" y="2848037"/>
              <a:ext cx="3513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</a:t>
              </a:r>
              <a:endParaRPr lang="en-US" dirty="0"/>
            </a:p>
          </p:txBody>
        </p:sp>
        <p:cxnSp>
          <p:nvCxnSpPr>
            <p:cNvPr id="41" name="Straight Arrow Connector 40"/>
            <p:cNvCxnSpPr>
              <a:stCxn id="25" idx="2"/>
              <a:endCxn id="39" idx="0"/>
            </p:cNvCxnSpPr>
            <p:nvPr/>
          </p:nvCxnSpPr>
          <p:spPr>
            <a:xfrm>
              <a:off x="6916104" y="2076471"/>
              <a:ext cx="6412" cy="7715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1529912" y="4057627"/>
            <a:ext cx="2351926" cy="2513734"/>
            <a:chOff x="310383" y="4082227"/>
            <a:chExt cx="2351926" cy="2513734"/>
          </a:xfrm>
        </p:grpSpPr>
        <p:sp>
          <p:nvSpPr>
            <p:cNvPr id="45" name="TextBox 44"/>
            <p:cNvSpPr txBox="1"/>
            <p:nvPr/>
          </p:nvSpPr>
          <p:spPr>
            <a:xfrm>
              <a:off x="1040774" y="4082227"/>
              <a:ext cx="33855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40774" y="4858583"/>
              <a:ext cx="33855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  <a:endParaRPr lang="en-US" dirty="0"/>
            </a:p>
          </p:txBody>
        </p:sp>
        <p:cxnSp>
          <p:nvCxnSpPr>
            <p:cNvPr id="47" name="Straight Arrow Connector 46"/>
            <p:cNvCxnSpPr>
              <a:stCxn id="45" idx="2"/>
              <a:endCxn id="46" idx="0"/>
            </p:cNvCxnSpPr>
            <p:nvPr/>
          </p:nvCxnSpPr>
          <p:spPr>
            <a:xfrm>
              <a:off x="1210051" y="4451559"/>
              <a:ext cx="0" cy="407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10383" y="6226629"/>
              <a:ext cx="23519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Multilevel Inheritance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27950" y="5634939"/>
              <a:ext cx="3513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</a:t>
              </a:r>
              <a:endParaRPr lang="en-US" dirty="0"/>
            </a:p>
          </p:txBody>
        </p:sp>
        <p:cxnSp>
          <p:nvCxnSpPr>
            <p:cNvPr id="56" name="Straight Arrow Connector 55"/>
            <p:cNvCxnSpPr>
              <a:stCxn id="46" idx="2"/>
              <a:endCxn id="53" idx="0"/>
            </p:cNvCxnSpPr>
            <p:nvPr/>
          </p:nvCxnSpPr>
          <p:spPr>
            <a:xfrm flipH="1">
              <a:off x="1203639" y="5227915"/>
              <a:ext cx="6412" cy="4070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719246" y="4173599"/>
            <a:ext cx="3419603" cy="2265344"/>
            <a:chOff x="4515207" y="4082227"/>
            <a:chExt cx="3419603" cy="2265344"/>
          </a:xfrm>
        </p:grpSpPr>
        <p:sp>
          <p:nvSpPr>
            <p:cNvPr id="61" name="TextBox 60"/>
            <p:cNvSpPr txBox="1"/>
            <p:nvPr/>
          </p:nvSpPr>
          <p:spPr>
            <a:xfrm>
              <a:off x="4515207" y="4853792"/>
              <a:ext cx="33855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225918" y="5978239"/>
              <a:ext cx="3513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D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877837" y="5978238"/>
              <a:ext cx="2056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Hybrid Inheritance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26823" y="4853792"/>
              <a:ext cx="3513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C</a:t>
              </a:r>
              <a:endParaRPr lang="en-US" dirty="0"/>
            </a:p>
          </p:txBody>
        </p:sp>
        <p:cxnSp>
          <p:nvCxnSpPr>
            <p:cNvPr id="65" name="Elbow Connector 64"/>
            <p:cNvCxnSpPr>
              <a:stCxn id="64" idx="2"/>
              <a:endCxn id="62" idx="0"/>
            </p:cNvCxnSpPr>
            <p:nvPr/>
          </p:nvCxnSpPr>
          <p:spPr>
            <a:xfrm rot="5400000">
              <a:off x="5424503" y="5200229"/>
              <a:ext cx="755115" cy="80090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Elbow Connector 65"/>
            <p:cNvCxnSpPr>
              <a:stCxn id="61" idx="2"/>
              <a:endCxn id="62" idx="0"/>
            </p:cNvCxnSpPr>
            <p:nvPr/>
          </p:nvCxnSpPr>
          <p:spPr>
            <a:xfrm rot="16200000" flipH="1">
              <a:off x="4665488" y="5242119"/>
              <a:ext cx="755115" cy="71712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5225918" y="4082227"/>
              <a:ext cx="33855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A</a:t>
              </a:r>
              <a:endParaRPr lang="en-US" dirty="0"/>
            </a:p>
          </p:txBody>
        </p:sp>
        <p:cxnSp>
          <p:nvCxnSpPr>
            <p:cNvPr id="71" name="Elbow Connector 70"/>
            <p:cNvCxnSpPr>
              <a:stCxn id="69" idx="2"/>
              <a:endCxn id="61" idx="0"/>
            </p:cNvCxnSpPr>
            <p:nvPr/>
          </p:nvCxnSpPr>
          <p:spPr>
            <a:xfrm rot="5400000">
              <a:off x="4838724" y="4297320"/>
              <a:ext cx="402233" cy="71071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>
              <a:stCxn id="69" idx="2"/>
              <a:endCxn id="64" idx="0"/>
            </p:cNvCxnSpPr>
            <p:nvPr/>
          </p:nvCxnSpPr>
          <p:spPr>
            <a:xfrm rot="16200000" flipH="1">
              <a:off x="5597737" y="4249016"/>
              <a:ext cx="402233" cy="80731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3043908" y="1327231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Demonstration</a:t>
            </a:r>
            <a:endParaRPr lang="en-GB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25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Inheritance and Visibility Modifier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99448"/>
              </p:ext>
            </p:extLst>
          </p:nvPr>
        </p:nvGraphicFramePr>
        <p:xfrm>
          <a:off x="3623255" y="1834883"/>
          <a:ext cx="124495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9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Private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Protected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Public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8764"/>
              </p:ext>
            </p:extLst>
          </p:nvPr>
        </p:nvGraphicFramePr>
        <p:xfrm>
          <a:off x="3623254" y="5207001"/>
          <a:ext cx="124495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9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Private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Protected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Public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017225"/>
              </p:ext>
            </p:extLst>
          </p:nvPr>
        </p:nvGraphicFramePr>
        <p:xfrm>
          <a:off x="6390066" y="3365323"/>
          <a:ext cx="124495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9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Private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Protected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Public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037647"/>
              </p:ext>
            </p:extLst>
          </p:nvPr>
        </p:nvGraphicFramePr>
        <p:xfrm>
          <a:off x="916545" y="3365323"/>
          <a:ext cx="124495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49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Private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Protected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 smtClean="0"/>
                        <a:t>Public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34502" y="1393454"/>
            <a:ext cx="1022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Class A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69948" y="2931625"/>
            <a:ext cx="213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Class B:</a:t>
            </a:r>
            <a:r>
              <a:rPr lang="en-GB" b="1" dirty="0" smtClean="0">
                <a:solidFill>
                  <a:srgbClr val="0000FF"/>
                </a:solidFill>
              </a:rPr>
              <a:t> </a:t>
            </a:r>
            <a:r>
              <a:rPr lang="en-GB" b="1" dirty="0" smtClean="0">
                <a:solidFill>
                  <a:srgbClr val="008000"/>
                </a:solidFill>
              </a:rPr>
              <a:t>public</a:t>
            </a:r>
            <a:r>
              <a:rPr lang="en-GB" b="1" dirty="0" smtClean="0">
                <a:solidFill>
                  <a:srgbClr val="0000FF"/>
                </a:solidFill>
              </a:rPr>
              <a:t> A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43469" y="2931625"/>
            <a:ext cx="215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Class C: </a:t>
            </a:r>
            <a:r>
              <a:rPr lang="en-GB" b="1" dirty="0" smtClean="0">
                <a:solidFill>
                  <a:srgbClr val="FF0000"/>
                </a:solidFill>
              </a:rPr>
              <a:t>private</a:t>
            </a:r>
            <a:r>
              <a:rPr lang="en-GB" b="1" dirty="0" smtClean="0">
                <a:solidFill>
                  <a:srgbClr val="0000FF"/>
                </a:solidFill>
              </a:rPr>
              <a:t> A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9099" y="4837669"/>
            <a:ext cx="349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smtClean="0"/>
              <a:t>Class D: </a:t>
            </a:r>
            <a:r>
              <a:rPr lang="en-GB" b="1" dirty="0" smtClean="0">
                <a:solidFill>
                  <a:srgbClr val="008000"/>
                </a:solidFill>
              </a:rPr>
              <a:t>public </a:t>
            </a:r>
            <a:r>
              <a:rPr lang="en-GB" b="1" dirty="0" smtClean="0"/>
              <a:t>B</a:t>
            </a:r>
            <a:r>
              <a:rPr lang="en-GB" b="1" dirty="0" smtClean="0">
                <a:solidFill>
                  <a:srgbClr val="0000FF"/>
                </a:solidFill>
              </a:rPr>
              <a:t>, protected </a:t>
            </a:r>
            <a:r>
              <a:rPr lang="en-GB" b="1" dirty="0" smtClean="0"/>
              <a:t>C</a:t>
            </a:r>
            <a:endParaRPr lang="en-US" b="1" dirty="0"/>
          </a:p>
        </p:txBody>
      </p:sp>
      <p:grpSp>
        <p:nvGrpSpPr>
          <p:cNvPr id="37" name="Group 36"/>
          <p:cNvGrpSpPr/>
          <p:nvPr/>
        </p:nvGrpSpPr>
        <p:grpSpPr>
          <a:xfrm>
            <a:off x="2161503" y="2391143"/>
            <a:ext cx="2084229" cy="1910400"/>
            <a:chOff x="2161503" y="2391143"/>
            <a:chExt cx="2084229" cy="1910400"/>
          </a:xfrm>
        </p:grpSpPr>
        <p:cxnSp>
          <p:nvCxnSpPr>
            <p:cNvPr id="13" name="Elbow Connector 12"/>
            <p:cNvCxnSpPr>
              <a:stCxn id="4" idx="1"/>
              <a:endCxn id="7" idx="3"/>
            </p:cNvCxnSpPr>
            <p:nvPr/>
          </p:nvCxnSpPr>
          <p:spPr>
            <a:xfrm rot="10800000" flipV="1">
              <a:off x="2161503" y="2391143"/>
              <a:ext cx="1461753" cy="153044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 flipV="1">
              <a:off x="2161503" y="2931624"/>
              <a:ext cx="2084229" cy="1369919"/>
            </a:xfrm>
            <a:prstGeom prst="bentConnector3">
              <a:avLst>
                <a:gd name="adj1" fmla="val 1184"/>
              </a:avLst>
            </a:prstGeom>
            <a:ln w="28575">
              <a:solidFill>
                <a:srgbClr val="008000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245731" y="2391143"/>
            <a:ext cx="3389292" cy="1155795"/>
            <a:chOff x="4245731" y="2391143"/>
            <a:chExt cx="3389292" cy="1155795"/>
          </a:xfrm>
        </p:grpSpPr>
        <p:cxnSp>
          <p:nvCxnSpPr>
            <p:cNvPr id="19" name="Elbow Connector 18"/>
            <p:cNvCxnSpPr/>
            <p:nvPr/>
          </p:nvCxnSpPr>
          <p:spPr>
            <a:xfrm>
              <a:off x="4245731" y="2926311"/>
              <a:ext cx="2144335" cy="620627"/>
            </a:xfrm>
            <a:prstGeom prst="bentConnector3">
              <a:avLst>
                <a:gd name="adj1" fmla="val -1051"/>
              </a:avLst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/>
            <p:cNvCxnSpPr/>
            <p:nvPr/>
          </p:nvCxnSpPr>
          <p:spPr>
            <a:xfrm>
              <a:off x="4868211" y="2391143"/>
              <a:ext cx="2766812" cy="1155795"/>
            </a:xfrm>
            <a:prstGeom prst="bentConnector3">
              <a:avLst>
                <a:gd name="adj1" fmla="val 126338"/>
              </a:avLst>
            </a:prstGeom>
            <a:ln w="28575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16544" y="3921583"/>
            <a:ext cx="2706710" cy="2221640"/>
            <a:chOff x="916544" y="3921583"/>
            <a:chExt cx="2706710" cy="2221640"/>
          </a:xfrm>
        </p:grpSpPr>
        <p:cxnSp>
          <p:nvCxnSpPr>
            <p:cNvPr id="25" name="Elbow Connector 24"/>
            <p:cNvCxnSpPr/>
            <p:nvPr/>
          </p:nvCxnSpPr>
          <p:spPr>
            <a:xfrm>
              <a:off x="1539022" y="4477843"/>
              <a:ext cx="2084232" cy="1665380"/>
            </a:xfrm>
            <a:prstGeom prst="bentConnector3">
              <a:avLst>
                <a:gd name="adj1" fmla="val -1287"/>
              </a:avLst>
            </a:prstGeom>
            <a:ln w="28575">
              <a:solidFill>
                <a:srgbClr val="008000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endCxn id="5" idx="1"/>
            </p:cNvCxnSpPr>
            <p:nvPr/>
          </p:nvCxnSpPr>
          <p:spPr>
            <a:xfrm>
              <a:off x="916544" y="3921583"/>
              <a:ext cx="2706710" cy="1841678"/>
            </a:xfrm>
            <a:prstGeom prst="bentConnector3">
              <a:avLst>
                <a:gd name="adj1" fmla="val -16138"/>
              </a:avLst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868211" y="3916269"/>
            <a:ext cx="2766812" cy="1846992"/>
            <a:chOff x="4868211" y="3916269"/>
            <a:chExt cx="2766812" cy="1846992"/>
          </a:xfrm>
        </p:grpSpPr>
        <p:cxnSp>
          <p:nvCxnSpPr>
            <p:cNvPr id="31" name="Elbow Connector 30"/>
            <p:cNvCxnSpPr>
              <a:endCxn id="5" idx="3"/>
            </p:cNvCxnSpPr>
            <p:nvPr/>
          </p:nvCxnSpPr>
          <p:spPr>
            <a:xfrm rot="10800000" flipV="1">
              <a:off x="4868211" y="4477843"/>
              <a:ext cx="2150744" cy="1285418"/>
            </a:xfrm>
            <a:prstGeom prst="bentConnector3">
              <a:avLst>
                <a:gd name="adj1" fmla="val -2096"/>
              </a:avLst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Elbow Connector 33"/>
            <p:cNvCxnSpPr>
              <a:endCxn id="5" idx="3"/>
            </p:cNvCxnSpPr>
            <p:nvPr/>
          </p:nvCxnSpPr>
          <p:spPr>
            <a:xfrm rot="10800000" flipV="1">
              <a:off x="4868211" y="3916269"/>
              <a:ext cx="2766812" cy="1846991"/>
            </a:xfrm>
            <a:prstGeom prst="bentConnector3">
              <a:avLst>
                <a:gd name="adj1" fmla="val -17029"/>
              </a:avLst>
            </a:prstGeom>
            <a:ln w="28575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766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mechanism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50916865"/>
              </p:ext>
            </p:extLst>
          </p:nvPr>
        </p:nvGraphicFramePr>
        <p:xfrm>
          <a:off x="0" y="169068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26983" y="1690689"/>
            <a:ext cx="3557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Own member functions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Friendly functions and classes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96359" y="2630362"/>
            <a:ext cx="341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Own member functions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Friendly functions and classes, </a:t>
            </a:r>
            <a:r>
              <a:rPr lang="en-US" b="1" i="1" dirty="0" smtClean="0">
                <a:solidFill>
                  <a:srgbClr val="0000FF"/>
                </a:solidFill>
              </a:rPr>
              <a:t>derived class member functions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96359" y="4100867"/>
            <a:ext cx="3418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Own member functions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Friendly functions and classes, </a:t>
            </a:r>
            <a:r>
              <a:rPr lang="en-US" b="1" i="1" dirty="0" smtClean="0"/>
              <a:t>derived class member functions, </a:t>
            </a:r>
            <a:r>
              <a:rPr lang="en-US" b="1" i="1" dirty="0" smtClean="0">
                <a:solidFill>
                  <a:srgbClr val="008000"/>
                </a:solidFill>
              </a:rPr>
              <a:t>All users</a:t>
            </a:r>
            <a:endParaRPr lang="en-US" b="1" i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28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Friendship and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Friend functions are non-member function</a:t>
            </a:r>
          </a:p>
          <a:p>
            <a:endParaRPr lang="en-US" sz="2200" dirty="0"/>
          </a:p>
          <a:p>
            <a:r>
              <a:rPr lang="en-US" sz="2200" dirty="0" smtClean="0"/>
              <a:t>Can access private and protected member(s)</a:t>
            </a:r>
          </a:p>
          <a:p>
            <a:endParaRPr lang="en-US" sz="2200" dirty="0"/>
          </a:p>
          <a:p>
            <a:r>
              <a:rPr lang="en-US" sz="2200" dirty="0" smtClean="0"/>
              <a:t>Friend classes has access to private members of its friend</a:t>
            </a:r>
          </a:p>
          <a:p>
            <a:endParaRPr lang="en-US" sz="2200" dirty="0"/>
          </a:p>
          <a:p>
            <a:r>
              <a:rPr lang="en-US" sz="2200" b="1" dirty="0" smtClean="0">
                <a:solidFill>
                  <a:srgbClr val="FF0066"/>
                </a:solidFill>
              </a:rPr>
              <a:t>Friendship </a:t>
            </a:r>
            <a:r>
              <a:rPr lang="en-US" sz="2200" b="1" dirty="0">
                <a:solidFill>
                  <a:srgbClr val="FF0066"/>
                </a:solidFill>
              </a:rPr>
              <a:t>is not </a:t>
            </a:r>
            <a:r>
              <a:rPr lang="en-US" sz="2200" b="1" dirty="0" smtClean="0">
                <a:solidFill>
                  <a:srgbClr val="FF0066"/>
                </a:solidFill>
              </a:rPr>
              <a:t>inherited</a:t>
            </a:r>
          </a:p>
          <a:p>
            <a:endParaRPr lang="en-US" sz="2200" dirty="0"/>
          </a:p>
          <a:p>
            <a:r>
              <a:rPr lang="en-US" sz="2200" b="1" dirty="0" smtClean="0"/>
              <a:t>Demonstration</a:t>
            </a:r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3179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Association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9333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Relation </a:t>
            </a:r>
            <a:r>
              <a:rPr lang="en-GB" dirty="0"/>
              <a:t>among two or more classes describing </a:t>
            </a:r>
            <a:r>
              <a:rPr lang="en-GB" dirty="0" smtClean="0"/>
              <a:t>a </a:t>
            </a:r>
            <a:r>
              <a:rPr lang="en-GB" b="1" dirty="0" smtClean="0">
                <a:solidFill>
                  <a:srgbClr val="C00000"/>
                </a:solidFill>
              </a:rPr>
              <a:t>group </a:t>
            </a:r>
            <a:r>
              <a:rPr lang="en-GB" b="1" dirty="0">
                <a:solidFill>
                  <a:srgbClr val="C00000"/>
                </a:solidFill>
              </a:rPr>
              <a:t>of links </a:t>
            </a:r>
            <a:r>
              <a:rPr lang="en-GB" dirty="0"/>
              <a:t>with </a:t>
            </a:r>
            <a:r>
              <a:rPr lang="en-GB" b="1" dirty="0">
                <a:solidFill>
                  <a:srgbClr val="0000FF"/>
                </a:solidFill>
              </a:rPr>
              <a:t>common structure and semantics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US" dirty="0"/>
              <a:t>A</a:t>
            </a:r>
            <a:r>
              <a:rPr lang="en-US" dirty="0" smtClean="0"/>
              <a:t>n object </a:t>
            </a:r>
            <a:r>
              <a:rPr lang="en-GB" dirty="0" smtClean="0"/>
              <a:t>of </a:t>
            </a:r>
            <a:r>
              <a:rPr lang="en-GB" b="1" dirty="0">
                <a:solidFill>
                  <a:srgbClr val="FF0066"/>
                </a:solidFill>
              </a:rPr>
              <a:t>one class is making use</a:t>
            </a:r>
            <a:r>
              <a:rPr lang="en-GB" dirty="0"/>
              <a:t> of an object of </a:t>
            </a:r>
            <a:r>
              <a:rPr lang="en-GB" b="1" dirty="0" smtClean="0">
                <a:solidFill>
                  <a:srgbClr val="0000FF"/>
                </a:solidFill>
              </a:rPr>
              <a:t>another class</a:t>
            </a:r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4197164"/>
            <a:ext cx="79873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andara" panose="020E0502030303020204" pitchFamily="34" charset="0"/>
              </a:rPr>
              <a:t>Student</a:t>
            </a:r>
            <a:r>
              <a:rPr lang="en-US" sz="2200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>
                <a:solidFill>
                  <a:srgbClr val="231F20"/>
                </a:solidFill>
                <a:latin typeface="Candara" panose="020E0502030303020204" pitchFamily="34" charset="0"/>
              </a:rPr>
              <a:t>objects </a:t>
            </a:r>
            <a:r>
              <a:rPr lang="en-US" sz="2200" dirty="0" smtClean="0">
                <a:solidFill>
                  <a:srgbClr val="231F20"/>
                </a:solidFill>
                <a:latin typeface="Candara" panose="020E0502030303020204" pitchFamily="34" charset="0"/>
              </a:rPr>
              <a:t>may </a:t>
            </a:r>
            <a:r>
              <a:rPr lang="en-GB" sz="2200" dirty="0" smtClean="0">
                <a:solidFill>
                  <a:srgbClr val="231F20"/>
                </a:solidFill>
                <a:latin typeface="Candara" panose="020E0502030303020204" pitchFamily="34" charset="0"/>
              </a:rPr>
              <a:t>make </a:t>
            </a:r>
            <a:r>
              <a:rPr lang="en-GB" sz="2200" dirty="0">
                <a:solidFill>
                  <a:srgbClr val="231F20"/>
                </a:solidFill>
                <a:latin typeface="Candara" panose="020E0502030303020204" pitchFamily="34" charset="0"/>
              </a:rPr>
              <a:t>use of </a:t>
            </a:r>
            <a:r>
              <a:rPr lang="en-GB" sz="2200" b="1" dirty="0">
                <a:solidFill>
                  <a:srgbClr val="C00000"/>
                </a:solidFill>
                <a:latin typeface="Candara" panose="020E0502030303020204" pitchFamily="34" charset="0"/>
              </a:rPr>
              <a:t>Course</a:t>
            </a:r>
            <a:r>
              <a:rPr lang="en-GB" sz="2200" dirty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GB" sz="2200" dirty="0">
                <a:solidFill>
                  <a:srgbClr val="231F20"/>
                </a:solidFill>
                <a:latin typeface="Candara" panose="020E0502030303020204" pitchFamily="34" charset="0"/>
              </a:rPr>
              <a:t>objects when transcripts are generated, when tuition is </a:t>
            </a:r>
            <a:r>
              <a:rPr lang="en-GB" sz="2200" dirty="0" smtClean="0">
                <a:solidFill>
                  <a:srgbClr val="231F20"/>
                </a:solidFill>
                <a:latin typeface="Candara" panose="020E0502030303020204" pitchFamily="34" charset="0"/>
              </a:rPr>
              <a:t>computed or </a:t>
            </a:r>
            <a:r>
              <a:rPr lang="en-GB" sz="2200" dirty="0">
                <a:solidFill>
                  <a:srgbClr val="231F20"/>
                </a:solidFill>
                <a:latin typeface="Candara" panose="020E0502030303020204" pitchFamily="34" charset="0"/>
              </a:rPr>
              <a:t>when a course is dropped.</a:t>
            </a:r>
            <a:endParaRPr lang="en-U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16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Upcasting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Inheritance not only provides functions to the derived class</a:t>
            </a:r>
          </a:p>
          <a:p>
            <a:endParaRPr lang="en-GB" sz="2200" dirty="0"/>
          </a:p>
          <a:p>
            <a:r>
              <a:rPr lang="en-GB" sz="2200" dirty="0" smtClean="0"/>
              <a:t>It established the relationship between base and derived class</a:t>
            </a:r>
          </a:p>
          <a:p>
            <a:endParaRPr lang="en-GB" sz="2200" dirty="0"/>
          </a:p>
          <a:p>
            <a:r>
              <a:rPr lang="en-GB" sz="2200" dirty="0" smtClean="0"/>
              <a:t>“The </a:t>
            </a:r>
            <a:r>
              <a:rPr lang="en-GB" sz="2200" dirty="0"/>
              <a:t>new class </a:t>
            </a:r>
            <a:r>
              <a:rPr lang="en-GB" sz="2200" i="1" dirty="0"/>
              <a:t>is a </a:t>
            </a:r>
            <a:r>
              <a:rPr lang="en-GB" sz="2200" b="1" i="1" dirty="0" smtClean="0">
                <a:solidFill>
                  <a:srgbClr val="FF0066"/>
                </a:solidFill>
              </a:rPr>
              <a:t>type </a:t>
            </a:r>
            <a:r>
              <a:rPr lang="en-US" sz="2200" b="1" i="1" dirty="0" smtClean="0">
                <a:solidFill>
                  <a:srgbClr val="FF0066"/>
                </a:solidFill>
              </a:rPr>
              <a:t>of</a:t>
            </a:r>
            <a:r>
              <a:rPr lang="en-US" sz="2200" i="1" dirty="0" smtClean="0"/>
              <a:t> </a:t>
            </a:r>
            <a:r>
              <a:rPr lang="en-US" sz="2200" dirty="0"/>
              <a:t>the existing </a:t>
            </a:r>
            <a:r>
              <a:rPr lang="en-US" sz="2200" dirty="0" smtClean="0"/>
              <a:t>class”</a:t>
            </a:r>
          </a:p>
          <a:p>
            <a:endParaRPr lang="en-US" sz="2200" dirty="0"/>
          </a:p>
          <a:p>
            <a:endParaRPr lang="en-US" sz="2200" dirty="0"/>
          </a:p>
        </p:txBody>
      </p:sp>
      <p:grpSp>
        <p:nvGrpSpPr>
          <p:cNvPr id="8" name="Group 7"/>
          <p:cNvGrpSpPr/>
          <p:nvPr/>
        </p:nvGrpSpPr>
        <p:grpSpPr>
          <a:xfrm>
            <a:off x="796075" y="4275786"/>
            <a:ext cx="2009104" cy="1901177"/>
            <a:chOff x="796075" y="4275786"/>
            <a:chExt cx="2009104" cy="1901177"/>
          </a:xfrm>
        </p:grpSpPr>
        <p:sp>
          <p:nvSpPr>
            <p:cNvPr id="4" name="Rectangle 3"/>
            <p:cNvSpPr/>
            <p:nvPr/>
          </p:nvSpPr>
          <p:spPr>
            <a:xfrm>
              <a:off x="796075" y="4275786"/>
              <a:ext cx="2009104" cy="489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Instrument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96075" y="5687566"/>
              <a:ext cx="2009104" cy="48939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Wind</a:t>
              </a:r>
              <a:endParaRPr lang="en-US" dirty="0"/>
            </a:p>
          </p:txBody>
        </p:sp>
      </p:grpSp>
      <p:cxnSp>
        <p:nvCxnSpPr>
          <p:cNvPr id="7" name="Straight Arrow Connector 6"/>
          <p:cNvCxnSpPr/>
          <p:nvPr/>
        </p:nvCxnSpPr>
        <p:spPr>
          <a:xfrm flipV="1">
            <a:off x="2393055" y="4765183"/>
            <a:ext cx="0" cy="922383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309083" y="4765183"/>
            <a:ext cx="0" cy="922383"/>
          </a:xfrm>
          <a:prstGeom prst="straightConnector1">
            <a:avLst/>
          </a:prstGeom>
          <a:ln w="28575">
            <a:solidFill>
              <a:srgbClr val="FF0066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43554" y="4275786"/>
            <a:ext cx="41857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Courier"/>
              </a:rPr>
              <a:t>void tune(Instrument&amp; </a:t>
            </a:r>
            <a:r>
              <a:rPr lang="en-US" sz="2000" b="1" dirty="0" err="1">
                <a:solidFill>
                  <a:srgbClr val="008000"/>
                </a:solidFill>
                <a:latin typeface="Courier"/>
              </a:rPr>
              <a:t>i</a:t>
            </a:r>
            <a:r>
              <a:rPr lang="en-US" sz="2000" b="1" dirty="0" smtClean="0">
                <a:solidFill>
                  <a:srgbClr val="008000"/>
                </a:solidFill>
                <a:latin typeface="Courier"/>
              </a:rPr>
              <a:t>){}</a:t>
            </a:r>
            <a:endParaRPr lang="en-US" sz="2000" b="1" dirty="0">
              <a:solidFill>
                <a:srgbClr val="008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43554" y="4810876"/>
            <a:ext cx="264687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err="1">
                <a:solidFill>
                  <a:srgbClr val="008000"/>
                </a:solidFill>
                <a:latin typeface="Courier"/>
              </a:rPr>
              <a:t>int</a:t>
            </a:r>
            <a:r>
              <a:rPr lang="en-GB" sz="2000" b="1" dirty="0">
                <a:solidFill>
                  <a:srgbClr val="008000"/>
                </a:solidFill>
                <a:latin typeface="Courier"/>
              </a:rPr>
              <a:t> main() {</a:t>
            </a:r>
          </a:p>
          <a:p>
            <a:r>
              <a:rPr lang="en-GB" sz="2000" b="1" dirty="0" smtClean="0">
                <a:solidFill>
                  <a:srgbClr val="008000"/>
                </a:solidFill>
                <a:latin typeface="Courier"/>
              </a:rPr>
              <a:t>	Wind </a:t>
            </a:r>
            <a:r>
              <a:rPr lang="en-GB" sz="2000" b="1" dirty="0">
                <a:solidFill>
                  <a:srgbClr val="008000"/>
                </a:solidFill>
                <a:latin typeface="Courier"/>
              </a:rPr>
              <a:t>flute;</a:t>
            </a:r>
          </a:p>
          <a:p>
            <a:r>
              <a:rPr lang="en-GB" sz="2000" b="1" dirty="0" smtClean="0">
                <a:solidFill>
                  <a:srgbClr val="008000"/>
                </a:solidFill>
                <a:latin typeface="Courier"/>
              </a:rPr>
              <a:t>	tune(flute); </a:t>
            </a:r>
          </a:p>
          <a:p>
            <a:r>
              <a:rPr lang="en-GB" sz="2000" b="1" dirty="0" smtClean="0">
                <a:solidFill>
                  <a:srgbClr val="008000"/>
                </a:solidFill>
                <a:latin typeface="Courier"/>
              </a:rPr>
              <a:t>}</a:t>
            </a:r>
            <a:endParaRPr lang="en-US" sz="2000" b="1" dirty="0">
              <a:solidFill>
                <a:srgbClr val="008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94064" y="5411349"/>
            <a:ext cx="1636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// </a:t>
            </a:r>
            <a:r>
              <a:rPr lang="en-US" sz="2000" b="1" dirty="0" err="1" smtClean="0">
                <a:solidFill>
                  <a:srgbClr val="0000FF"/>
                </a:solidFill>
              </a:rPr>
              <a:t>Upcasting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1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Ambiguity in inheritance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02525" y="2040238"/>
            <a:ext cx="3417355" cy="3154421"/>
            <a:chOff x="302525" y="2040238"/>
            <a:chExt cx="3417355" cy="3154421"/>
          </a:xfrm>
        </p:grpSpPr>
        <p:sp>
          <p:nvSpPr>
            <p:cNvPr id="6" name="TextBox 5"/>
            <p:cNvSpPr txBox="1"/>
            <p:nvPr/>
          </p:nvSpPr>
          <p:spPr>
            <a:xfrm>
              <a:off x="1326116" y="2040238"/>
              <a:ext cx="147989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Grandparent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2525" y="3496102"/>
              <a:ext cx="10567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Parent 1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663180" y="3496102"/>
              <a:ext cx="10567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Parent </a:t>
              </a:r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710836" y="4825327"/>
              <a:ext cx="7104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Child</a:t>
              </a:r>
              <a:endParaRPr lang="en-US" dirty="0"/>
            </a:p>
          </p:txBody>
        </p:sp>
        <p:cxnSp>
          <p:nvCxnSpPr>
            <p:cNvPr id="11" name="Elbow Connector 10"/>
            <p:cNvCxnSpPr>
              <a:stCxn id="6" idx="2"/>
              <a:endCxn id="7" idx="0"/>
            </p:cNvCxnSpPr>
            <p:nvPr/>
          </p:nvCxnSpPr>
          <p:spPr>
            <a:xfrm rot="5400000">
              <a:off x="905203" y="2335243"/>
              <a:ext cx="1086532" cy="123518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>
              <a:stCxn id="6" idx="2"/>
              <a:endCxn id="8" idx="0"/>
            </p:cNvCxnSpPr>
            <p:nvPr/>
          </p:nvCxnSpPr>
          <p:spPr>
            <a:xfrm rot="16200000" flipH="1">
              <a:off x="2085530" y="2390102"/>
              <a:ext cx="1086532" cy="11254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>
              <a:stCxn id="7" idx="2"/>
              <a:endCxn id="9" idx="0"/>
            </p:cNvCxnSpPr>
            <p:nvPr/>
          </p:nvCxnSpPr>
          <p:spPr>
            <a:xfrm rot="16200000" flipH="1">
              <a:off x="968522" y="3727786"/>
              <a:ext cx="959893" cy="123518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8" idx="2"/>
              <a:endCxn id="9" idx="0"/>
            </p:cNvCxnSpPr>
            <p:nvPr/>
          </p:nvCxnSpPr>
          <p:spPr>
            <a:xfrm rot="5400000">
              <a:off x="2148850" y="3782646"/>
              <a:ext cx="959893" cy="11254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>
            <a:stCxn id="6" idx="2"/>
            <a:endCxn id="9" idx="0"/>
          </p:cNvCxnSpPr>
          <p:nvPr/>
        </p:nvCxnSpPr>
        <p:spPr>
          <a:xfrm>
            <a:off x="2066062" y="2409570"/>
            <a:ext cx="0" cy="2415757"/>
          </a:xfrm>
          <a:prstGeom prst="straightConnector1">
            <a:avLst/>
          </a:prstGeom>
          <a:ln>
            <a:solidFill>
              <a:srgbClr val="FF006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359225" y="5976909"/>
            <a:ext cx="72252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/>
              <a:t>Declaring </a:t>
            </a:r>
            <a:r>
              <a:rPr lang="en-GB" sz="2000" b="1" dirty="0"/>
              <a:t>the base class as </a:t>
            </a:r>
            <a:r>
              <a:rPr lang="en-GB" sz="2000" b="1" dirty="0">
                <a:solidFill>
                  <a:srgbClr val="0000FF"/>
                </a:solidFill>
              </a:rPr>
              <a:t>virtual</a:t>
            </a:r>
            <a:r>
              <a:rPr lang="en-GB" sz="2000" b="1" dirty="0"/>
              <a:t> when it is inherited</a:t>
            </a:r>
            <a:endParaRPr lang="en-US" sz="2000" b="1" dirty="0"/>
          </a:p>
        </p:txBody>
      </p:sp>
      <p:grpSp>
        <p:nvGrpSpPr>
          <p:cNvPr id="35" name="Group 34"/>
          <p:cNvGrpSpPr/>
          <p:nvPr/>
        </p:nvGrpSpPr>
        <p:grpSpPr>
          <a:xfrm>
            <a:off x="3778744" y="2040237"/>
            <a:ext cx="5203039" cy="3154421"/>
            <a:chOff x="3778744" y="2040237"/>
            <a:chExt cx="5203039" cy="3154421"/>
          </a:xfrm>
        </p:grpSpPr>
        <p:grpSp>
          <p:nvGrpSpPr>
            <p:cNvPr id="24" name="Group 23"/>
            <p:cNvGrpSpPr/>
            <p:nvPr/>
          </p:nvGrpSpPr>
          <p:grpSpPr>
            <a:xfrm>
              <a:off x="4572000" y="2040237"/>
              <a:ext cx="3417355" cy="3154421"/>
              <a:chOff x="302525" y="2040238"/>
              <a:chExt cx="3417355" cy="3154421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1326116" y="2040238"/>
                <a:ext cx="147989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Grandparent</a:t>
                </a:r>
                <a:endParaRPr lang="en-US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302525" y="3496102"/>
                <a:ext cx="10567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Parent 1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2663180" y="3496102"/>
                <a:ext cx="105670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Parent </a:t>
                </a:r>
                <a:r>
                  <a:rPr lang="en-US" dirty="0" smtClean="0"/>
                  <a:t>2</a:t>
                </a:r>
                <a:endParaRPr lang="en-US" dirty="0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710836" y="4825327"/>
                <a:ext cx="71045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Child</a:t>
                </a:r>
                <a:endParaRPr lang="en-US" dirty="0"/>
              </a:p>
            </p:txBody>
          </p:sp>
          <p:cxnSp>
            <p:nvCxnSpPr>
              <p:cNvPr id="29" name="Elbow Connector 28"/>
              <p:cNvCxnSpPr>
                <a:stCxn id="25" idx="2"/>
                <a:endCxn id="26" idx="0"/>
              </p:cNvCxnSpPr>
              <p:nvPr/>
            </p:nvCxnSpPr>
            <p:spPr>
              <a:xfrm rot="5400000">
                <a:off x="905203" y="2335243"/>
                <a:ext cx="1086532" cy="123518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Elbow Connector 29"/>
              <p:cNvCxnSpPr>
                <a:stCxn id="25" idx="2"/>
                <a:endCxn id="27" idx="0"/>
              </p:cNvCxnSpPr>
              <p:nvPr/>
            </p:nvCxnSpPr>
            <p:spPr>
              <a:xfrm rot="16200000" flipH="1">
                <a:off x="2085530" y="2390102"/>
                <a:ext cx="1086532" cy="112546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/>
              <p:cNvCxnSpPr>
                <a:stCxn id="26" idx="2"/>
                <a:endCxn id="28" idx="0"/>
              </p:cNvCxnSpPr>
              <p:nvPr/>
            </p:nvCxnSpPr>
            <p:spPr>
              <a:xfrm rot="16200000" flipH="1">
                <a:off x="968522" y="3727786"/>
                <a:ext cx="959893" cy="123518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Elbow Connector 31"/>
              <p:cNvCxnSpPr>
                <a:stCxn id="27" idx="2"/>
                <a:endCxn id="28" idx="0"/>
              </p:cNvCxnSpPr>
              <p:nvPr/>
            </p:nvCxnSpPr>
            <p:spPr>
              <a:xfrm rot="5400000">
                <a:off x="2148850" y="3782646"/>
                <a:ext cx="959893" cy="112546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TextBox 32"/>
            <p:cNvSpPr txBox="1"/>
            <p:nvPr/>
          </p:nvSpPr>
          <p:spPr>
            <a:xfrm>
              <a:off x="3778744" y="2476476"/>
              <a:ext cx="2467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00FF"/>
                  </a:solidFill>
                </a:rPr>
                <a:t>As virtual base class</a:t>
              </a:r>
              <a:endParaRPr lang="en-US" b="1" i="1" dirty="0">
                <a:solidFill>
                  <a:srgbClr val="0000FF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14441" y="2472939"/>
              <a:ext cx="2467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smtClean="0">
                  <a:solidFill>
                    <a:srgbClr val="0000FF"/>
                  </a:solidFill>
                </a:rPr>
                <a:t>As virtual base class</a:t>
              </a:r>
              <a:endParaRPr lang="en-US" b="1" i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1159402" y="532706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Demonstration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28877" y="532706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Demonstration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13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6" grpId="0"/>
      <p:bldP spid="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subtypes </a:t>
            </a:r>
            <a:r>
              <a:rPr lang="en-US" b="1" dirty="0" smtClean="0"/>
              <a:t>and subclasses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Differences </a:t>
            </a:r>
            <a:r>
              <a:rPr lang="en-GB" sz="2200" dirty="0"/>
              <a:t>between subtypes and subclasses in supporting </a:t>
            </a:r>
            <a:r>
              <a:rPr lang="en-GB" sz="2200" dirty="0" smtClean="0"/>
              <a:t>reuse</a:t>
            </a:r>
          </a:p>
          <a:p>
            <a:endParaRPr lang="en-GB" sz="2200" dirty="0"/>
          </a:p>
          <a:p>
            <a:r>
              <a:rPr lang="en-GB" sz="2200" dirty="0"/>
              <a:t>Subclasses allow one to reuse the code inside classes </a:t>
            </a:r>
            <a:endParaRPr lang="en-GB" sz="2200" dirty="0" smtClean="0"/>
          </a:p>
          <a:p>
            <a:endParaRPr lang="en-GB" sz="2200" dirty="0"/>
          </a:p>
          <a:p>
            <a:r>
              <a:rPr lang="en-GB" sz="2200" dirty="0"/>
              <a:t>Subtyping </a:t>
            </a:r>
            <a:r>
              <a:rPr lang="en-GB" sz="2200" dirty="0" smtClean="0"/>
              <a:t>is </a:t>
            </a:r>
            <a:r>
              <a:rPr lang="en-GB" sz="2200" dirty="0"/>
              <a:t>useful in supporting reuse </a:t>
            </a:r>
            <a:r>
              <a:rPr lang="en-GB" sz="2200" dirty="0" smtClean="0"/>
              <a:t>externally</a:t>
            </a:r>
          </a:p>
          <a:p>
            <a:endParaRPr lang="en-GB" sz="2200" dirty="0"/>
          </a:p>
          <a:p>
            <a:r>
              <a:rPr lang="en-GB" sz="2200" dirty="0" smtClean="0"/>
              <a:t>Types </a:t>
            </a:r>
            <a:r>
              <a:rPr lang="en-GB" sz="2200" dirty="0"/>
              <a:t>should only refer to the interface of an object, not its implementation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867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Association between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0093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An association does not imply that there is always a link between all objects of one </a:t>
            </a:r>
            <a:r>
              <a:rPr lang="en-GB" dirty="0" smtClean="0"/>
              <a:t>class and </a:t>
            </a:r>
            <a:r>
              <a:rPr lang="en-GB" dirty="0"/>
              <a:t>all objects of the other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An </a:t>
            </a:r>
            <a:r>
              <a:rPr lang="en-GB" dirty="0"/>
              <a:t>association does imply that there is a </a:t>
            </a:r>
            <a:r>
              <a:rPr lang="en-GB" b="1" dirty="0">
                <a:solidFill>
                  <a:srgbClr val="C00000"/>
                </a:solidFill>
              </a:rPr>
              <a:t>persistent, identifiable </a:t>
            </a:r>
            <a:r>
              <a:rPr lang="en-GB" b="1" dirty="0" smtClean="0">
                <a:solidFill>
                  <a:srgbClr val="C00000"/>
                </a:solidFill>
              </a:rPr>
              <a:t>connection </a:t>
            </a:r>
            <a:r>
              <a:rPr lang="en-US" dirty="0" smtClean="0"/>
              <a:t>between </a:t>
            </a:r>
            <a:r>
              <a:rPr lang="en-US" dirty="0"/>
              <a:t>two </a:t>
            </a:r>
            <a:r>
              <a:rPr lang="en-US" dirty="0" smtClean="0"/>
              <a:t>classes</a:t>
            </a:r>
          </a:p>
          <a:p>
            <a:endParaRPr lang="en-GB" dirty="0"/>
          </a:p>
          <a:p>
            <a:r>
              <a:rPr lang="en-US" dirty="0"/>
              <a:t>G</a:t>
            </a:r>
            <a:r>
              <a:rPr lang="en-US" dirty="0" smtClean="0"/>
              <a:t>iven </a:t>
            </a:r>
            <a:r>
              <a:rPr lang="en-US" dirty="0"/>
              <a:t>an </a:t>
            </a:r>
            <a:r>
              <a:rPr lang="en-US" dirty="0" smtClean="0"/>
              <a:t>object </a:t>
            </a:r>
            <a:r>
              <a:rPr lang="en-GB" dirty="0" smtClean="0"/>
              <a:t>of </a:t>
            </a:r>
            <a:r>
              <a:rPr lang="en-GB" dirty="0"/>
              <a:t>class A, </a:t>
            </a:r>
            <a:r>
              <a:rPr lang="en-GB" dirty="0" smtClean="0"/>
              <a:t>it is possible to find </a:t>
            </a:r>
            <a:r>
              <a:rPr lang="en-GB" dirty="0"/>
              <a:t>an object of class </a:t>
            </a:r>
            <a:r>
              <a:rPr lang="en-GB" dirty="0" smtClean="0"/>
              <a:t>B</a:t>
            </a:r>
          </a:p>
          <a:p>
            <a:endParaRPr lang="en-GB" dirty="0"/>
          </a:p>
          <a:p>
            <a:r>
              <a:rPr lang="en-GB" dirty="0" smtClean="0"/>
              <a:t>Otherwise, </a:t>
            </a:r>
            <a:r>
              <a:rPr lang="en-GB" dirty="0"/>
              <a:t>no B object </a:t>
            </a:r>
            <a:r>
              <a:rPr lang="en-GB" dirty="0" smtClean="0"/>
              <a:t>has been </a:t>
            </a:r>
            <a:r>
              <a:rPr lang="en-GB" dirty="0"/>
              <a:t>assigned to the association yet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>
                <a:solidFill>
                  <a:srgbClr val="0000FF"/>
                </a:solidFill>
              </a:rPr>
              <a:t>C</a:t>
            </a:r>
            <a:r>
              <a:rPr lang="en-GB" b="1" dirty="0" smtClean="0">
                <a:solidFill>
                  <a:srgbClr val="0000FF"/>
                </a:solidFill>
              </a:rPr>
              <a:t>onceptual</a:t>
            </a:r>
            <a:r>
              <a:rPr lang="en-GB" dirty="0" smtClean="0"/>
              <a:t> </a:t>
            </a:r>
            <a:r>
              <a:rPr lang="en-GB" dirty="0"/>
              <a:t>relationships </a:t>
            </a:r>
            <a:r>
              <a:rPr lang="en-GB" b="1" dirty="0">
                <a:solidFill>
                  <a:srgbClr val="C00000"/>
                </a:solidFill>
              </a:rPr>
              <a:t>between classes </a:t>
            </a:r>
            <a:r>
              <a:rPr lang="en-GB" dirty="0"/>
              <a:t>as </a:t>
            </a:r>
            <a:r>
              <a:rPr lang="en-GB" dirty="0" smtClean="0"/>
              <a:t>well as </a:t>
            </a:r>
            <a:r>
              <a:rPr lang="en-GB" b="1" dirty="0">
                <a:solidFill>
                  <a:srgbClr val="0000FF"/>
                </a:solidFill>
              </a:rPr>
              <a:t>physica</a:t>
            </a:r>
            <a:r>
              <a:rPr lang="en-GB" dirty="0"/>
              <a:t>l relationships </a:t>
            </a:r>
            <a:r>
              <a:rPr lang="en-GB" b="1" dirty="0">
                <a:solidFill>
                  <a:srgbClr val="C00000"/>
                </a:solidFill>
              </a:rPr>
              <a:t>between the objects</a:t>
            </a:r>
            <a:r>
              <a:rPr lang="en-GB" dirty="0"/>
              <a:t> of these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3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Implementation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Class A stores a key (or several keys) that uniquely identifies an object of class B</a:t>
            </a:r>
            <a:r>
              <a:rPr lang="en-GB" sz="2200" dirty="0" smtClean="0"/>
              <a:t>.</a:t>
            </a:r>
          </a:p>
          <a:p>
            <a:endParaRPr lang="en-GB" sz="2200" dirty="0"/>
          </a:p>
          <a:p>
            <a:r>
              <a:rPr lang="en-GB" sz="2200" dirty="0" smtClean="0"/>
              <a:t>Class </a:t>
            </a:r>
            <a:r>
              <a:rPr lang="en-GB" sz="2200" dirty="0"/>
              <a:t>A stores a reference(s) to object(s) of class B</a:t>
            </a:r>
            <a:r>
              <a:rPr lang="en-GB" sz="2200" dirty="0" smtClean="0"/>
              <a:t>.</a:t>
            </a:r>
          </a:p>
          <a:p>
            <a:endParaRPr lang="en-GB" sz="2200" dirty="0"/>
          </a:p>
          <a:p>
            <a:endParaRPr lang="en-GB" sz="2200" dirty="0" smtClean="0"/>
          </a:p>
          <a:p>
            <a:endParaRPr lang="en-GB" sz="2200" dirty="0"/>
          </a:p>
          <a:p>
            <a:r>
              <a:rPr lang="en-GB" sz="2200" dirty="0" smtClean="0"/>
              <a:t>Class </a:t>
            </a:r>
            <a:r>
              <a:rPr lang="en-GB" sz="2200" dirty="0"/>
              <a:t>A has a reference to an object of class C, which, in turn is associated with </a:t>
            </a:r>
            <a:r>
              <a:rPr lang="en-GB" sz="2200" dirty="0" smtClean="0"/>
              <a:t>a unique </a:t>
            </a:r>
            <a:r>
              <a:rPr lang="en-GB" sz="2200" dirty="0"/>
              <a:t>instance of class B.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5481592" y="3401129"/>
            <a:ext cx="28360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u="sng" dirty="0" smtClean="0">
                <a:solidFill>
                  <a:srgbClr val="C00000"/>
                </a:solidFill>
                <a:latin typeface="Times-Roman"/>
              </a:rPr>
              <a:t>Direct </a:t>
            </a:r>
            <a:r>
              <a:rPr lang="en-US" sz="2400" b="1" i="1" u="sng" dirty="0">
                <a:solidFill>
                  <a:srgbClr val="C00000"/>
                </a:solidFill>
                <a:latin typeface="Times-Roman"/>
              </a:rPr>
              <a:t>association</a:t>
            </a:r>
            <a:endParaRPr lang="en-US" sz="2400" b="1" i="1" u="sng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81592" y="5210880"/>
            <a:ext cx="3175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u="sng" dirty="0" smtClean="0">
                <a:solidFill>
                  <a:srgbClr val="C00000"/>
                </a:solidFill>
                <a:latin typeface="Times-Roman"/>
              </a:rPr>
              <a:t>Indirect </a:t>
            </a:r>
            <a:r>
              <a:rPr lang="en-US" sz="2400" b="1" i="1" u="sng" dirty="0">
                <a:solidFill>
                  <a:srgbClr val="C00000"/>
                </a:solidFill>
                <a:latin typeface="Times-Roman"/>
              </a:rPr>
              <a:t>association</a:t>
            </a:r>
            <a:endParaRPr lang="en-US" sz="2400" b="1" i="1" u="sng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1972" y="5976908"/>
            <a:ext cx="86827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200" dirty="0" smtClean="0">
                <a:solidFill>
                  <a:srgbClr val="231F20"/>
                </a:solidFill>
                <a:latin typeface="Candara" panose="020E0502030303020204" pitchFamily="34" charset="0"/>
              </a:rPr>
              <a:t>Depend </a:t>
            </a:r>
            <a:r>
              <a:rPr lang="en-GB" sz="2200" dirty="0">
                <a:solidFill>
                  <a:srgbClr val="231F20"/>
                </a:solidFill>
                <a:latin typeface="Candara" panose="020E0502030303020204" pitchFamily="34" charset="0"/>
              </a:rPr>
              <a:t>on the </a:t>
            </a:r>
            <a:r>
              <a:rPr lang="en-GB" sz="2200" b="1" dirty="0">
                <a:solidFill>
                  <a:srgbClr val="FF0066"/>
                </a:solidFill>
                <a:latin typeface="Candara" panose="020E0502030303020204" pitchFamily="34" charset="0"/>
              </a:rPr>
              <a:t>requirements</a:t>
            </a:r>
            <a:r>
              <a:rPr lang="en-GB" sz="2200" dirty="0">
                <a:solidFill>
                  <a:srgbClr val="231F20"/>
                </a:solidFill>
                <a:latin typeface="Candara" panose="020E0502030303020204" pitchFamily="34" charset="0"/>
              </a:rPr>
              <a:t> that the system has </a:t>
            </a:r>
            <a:r>
              <a:rPr lang="en-GB" sz="2200" dirty="0" smtClean="0">
                <a:solidFill>
                  <a:srgbClr val="231F20"/>
                </a:solidFill>
                <a:latin typeface="Candara" panose="020E0502030303020204" pitchFamily="34" charset="0"/>
              </a:rPr>
              <a:t>to </a:t>
            </a:r>
            <a:r>
              <a:rPr lang="en-US" sz="2200" dirty="0" smtClean="0">
                <a:solidFill>
                  <a:srgbClr val="231F20"/>
                </a:solidFill>
                <a:latin typeface="Candara" panose="020E0502030303020204" pitchFamily="34" charset="0"/>
              </a:rPr>
              <a:t>satisfy</a:t>
            </a:r>
            <a:endParaRPr lang="en-US" sz="22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90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 of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R</a:t>
            </a:r>
            <a:r>
              <a:rPr lang="en-US" sz="2200" dirty="0" smtClean="0"/>
              <a:t>epresent </a:t>
            </a:r>
            <a:r>
              <a:rPr lang="en-US" sz="2200" dirty="0"/>
              <a:t>very general </a:t>
            </a:r>
            <a:r>
              <a:rPr lang="en-US" sz="2200" dirty="0" smtClean="0"/>
              <a:t>relationships</a:t>
            </a:r>
          </a:p>
          <a:p>
            <a:endParaRPr lang="en-GB" sz="2200" dirty="0"/>
          </a:p>
          <a:p>
            <a:r>
              <a:rPr lang="en-GB" sz="2200" dirty="0"/>
              <a:t>A</a:t>
            </a:r>
            <a:r>
              <a:rPr lang="en-GB" sz="2200" dirty="0" smtClean="0"/>
              <a:t>llow </a:t>
            </a:r>
            <a:r>
              <a:rPr lang="en-GB" sz="2200" dirty="0"/>
              <a:t>for variation in the </a:t>
            </a:r>
            <a:r>
              <a:rPr lang="en-GB" sz="2200" dirty="0" smtClean="0"/>
              <a:t>nature </a:t>
            </a:r>
            <a:r>
              <a:rPr lang="en-US" sz="2200" dirty="0" smtClean="0"/>
              <a:t>of </a:t>
            </a:r>
            <a:r>
              <a:rPr lang="en-US" sz="2200" dirty="0"/>
              <a:t>the </a:t>
            </a:r>
            <a:r>
              <a:rPr lang="en-US" sz="2200" dirty="0" smtClean="0"/>
              <a:t>connection</a:t>
            </a:r>
          </a:p>
          <a:p>
            <a:endParaRPr lang="en-GB" sz="2200" dirty="0"/>
          </a:p>
          <a:p>
            <a:r>
              <a:rPr lang="en-GB" sz="2200" dirty="0"/>
              <a:t>The common variation is the </a:t>
            </a:r>
            <a:r>
              <a:rPr lang="en-GB" sz="2200" b="1" dirty="0">
                <a:solidFill>
                  <a:srgbClr val="C00000"/>
                </a:solidFill>
              </a:rPr>
              <a:t>arity of the </a:t>
            </a:r>
            <a:r>
              <a:rPr lang="en-GB" sz="2200" b="1" dirty="0" smtClean="0">
                <a:solidFill>
                  <a:srgbClr val="C00000"/>
                </a:solidFill>
              </a:rPr>
              <a:t>connection</a:t>
            </a:r>
          </a:p>
          <a:p>
            <a:endParaRPr lang="en-GB" sz="2200" b="1" dirty="0">
              <a:solidFill>
                <a:srgbClr val="C00000"/>
              </a:solidFill>
            </a:endParaRPr>
          </a:p>
          <a:p>
            <a:r>
              <a:rPr lang="en-GB" sz="2200" dirty="0" smtClean="0"/>
              <a:t>Some </a:t>
            </a:r>
            <a:r>
              <a:rPr lang="en-GB" sz="2200" dirty="0"/>
              <a:t>form of </a:t>
            </a:r>
            <a:r>
              <a:rPr lang="en-GB" sz="2200" b="1" dirty="0">
                <a:solidFill>
                  <a:srgbClr val="0000FF"/>
                </a:solidFill>
              </a:rPr>
              <a:t>containment</a:t>
            </a:r>
            <a:r>
              <a:rPr lang="en-GB" sz="2200" dirty="0">
                <a:solidFill>
                  <a:srgbClr val="0000FF"/>
                </a:solidFill>
              </a:rPr>
              <a:t> </a:t>
            </a:r>
            <a:r>
              <a:rPr lang="en-GB" sz="2200" dirty="0"/>
              <a:t>involved in the </a:t>
            </a:r>
            <a:r>
              <a:rPr lang="en-GB" sz="2200" dirty="0" smtClean="0"/>
              <a:t>relationship</a:t>
            </a:r>
          </a:p>
          <a:p>
            <a:endParaRPr lang="en-GB" sz="2200" b="1" dirty="0">
              <a:solidFill>
                <a:srgbClr val="C00000"/>
              </a:solidFill>
            </a:endParaRPr>
          </a:p>
          <a:p>
            <a:endParaRPr lang="en-US" sz="2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6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Arity of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H</a:t>
            </a:r>
            <a:r>
              <a:rPr lang="en-US" sz="2200" dirty="0" smtClean="0"/>
              <a:t>ow many </a:t>
            </a:r>
            <a:r>
              <a:rPr lang="en-GB" sz="2200" dirty="0" smtClean="0"/>
              <a:t>objects </a:t>
            </a:r>
            <a:r>
              <a:rPr lang="en-GB" sz="2200" dirty="0"/>
              <a:t>of class A can be linked to one object of class B and </a:t>
            </a:r>
            <a:r>
              <a:rPr lang="en-GB" sz="2200" dirty="0" smtClean="0"/>
              <a:t>vice-versa</a:t>
            </a:r>
          </a:p>
          <a:p>
            <a:endParaRPr lang="en-GB" sz="2200" dirty="0"/>
          </a:p>
          <a:p>
            <a:r>
              <a:rPr lang="en-GB" sz="2200" dirty="0" smtClean="0"/>
              <a:t>Relationship </a:t>
            </a:r>
            <a:r>
              <a:rPr lang="en-GB" sz="2200" dirty="0"/>
              <a:t>could be </a:t>
            </a:r>
            <a:r>
              <a:rPr lang="en-GB" sz="2200" b="1" dirty="0"/>
              <a:t>one–one</a:t>
            </a:r>
            <a:r>
              <a:rPr lang="en-GB" sz="2200" dirty="0"/>
              <a:t>, </a:t>
            </a:r>
            <a:r>
              <a:rPr lang="en-GB" sz="2200" b="1" dirty="0"/>
              <a:t>one–many</a:t>
            </a:r>
            <a:r>
              <a:rPr lang="en-GB" sz="2200" dirty="0"/>
              <a:t>, or </a:t>
            </a:r>
            <a:r>
              <a:rPr lang="en-GB" sz="2200" b="1" dirty="0" smtClean="0"/>
              <a:t>many–many</a:t>
            </a:r>
          </a:p>
          <a:p>
            <a:endParaRPr lang="en-GB" sz="2200" b="1" dirty="0"/>
          </a:p>
          <a:p>
            <a:r>
              <a:rPr lang="en-GB" sz="2200" dirty="0"/>
              <a:t>O</a:t>
            </a:r>
            <a:r>
              <a:rPr lang="en-GB" sz="2200" dirty="0" smtClean="0"/>
              <a:t>ne</a:t>
            </a:r>
            <a:r>
              <a:rPr lang="en-GB" sz="2200" b="1" dirty="0" smtClean="0"/>
              <a:t>–</a:t>
            </a:r>
            <a:r>
              <a:rPr lang="en-GB" sz="2200" dirty="0" smtClean="0"/>
              <a:t>one relationship: between </a:t>
            </a:r>
            <a:r>
              <a:rPr lang="en-GB" sz="2200" dirty="0"/>
              <a:t>a </a:t>
            </a:r>
            <a:r>
              <a:rPr lang="en-GB" sz="2200" b="1" dirty="0">
                <a:solidFill>
                  <a:srgbClr val="C00000"/>
                </a:solidFill>
              </a:rPr>
              <a:t>User-Interface class </a:t>
            </a:r>
            <a:r>
              <a:rPr lang="en-GB" sz="2200" dirty="0" smtClean="0"/>
              <a:t>accepting user </a:t>
            </a:r>
            <a:r>
              <a:rPr lang="en-GB" sz="2200" dirty="0"/>
              <a:t>input and a </a:t>
            </a:r>
            <a:r>
              <a:rPr lang="en-GB" sz="2200" b="1" dirty="0">
                <a:solidFill>
                  <a:srgbClr val="0000FF"/>
                </a:solidFill>
              </a:rPr>
              <a:t>Display-Window class </a:t>
            </a:r>
            <a:r>
              <a:rPr lang="en-GB" sz="2200" dirty="0"/>
              <a:t>displaying </a:t>
            </a:r>
            <a:r>
              <a:rPr lang="en-GB" sz="2200" dirty="0" smtClean="0"/>
              <a:t>information</a:t>
            </a:r>
          </a:p>
          <a:p>
            <a:endParaRPr lang="en-GB" sz="2200" dirty="0"/>
          </a:p>
          <a:p>
            <a:r>
              <a:rPr lang="en-US" sz="2200" dirty="0"/>
              <a:t>O</a:t>
            </a:r>
            <a:r>
              <a:rPr lang="en-US" sz="2200" dirty="0" smtClean="0"/>
              <a:t>ne</a:t>
            </a:r>
            <a:r>
              <a:rPr lang="en-US" sz="2200" b="1" dirty="0" smtClean="0"/>
              <a:t>–</a:t>
            </a:r>
            <a:r>
              <a:rPr lang="en-US" sz="2200" dirty="0" smtClean="0"/>
              <a:t>many relationship: </a:t>
            </a:r>
            <a:r>
              <a:rPr lang="en-US" sz="2200" b="1" dirty="0"/>
              <a:t>A </a:t>
            </a:r>
            <a:r>
              <a:rPr lang="en-US" sz="2200" b="1" dirty="0" smtClean="0"/>
              <a:t>multi-user system</a:t>
            </a:r>
          </a:p>
          <a:p>
            <a:endParaRPr lang="en-GB" sz="2200" dirty="0"/>
          </a:p>
          <a:p>
            <a:r>
              <a:rPr lang="en-US" sz="2200" dirty="0"/>
              <a:t>M</a:t>
            </a:r>
            <a:r>
              <a:rPr lang="en-US" sz="2200" dirty="0" smtClean="0"/>
              <a:t>any–many </a:t>
            </a:r>
            <a:r>
              <a:rPr lang="en-US" sz="2200" dirty="0"/>
              <a:t>relationship</a:t>
            </a:r>
          </a:p>
        </p:txBody>
      </p:sp>
    </p:spTree>
    <p:extLst>
      <p:ext uri="{BB962C8B-B14F-4D97-AF65-F5344CB8AC3E}">
        <p14:creationId xmlns:p14="http://schemas.microsoft.com/office/powerpoint/2010/main" val="110259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Containment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b="1" dirty="0" smtClean="0"/>
              <a:t>Aggregation: </a:t>
            </a:r>
            <a:r>
              <a:rPr lang="en-GB" sz="2200" dirty="0" smtClean="0"/>
              <a:t>the </a:t>
            </a:r>
            <a:r>
              <a:rPr lang="en-GB" sz="2200" dirty="0"/>
              <a:t>object of class A is </a:t>
            </a:r>
            <a:r>
              <a:rPr lang="en-GB" sz="2200" b="1" dirty="0">
                <a:solidFill>
                  <a:srgbClr val="0000FF"/>
                </a:solidFill>
              </a:rPr>
              <a:t>‘made up of’ </a:t>
            </a:r>
            <a:r>
              <a:rPr lang="en-GB" sz="2200" dirty="0" smtClean="0"/>
              <a:t>objects </a:t>
            </a:r>
            <a:r>
              <a:rPr lang="en-US" sz="2200" dirty="0" smtClean="0"/>
              <a:t>of </a:t>
            </a:r>
            <a:r>
              <a:rPr lang="en-US" sz="2200" dirty="0"/>
              <a:t>class B</a:t>
            </a:r>
            <a:r>
              <a:rPr lang="en-US" sz="2200" dirty="0" smtClean="0"/>
              <a:t>.</a:t>
            </a:r>
          </a:p>
          <a:p>
            <a:endParaRPr lang="en-GB" sz="2200" dirty="0"/>
          </a:p>
          <a:p>
            <a:r>
              <a:rPr lang="en-GB" sz="2200" dirty="0"/>
              <a:t>This suggests some kind of a </a:t>
            </a:r>
            <a:r>
              <a:rPr lang="en-GB" sz="2200" b="1" dirty="0">
                <a:solidFill>
                  <a:srgbClr val="C00000"/>
                </a:solidFill>
              </a:rPr>
              <a:t>whole–part relationship </a:t>
            </a:r>
            <a:r>
              <a:rPr lang="en-GB" sz="2200" dirty="0"/>
              <a:t>between A and B</a:t>
            </a:r>
            <a:r>
              <a:rPr lang="en-GB" sz="2200" dirty="0" smtClean="0"/>
              <a:t>.</a:t>
            </a:r>
          </a:p>
          <a:p>
            <a:endParaRPr lang="en-GB" sz="2200" dirty="0"/>
          </a:p>
          <a:p>
            <a:r>
              <a:rPr lang="en-US" sz="2200" b="1" dirty="0">
                <a:solidFill>
                  <a:srgbClr val="0000FF"/>
                </a:solidFill>
              </a:rPr>
              <a:t>C</a:t>
            </a:r>
            <a:r>
              <a:rPr lang="en-US" sz="2200" b="1" dirty="0" smtClean="0">
                <a:solidFill>
                  <a:srgbClr val="0000FF"/>
                </a:solidFill>
              </a:rPr>
              <a:t>omposite </a:t>
            </a:r>
            <a:r>
              <a:rPr lang="en-US" sz="2200" b="1" dirty="0">
                <a:solidFill>
                  <a:srgbClr val="0000FF"/>
                </a:solidFill>
              </a:rPr>
              <a:t>aggregation</a:t>
            </a:r>
            <a:r>
              <a:rPr lang="en-US" sz="2200" dirty="0"/>
              <a:t>, also </a:t>
            </a:r>
            <a:r>
              <a:rPr lang="en-US" sz="2200" dirty="0" smtClean="0"/>
              <a:t>known </a:t>
            </a:r>
            <a:r>
              <a:rPr lang="en-GB" sz="2200" dirty="0" smtClean="0"/>
              <a:t>as </a:t>
            </a:r>
            <a:r>
              <a:rPr lang="en-GB" sz="2200" b="1" dirty="0"/>
              <a:t>composition</a:t>
            </a:r>
            <a:r>
              <a:rPr lang="en-GB" sz="2200" dirty="0"/>
              <a:t>, has been recognised as being significant</a:t>
            </a:r>
            <a:r>
              <a:rPr lang="en-GB" sz="2200" dirty="0" smtClean="0"/>
              <a:t>.</a:t>
            </a:r>
          </a:p>
          <a:p>
            <a:endParaRPr lang="en-GB" sz="2200" dirty="0"/>
          </a:p>
          <a:p>
            <a:r>
              <a:rPr lang="en-US" sz="2200" i="1" u="sng" dirty="0" smtClean="0">
                <a:solidFill>
                  <a:srgbClr val="C00000"/>
                </a:solidFill>
              </a:rPr>
              <a:t>Each </a:t>
            </a:r>
            <a:r>
              <a:rPr lang="en-GB" sz="2200" i="1" u="sng" dirty="0" smtClean="0">
                <a:solidFill>
                  <a:srgbClr val="C00000"/>
                </a:solidFill>
              </a:rPr>
              <a:t>instance </a:t>
            </a:r>
            <a:r>
              <a:rPr lang="en-GB" sz="2200" i="1" u="sng" dirty="0">
                <a:solidFill>
                  <a:srgbClr val="C00000"/>
                </a:solidFill>
              </a:rPr>
              <a:t>of the part belongs to only one instance of the whole, and that the part </a:t>
            </a:r>
            <a:r>
              <a:rPr lang="en-GB" sz="2200" i="1" u="sng" dirty="0" smtClean="0">
                <a:solidFill>
                  <a:srgbClr val="C00000"/>
                </a:solidFill>
              </a:rPr>
              <a:t>cannot exist </a:t>
            </a:r>
            <a:r>
              <a:rPr lang="en-GB" sz="2200" i="1" u="sng" dirty="0">
                <a:solidFill>
                  <a:srgbClr val="C00000"/>
                </a:solidFill>
              </a:rPr>
              <a:t>except as part of the whole.</a:t>
            </a:r>
            <a:endParaRPr lang="en-GB" sz="2200" i="1" u="sng" dirty="0" smtClean="0">
              <a:solidFill>
                <a:srgbClr val="C00000"/>
              </a:solidFill>
            </a:endParaRPr>
          </a:p>
          <a:p>
            <a:endParaRPr lang="en-GB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8584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12218</TotalTime>
  <Words>1880</Words>
  <Application>Microsoft Office PowerPoint</Application>
  <PresentationFormat>On-screen Show (4:3)</PresentationFormat>
  <Paragraphs>441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CS212: Object Oriented Analysis and Design</vt:lpstr>
      <vt:lpstr>Introduction</vt:lpstr>
      <vt:lpstr>Types of relationship</vt:lpstr>
      <vt:lpstr>Association</vt:lpstr>
      <vt:lpstr>Association between Classes</vt:lpstr>
      <vt:lpstr>Implementation criteria</vt:lpstr>
      <vt:lpstr>Characteristics of associations</vt:lpstr>
      <vt:lpstr>Arity of relationships</vt:lpstr>
      <vt:lpstr>Containment relationships</vt:lpstr>
      <vt:lpstr>Association classes</vt:lpstr>
      <vt:lpstr>How to form association?</vt:lpstr>
      <vt:lpstr>In a nutshell</vt:lpstr>
      <vt:lpstr>An example</vt:lpstr>
      <vt:lpstr>Inheritance</vt:lpstr>
      <vt:lpstr>Advantages of inheritance</vt:lpstr>
      <vt:lpstr>Class structure</vt:lpstr>
      <vt:lpstr>Hierarchy</vt:lpstr>
      <vt:lpstr>Some Limitations and Caveats</vt:lpstr>
      <vt:lpstr>Genericity</vt:lpstr>
      <vt:lpstr>Code Reuse</vt:lpstr>
      <vt:lpstr>Composition</vt:lpstr>
      <vt:lpstr>Inheritance Syntax (c++)</vt:lpstr>
      <vt:lpstr>Constructor &amp; Member initializer list</vt:lpstr>
      <vt:lpstr>Initializing base class members</vt:lpstr>
      <vt:lpstr>Example</vt:lpstr>
      <vt:lpstr>Passing parameter to Base class</vt:lpstr>
      <vt:lpstr>What about member objects of built-in types?</vt:lpstr>
      <vt:lpstr>Composition &amp; Inheritance</vt:lpstr>
      <vt:lpstr>Destructor calls</vt:lpstr>
      <vt:lpstr>Name hiding</vt:lpstr>
      <vt:lpstr>Name hiding</vt:lpstr>
      <vt:lpstr>Function that don’t inherit</vt:lpstr>
      <vt:lpstr>Composition vs. Inheritance</vt:lpstr>
      <vt:lpstr>Private Inheritance</vt:lpstr>
      <vt:lpstr>Protected </vt:lpstr>
      <vt:lpstr>Forms of Inheritance</vt:lpstr>
      <vt:lpstr>Inheritance and Visibility Modifier</vt:lpstr>
      <vt:lpstr>Access mechanism</vt:lpstr>
      <vt:lpstr>Friendship and inheritance</vt:lpstr>
      <vt:lpstr>Upcasting</vt:lpstr>
      <vt:lpstr>Ambiguity in inheritance</vt:lpstr>
      <vt:lpstr>subtypes and subclasses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iit1</cp:lastModifiedBy>
  <cp:revision>159</cp:revision>
  <dcterms:created xsi:type="dcterms:W3CDTF">2015-07-15T04:13:21Z</dcterms:created>
  <dcterms:modified xsi:type="dcterms:W3CDTF">2016-09-15T03:27:22Z</dcterms:modified>
</cp:coreProperties>
</file>