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9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2564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0A57F-09E6-46E0-9912-E9222698DED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DE2D67-C76E-4B23-A3F2-1954332FCD5F}">
      <dgm:prSet phldrT="[Text]"/>
      <dgm:spPr/>
      <dgm:t>
        <a:bodyPr/>
        <a:lstStyle/>
        <a:p>
          <a:r>
            <a:rPr lang="en-GB" b="1" dirty="0" smtClean="0"/>
            <a:t>Polymorphism in C++</a:t>
          </a:r>
          <a:endParaRPr lang="en-US" b="1" dirty="0"/>
        </a:p>
      </dgm:t>
    </dgm:pt>
    <dgm:pt modelId="{F7D5A451-E295-4311-BED3-A6DEBBF6C6D0}" type="parTrans" cxnId="{E7E50F24-C3AF-4F27-A42C-2859398919AE}">
      <dgm:prSet/>
      <dgm:spPr/>
      <dgm:t>
        <a:bodyPr/>
        <a:lstStyle/>
        <a:p>
          <a:endParaRPr lang="en-US"/>
        </a:p>
      </dgm:t>
    </dgm:pt>
    <dgm:pt modelId="{CD1356AC-7C8E-41E0-AEBC-4D1CAA560A3E}" type="sibTrans" cxnId="{E7E50F24-C3AF-4F27-A42C-2859398919AE}">
      <dgm:prSet/>
      <dgm:spPr/>
      <dgm:t>
        <a:bodyPr/>
        <a:lstStyle/>
        <a:p>
          <a:endParaRPr lang="en-US"/>
        </a:p>
      </dgm:t>
    </dgm:pt>
    <dgm:pt modelId="{871D5549-DBA7-48B7-AC12-A36C8B665A92}">
      <dgm:prSet phldrT="[Text]"/>
      <dgm:spPr/>
      <dgm:t>
        <a:bodyPr/>
        <a:lstStyle/>
        <a:p>
          <a:r>
            <a:rPr lang="en-GB" dirty="0" smtClean="0"/>
            <a:t>Compile Time</a:t>
          </a:r>
          <a:endParaRPr lang="en-US" dirty="0"/>
        </a:p>
      </dgm:t>
    </dgm:pt>
    <dgm:pt modelId="{4EEBAE33-E4B1-4AEF-B176-DD54CD3E1DAC}" type="parTrans" cxnId="{DB0893FA-0E75-4365-9076-D3A4F40D6812}">
      <dgm:prSet/>
      <dgm:spPr/>
      <dgm:t>
        <a:bodyPr/>
        <a:lstStyle/>
        <a:p>
          <a:endParaRPr lang="en-US"/>
        </a:p>
      </dgm:t>
    </dgm:pt>
    <dgm:pt modelId="{FCD8CBE6-8307-47EB-9B90-CB390D2DCD8D}" type="sibTrans" cxnId="{DB0893FA-0E75-4365-9076-D3A4F40D6812}">
      <dgm:prSet/>
      <dgm:spPr/>
      <dgm:t>
        <a:bodyPr/>
        <a:lstStyle/>
        <a:p>
          <a:endParaRPr lang="en-US"/>
        </a:p>
      </dgm:t>
    </dgm:pt>
    <dgm:pt modelId="{362A1CC7-9980-41F7-B7F4-B9BA4179DE28}">
      <dgm:prSet phldrT="[Text]"/>
      <dgm:spPr/>
      <dgm:t>
        <a:bodyPr/>
        <a:lstStyle/>
        <a:p>
          <a:r>
            <a:rPr lang="en-GB" dirty="0" smtClean="0"/>
            <a:t>Runtime</a:t>
          </a:r>
          <a:endParaRPr lang="en-US" dirty="0"/>
        </a:p>
      </dgm:t>
    </dgm:pt>
    <dgm:pt modelId="{2729E913-1054-47B9-9E6B-198CDF127B34}" type="parTrans" cxnId="{97B58CB5-645D-4058-97A4-16EF2DE98BB2}">
      <dgm:prSet/>
      <dgm:spPr/>
      <dgm:t>
        <a:bodyPr/>
        <a:lstStyle/>
        <a:p>
          <a:endParaRPr lang="en-US"/>
        </a:p>
      </dgm:t>
    </dgm:pt>
    <dgm:pt modelId="{24A4BD21-C8B6-42DB-8A93-199B57E5BF65}" type="sibTrans" cxnId="{97B58CB5-645D-4058-97A4-16EF2DE98BB2}">
      <dgm:prSet/>
      <dgm:spPr/>
      <dgm:t>
        <a:bodyPr/>
        <a:lstStyle/>
        <a:p>
          <a:endParaRPr lang="en-US"/>
        </a:p>
      </dgm:t>
    </dgm:pt>
    <dgm:pt modelId="{8D240D35-9C7E-41E2-A46E-6B5FF811993D}">
      <dgm:prSet phldrT="[Text]"/>
      <dgm:spPr/>
      <dgm:t>
        <a:bodyPr/>
        <a:lstStyle/>
        <a:p>
          <a:r>
            <a:rPr lang="en-GB" b="0" dirty="0" smtClean="0"/>
            <a:t>Function overloading</a:t>
          </a:r>
          <a:endParaRPr lang="en-US" b="0" dirty="0"/>
        </a:p>
      </dgm:t>
    </dgm:pt>
    <dgm:pt modelId="{F889C0EA-1B31-48D4-88A7-4D7D7A659675}" type="parTrans" cxnId="{FDDDF4AC-C66E-4F09-8A65-B6CB351C4B14}">
      <dgm:prSet/>
      <dgm:spPr/>
      <dgm:t>
        <a:bodyPr/>
        <a:lstStyle/>
        <a:p>
          <a:endParaRPr lang="en-US"/>
        </a:p>
      </dgm:t>
    </dgm:pt>
    <dgm:pt modelId="{3C84FCDA-A25B-437E-B331-2DBC57F6FE14}" type="sibTrans" cxnId="{FDDDF4AC-C66E-4F09-8A65-B6CB351C4B14}">
      <dgm:prSet/>
      <dgm:spPr/>
      <dgm:t>
        <a:bodyPr/>
        <a:lstStyle/>
        <a:p>
          <a:endParaRPr lang="en-US"/>
        </a:p>
      </dgm:t>
    </dgm:pt>
    <dgm:pt modelId="{A0C15C6D-1E6F-4E49-AA29-DAEF06DE4E0C}">
      <dgm:prSet phldrT="[Text]" custT="1"/>
      <dgm:spPr/>
      <dgm:t>
        <a:bodyPr/>
        <a:lstStyle/>
        <a:p>
          <a:r>
            <a:rPr lang="en-GB" sz="1900" b="0" dirty="0" smtClean="0"/>
            <a:t>Operator overloading</a:t>
          </a:r>
          <a:endParaRPr lang="en-US" sz="1900" b="1" dirty="0">
            <a:solidFill>
              <a:srgbClr val="0000FF"/>
            </a:solidFill>
          </a:endParaRPr>
        </a:p>
      </dgm:t>
    </dgm:pt>
    <dgm:pt modelId="{40083D24-1454-4E64-8683-431D0A00231A}" type="parTrans" cxnId="{9E817E59-F51F-4D26-B331-4DB6C007668B}">
      <dgm:prSet/>
      <dgm:spPr/>
      <dgm:t>
        <a:bodyPr/>
        <a:lstStyle/>
        <a:p>
          <a:endParaRPr lang="en-US"/>
        </a:p>
      </dgm:t>
    </dgm:pt>
    <dgm:pt modelId="{8A509B59-FDB2-40D1-BF15-21AC6BFE67A4}" type="sibTrans" cxnId="{9E817E59-F51F-4D26-B331-4DB6C007668B}">
      <dgm:prSet/>
      <dgm:spPr/>
      <dgm:t>
        <a:bodyPr/>
        <a:lstStyle/>
        <a:p>
          <a:endParaRPr lang="en-US"/>
        </a:p>
      </dgm:t>
    </dgm:pt>
    <dgm:pt modelId="{93061F78-5E33-44FD-99D9-592CD51AE035}">
      <dgm:prSet phldrT="[Text]" custT="1"/>
      <dgm:spPr/>
      <dgm:t>
        <a:bodyPr/>
        <a:lstStyle/>
        <a:p>
          <a:r>
            <a:rPr lang="en-GB" sz="2400" b="1" dirty="0" smtClean="0">
              <a:solidFill>
                <a:srgbClr val="0000FF"/>
              </a:solidFill>
            </a:rPr>
            <a:t>Virtual Function</a:t>
          </a:r>
          <a:endParaRPr lang="en-US" sz="2400" b="1" dirty="0">
            <a:solidFill>
              <a:srgbClr val="0000FF"/>
            </a:solidFill>
          </a:endParaRPr>
        </a:p>
      </dgm:t>
    </dgm:pt>
    <dgm:pt modelId="{AAE4D4BF-7D1A-4067-ABA2-913CD6D8AAA9}" type="parTrans" cxnId="{E9006110-8F7F-49BB-9431-C27A5A1FAF13}">
      <dgm:prSet/>
      <dgm:spPr/>
      <dgm:t>
        <a:bodyPr/>
        <a:lstStyle/>
        <a:p>
          <a:endParaRPr lang="en-US"/>
        </a:p>
      </dgm:t>
    </dgm:pt>
    <dgm:pt modelId="{022A0629-6BEB-4203-A6C0-D050C32B1596}" type="sibTrans" cxnId="{E9006110-8F7F-49BB-9431-C27A5A1FAF13}">
      <dgm:prSet/>
      <dgm:spPr/>
      <dgm:t>
        <a:bodyPr/>
        <a:lstStyle/>
        <a:p>
          <a:endParaRPr lang="en-US"/>
        </a:p>
      </dgm:t>
    </dgm:pt>
    <dgm:pt modelId="{B8DB8153-C17B-426C-8298-E4FE619939C3}" type="pres">
      <dgm:prSet presAssocID="{ECA0A57F-09E6-46E0-9912-E9222698DED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0954A3-CAD7-4BB2-9FA4-38E6C98B02AF}" type="pres">
      <dgm:prSet presAssocID="{F8DE2D67-C76E-4B23-A3F2-1954332FCD5F}" presName="hierRoot1" presStyleCnt="0">
        <dgm:presLayoutVars>
          <dgm:hierBranch val="init"/>
        </dgm:presLayoutVars>
      </dgm:prSet>
      <dgm:spPr/>
    </dgm:pt>
    <dgm:pt modelId="{E7C5533C-59BC-4360-B059-E9D0FB4144C5}" type="pres">
      <dgm:prSet presAssocID="{F8DE2D67-C76E-4B23-A3F2-1954332FCD5F}" presName="rootComposite1" presStyleCnt="0"/>
      <dgm:spPr/>
    </dgm:pt>
    <dgm:pt modelId="{4D21BECD-0A73-4523-B60F-90E83704FD1B}" type="pres">
      <dgm:prSet presAssocID="{F8DE2D67-C76E-4B23-A3F2-1954332FCD5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40BCD-5853-414D-A3CA-81D1BA1F8319}" type="pres">
      <dgm:prSet presAssocID="{F8DE2D67-C76E-4B23-A3F2-1954332FCD5F}" presName="topArc1" presStyleLbl="parChTrans1D1" presStyleIdx="0" presStyleCnt="12"/>
      <dgm:spPr/>
    </dgm:pt>
    <dgm:pt modelId="{455B43D1-0EED-432B-B480-2C6BD283A59B}" type="pres">
      <dgm:prSet presAssocID="{F8DE2D67-C76E-4B23-A3F2-1954332FCD5F}" presName="bottomArc1" presStyleLbl="parChTrans1D1" presStyleIdx="1" presStyleCnt="12"/>
      <dgm:spPr/>
    </dgm:pt>
    <dgm:pt modelId="{C881F56A-4EB9-4C36-8BDB-61C082FF082C}" type="pres">
      <dgm:prSet presAssocID="{F8DE2D67-C76E-4B23-A3F2-1954332FCD5F}" presName="topConnNode1" presStyleLbl="node1" presStyleIdx="0" presStyleCnt="0"/>
      <dgm:spPr/>
      <dgm:t>
        <a:bodyPr/>
        <a:lstStyle/>
        <a:p>
          <a:endParaRPr lang="en-US"/>
        </a:p>
      </dgm:t>
    </dgm:pt>
    <dgm:pt modelId="{2351EFFC-ED98-4ADD-816B-225E82FB2EC5}" type="pres">
      <dgm:prSet presAssocID="{F8DE2D67-C76E-4B23-A3F2-1954332FCD5F}" presName="hierChild2" presStyleCnt="0"/>
      <dgm:spPr/>
    </dgm:pt>
    <dgm:pt modelId="{0C6CFA2C-2F26-4198-8E0B-DF452EC35292}" type="pres">
      <dgm:prSet presAssocID="{4EEBAE33-E4B1-4AEF-B176-DD54CD3E1DAC}" presName="Name28" presStyleLbl="parChTrans1D2" presStyleIdx="0" presStyleCnt="2"/>
      <dgm:spPr/>
      <dgm:t>
        <a:bodyPr/>
        <a:lstStyle/>
        <a:p>
          <a:endParaRPr lang="en-US"/>
        </a:p>
      </dgm:t>
    </dgm:pt>
    <dgm:pt modelId="{6C851C7E-12E9-4BB4-A9D5-23C9F7957FD2}" type="pres">
      <dgm:prSet presAssocID="{871D5549-DBA7-48B7-AC12-A36C8B665A92}" presName="hierRoot2" presStyleCnt="0">
        <dgm:presLayoutVars>
          <dgm:hierBranch val="init"/>
        </dgm:presLayoutVars>
      </dgm:prSet>
      <dgm:spPr/>
    </dgm:pt>
    <dgm:pt modelId="{DACF396E-D77E-4F03-9937-B46E5F52EF12}" type="pres">
      <dgm:prSet presAssocID="{871D5549-DBA7-48B7-AC12-A36C8B665A92}" presName="rootComposite2" presStyleCnt="0"/>
      <dgm:spPr/>
    </dgm:pt>
    <dgm:pt modelId="{64409FE3-B8FD-40E9-938B-E32BC9C584E8}" type="pres">
      <dgm:prSet presAssocID="{871D5549-DBA7-48B7-AC12-A36C8B665A92}" presName="rootText2" presStyleLbl="alignAcc1" presStyleIdx="0" presStyleCnt="0" custLinFactNeighborX="-32719" custLinFactNeighborY="73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AB243F-E25E-4511-8CFB-9FB0F26E2013}" type="pres">
      <dgm:prSet presAssocID="{871D5549-DBA7-48B7-AC12-A36C8B665A92}" presName="topArc2" presStyleLbl="parChTrans1D1" presStyleIdx="2" presStyleCnt="12"/>
      <dgm:spPr/>
    </dgm:pt>
    <dgm:pt modelId="{4CCD2533-4295-41D6-A8A7-9817B4C1AE33}" type="pres">
      <dgm:prSet presAssocID="{871D5549-DBA7-48B7-AC12-A36C8B665A92}" presName="bottomArc2" presStyleLbl="parChTrans1D1" presStyleIdx="3" presStyleCnt="12"/>
      <dgm:spPr/>
    </dgm:pt>
    <dgm:pt modelId="{24E346FA-6B74-4593-AD99-D3E7EC5BEE48}" type="pres">
      <dgm:prSet presAssocID="{871D5549-DBA7-48B7-AC12-A36C8B665A92}" presName="topConnNode2" presStyleLbl="node2" presStyleIdx="0" presStyleCnt="0"/>
      <dgm:spPr/>
      <dgm:t>
        <a:bodyPr/>
        <a:lstStyle/>
        <a:p>
          <a:endParaRPr lang="en-US"/>
        </a:p>
      </dgm:t>
    </dgm:pt>
    <dgm:pt modelId="{E98B8E8B-089C-43B4-BC2E-291AA3604DFC}" type="pres">
      <dgm:prSet presAssocID="{871D5549-DBA7-48B7-AC12-A36C8B665A92}" presName="hierChild4" presStyleCnt="0"/>
      <dgm:spPr/>
    </dgm:pt>
    <dgm:pt modelId="{F7BB6610-43DE-4205-A651-1379B8E8EA79}" type="pres">
      <dgm:prSet presAssocID="{F889C0EA-1B31-48D4-88A7-4D7D7A659675}" presName="Name28" presStyleLbl="parChTrans1D3" presStyleIdx="0" presStyleCnt="3"/>
      <dgm:spPr/>
      <dgm:t>
        <a:bodyPr/>
        <a:lstStyle/>
        <a:p>
          <a:endParaRPr lang="en-US"/>
        </a:p>
      </dgm:t>
    </dgm:pt>
    <dgm:pt modelId="{0FCD4B44-15D9-4B2A-9BB7-A4075F96064D}" type="pres">
      <dgm:prSet presAssocID="{8D240D35-9C7E-41E2-A46E-6B5FF811993D}" presName="hierRoot2" presStyleCnt="0">
        <dgm:presLayoutVars>
          <dgm:hierBranch val="init"/>
        </dgm:presLayoutVars>
      </dgm:prSet>
      <dgm:spPr/>
    </dgm:pt>
    <dgm:pt modelId="{F22155D4-964B-49F5-AA57-8D22BEEE645D}" type="pres">
      <dgm:prSet presAssocID="{8D240D35-9C7E-41E2-A46E-6B5FF811993D}" presName="rootComposite2" presStyleCnt="0"/>
      <dgm:spPr/>
    </dgm:pt>
    <dgm:pt modelId="{8C919FA5-5ED8-4443-B301-2E00CB4424EB}" type="pres">
      <dgm:prSet presAssocID="{8D240D35-9C7E-41E2-A46E-6B5FF811993D}" presName="rootText2" presStyleLbl="alignAcc1" presStyleIdx="0" presStyleCnt="0" custLinFactNeighborX="-27266" custLinFactNeighborY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791913-F021-451A-B0A5-B6F3DB453086}" type="pres">
      <dgm:prSet presAssocID="{8D240D35-9C7E-41E2-A46E-6B5FF811993D}" presName="topArc2" presStyleLbl="parChTrans1D1" presStyleIdx="4" presStyleCnt="12"/>
      <dgm:spPr/>
    </dgm:pt>
    <dgm:pt modelId="{2C69E6B7-13F3-4C19-95C4-06B159986215}" type="pres">
      <dgm:prSet presAssocID="{8D240D35-9C7E-41E2-A46E-6B5FF811993D}" presName="bottomArc2" presStyleLbl="parChTrans1D1" presStyleIdx="5" presStyleCnt="12"/>
      <dgm:spPr/>
    </dgm:pt>
    <dgm:pt modelId="{DCBDFAF6-3F17-42A4-8127-35492034B00C}" type="pres">
      <dgm:prSet presAssocID="{8D240D35-9C7E-41E2-A46E-6B5FF811993D}" presName="topConnNode2" presStyleLbl="node3" presStyleIdx="0" presStyleCnt="0"/>
      <dgm:spPr/>
      <dgm:t>
        <a:bodyPr/>
        <a:lstStyle/>
        <a:p>
          <a:endParaRPr lang="en-US"/>
        </a:p>
      </dgm:t>
    </dgm:pt>
    <dgm:pt modelId="{0485FBB7-C25B-4029-9BD0-9E6705426338}" type="pres">
      <dgm:prSet presAssocID="{8D240D35-9C7E-41E2-A46E-6B5FF811993D}" presName="hierChild4" presStyleCnt="0"/>
      <dgm:spPr/>
    </dgm:pt>
    <dgm:pt modelId="{814690C2-B9C6-41D0-9173-41E2B10DB1F7}" type="pres">
      <dgm:prSet presAssocID="{8D240D35-9C7E-41E2-A46E-6B5FF811993D}" presName="hierChild5" presStyleCnt="0"/>
      <dgm:spPr/>
    </dgm:pt>
    <dgm:pt modelId="{08B39337-CBF8-4C0C-A810-0DFC83133B2C}" type="pres">
      <dgm:prSet presAssocID="{40083D24-1454-4E64-8683-431D0A00231A}" presName="Name28" presStyleLbl="parChTrans1D3" presStyleIdx="1" presStyleCnt="3"/>
      <dgm:spPr/>
      <dgm:t>
        <a:bodyPr/>
        <a:lstStyle/>
        <a:p>
          <a:endParaRPr lang="en-US"/>
        </a:p>
      </dgm:t>
    </dgm:pt>
    <dgm:pt modelId="{54FE0518-46BE-420B-8965-A067E226A352}" type="pres">
      <dgm:prSet presAssocID="{A0C15C6D-1E6F-4E49-AA29-DAEF06DE4E0C}" presName="hierRoot2" presStyleCnt="0">
        <dgm:presLayoutVars>
          <dgm:hierBranch val="init"/>
        </dgm:presLayoutVars>
      </dgm:prSet>
      <dgm:spPr/>
    </dgm:pt>
    <dgm:pt modelId="{9261A29C-ADF5-49ED-A4AB-5E63AC8613D0}" type="pres">
      <dgm:prSet presAssocID="{A0C15C6D-1E6F-4E49-AA29-DAEF06DE4E0C}" presName="rootComposite2" presStyleCnt="0"/>
      <dgm:spPr/>
    </dgm:pt>
    <dgm:pt modelId="{8181A93A-07A3-49F9-BAF6-F7C2DF14795E}" type="pres">
      <dgm:prSet presAssocID="{A0C15C6D-1E6F-4E49-AA29-DAEF06DE4E0C}" presName="rootText2" presStyleLbl="alignAcc1" presStyleIdx="0" presStyleCnt="0" custScaleX="137394" custScaleY="125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B72D2-749D-49FE-873C-35BB0DF65978}" type="pres">
      <dgm:prSet presAssocID="{A0C15C6D-1E6F-4E49-AA29-DAEF06DE4E0C}" presName="topArc2" presStyleLbl="parChTrans1D1" presStyleIdx="6" presStyleCnt="12"/>
      <dgm:spPr/>
    </dgm:pt>
    <dgm:pt modelId="{EA58AF3E-E2F9-4D77-BDC8-5DA7BA1C13EF}" type="pres">
      <dgm:prSet presAssocID="{A0C15C6D-1E6F-4E49-AA29-DAEF06DE4E0C}" presName="bottomArc2" presStyleLbl="parChTrans1D1" presStyleIdx="7" presStyleCnt="12"/>
      <dgm:spPr/>
    </dgm:pt>
    <dgm:pt modelId="{973C0810-AB0D-40D3-990C-CA05AB73AF7D}" type="pres">
      <dgm:prSet presAssocID="{A0C15C6D-1E6F-4E49-AA29-DAEF06DE4E0C}" presName="topConnNode2" presStyleLbl="node3" presStyleIdx="0" presStyleCnt="0"/>
      <dgm:spPr/>
      <dgm:t>
        <a:bodyPr/>
        <a:lstStyle/>
        <a:p>
          <a:endParaRPr lang="en-US"/>
        </a:p>
      </dgm:t>
    </dgm:pt>
    <dgm:pt modelId="{35ABD0DC-2B4F-4CDD-B53C-3DB457050402}" type="pres">
      <dgm:prSet presAssocID="{A0C15C6D-1E6F-4E49-AA29-DAEF06DE4E0C}" presName="hierChild4" presStyleCnt="0"/>
      <dgm:spPr/>
    </dgm:pt>
    <dgm:pt modelId="{8ECACDF5-024F-499E-B881-21CC8CB1C9E7}" type="pres">
      <dgm:prSet presAssocID="{A0C15C6D-1E6F-4E49-AA29-DAEF06DE4E0C}" presName="hierChild5" presStyleCnt="0"/>
      <dgm:spPr/>
    </dgm:pt>
    <dgm:pt modelId="{0F9F527F-CF7D-4A59-96C4-8F3F63B1ACAB}" type="pres">
      <dgm:prSet presAssocID="{871D5549-DBA7-48B7-AC12-A36C8B665A92}" presName="hierChild5" presStyleCnt="0"/>
      <dgm:spPr/>
    </dgm:pt>
    <dgm:pt modelId="{3F81B42F-8D55-49AC-8640-E88AF8470363}" type="pres">
      <dgm:prSet presAssocID="{2729E913-1054-47B9-9E6B-198CDF127B34}" presName="Name28" presStyleLbl="parChTrans1D2" presStyleIdx="1" presStyleCnt="2"/>
      <dgm:spPr/>
      <dgm:t>
        <a:bodyPr/>
        <a:lstStyle/>
        <a:p>
          <a:endParaRPr lang="en-US"/>
        </a:p>
      </dgm:t>
    </dgm:pt>
    <dgm:pt modelId="{3A3A7CD5-1E38-4A9D-AEEC-FC0263D7E623}" type="pres">
      <dgm:prSet presAssocID="{362A1CC7-9980-41F7-B7F4-B9BA4179DE28}" presName="hierRoot2" presStyleCnt="0">
        <dgm:presLayoutVars>
          <dgm:hierBranch val="init"/>
        </dgm:presLayoutVars>
      </dgm:prSet>
      <dgm:spPr/>
    </dgm:pt>
    <dgm:pt modelId="{676CB29D-82E2-4DA2-8F21-31F70800C4F5}" type="pres">
      <dgm:prSet presAssocID="{362A1CC7-9980-41F7-B7F4-B9BA4179DE28}" presName="rootComposite2" presStyleCnt="0"/>
      <dgm:spPr/>
    </dgm:pt>
    <dgm:pt modelId="{35D9163B-8A85-4880-9FAC-1ABD6A6472D2}" type="pres">
      <dgm:prSet presAssocID="{362A1CC7-9980-41F7-B7F4-B9BA4179DE28}" presName="rootText2" presStyleLbl="alignAcc1" presStyleIdx="0" presStyleCnt="0" custLinFactNeighborX="52195" custLinFactNeighborY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6AC1A-1258-4566-8296-8BE95C3DFA72}" type="pres">
      <dgm:prSet presAssocID="{362A1CC7-9980-41F7-B7F4-B9BA4179DE28}" presName="topArc2" presStyleLbl="parChTrans1D1" presStyleIdx="8" presStyleCnt="12"/>
      <dgm:spPr/>
    </dgm:pt>
    <dgm:pt modelId="{0B279169-3B6D-4D17-A73A-D70467879649}" type="pres">
      <dgm:prSet presAssocID="{362A1CC7-9980-41F7-B7F4-B9BA4179DE28}" presName="bottomArc2" presStyleLbl="parChTrans1D1" presStyleIdx="9" presStyleCnt="12"/>
      <dgm:spPr/>
    </dgm:pt>
    <dgm:pt modelId="{76BA71E6-4A35-4B57-B22C-124D66E58C97}" type="pres">
      <dgm:prSet presAssocID="{362A1CC7-9980-41F7-B7F4-B9BA4179DE28}" presName="topConnNode2" presStyleLbl="node2" presStyleIdx="0" presStyleCnt="0"/>
      <dgm:spPr/>
      <dgm:t>
        <a:bodyPr/>
        <a:lstStyle/>
        <a:p>
          <a:endParaRPr lang="en-US"/>
        </a:p>
      </dgm:t>
    </dgm:pt>
    <dgm:pt modelId="{7831BBBB-B31C-4BAE-BA39-472B382F10E4}" type="pres">
      <dgm:prSet presAssocID="{362A1CC7-9980-41F7-B7F4-B9BA4179DE28}" presName="hierChild4" presStyleCnt="0"/>
      <dgm:spPr/>
    </dgm:pt>
    <dgm:pt modelId="{18145A61-0F75-4432-9583-258E644076DB}" type="pres">
      <dgm:prSet presAssocID="{AAE4D4BF-7D1A-4067-ABA2-913CD6D8AAA9}" presName="Name28" presStyleLbl="parChTrans1D3" presStyleIdx="2" presStyleCnt="3"/>
      <dgm:spPr/>
      <dgm:t>
        <a:bodyPr/>
        <a:lstStyle/>
        <a:p>
          <a:endParaRPr lang="en-US"/>
        </a:p>
      </dgm:t>
    </dgm:pt>
    <dgm:pt modelId="{9CDF3B6B-E88C-4C38-AB3C-69D16F0FBC5A}" type="pres">
      <dgm:prSet presAssocID="{93061F78-5E33-44FD-99D9-592CD51AE035}" presName="hierRoot2" presStyleCnt="0">
        <dgm:presLayoutVars>
          <dgm:hierBranch val="init"/>
        </dgm:presLayoutVars>
      </dgm:prSet>
      <dgm:spPr/>
    </dgm:pt>
    <dgm:pt modelId="{5387B203-BB8A-4329-845F-4FFD65659C50}" type="pres">
      <dgm:prSet presAssocID="{93061F78-5E33-44FD-99D9-592CD51AE035}" presName="rootComposite2" presStyleCnt="0"/>
      <dgm:spPr/>
    </dgm:pt>
    <dgm:pt modelId="{2D842AA8-8379-4D60-917C-9B6AD46A1334}" type="pres">
      <dgm:prSet presAssocID="{93061F78-5E33-44FD-99D9-592CD51AE035}" presName="rootText2" presStyleLbl="alignAcc1" presStyleIdx="0" presStyleCnt="0" custScaleX="182344" custLinFactNeighborX="19476" custLinFactNeighborY="243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32C47-6E2C-48D7-94F9-E8DF5A74ADD6}" type="pres">
      <dgm:prSet presAssocID="{93061F78-5E33-44FD-99D9-592CD51AE035}" presName="topArc2" presStyleLbl="parChTrans1D1" presStyleIdx="10" presStyleCnt="12"/>
      <dgm:spPr/>
    </dgm:pt>
    <dgm:pt modelId="{407B205E-2171-4C9E-A109-12C358EF4812}" type="pres">
      <dgm:prSet presAssocID="{93061F78-5E33-44FD-99D9-592CD51AE035}" presName="bottomArc2" presStyleLbl="parChTrans1D1" presStyleIdx="11" presStyleCnt="12"/>
      <dgm:spPr/>
    </dgm:pt>
    <dgm:pt modelId="{6CEFDE57-0CD7-4C17-B912-F3158A835DAC}" type="pres">
      <dgm:prSet presAssocID="{93061F78-5E33-44FD-99D9-592CD51AE035}" presName="topConnNode2" presStyleLbl="node3" presStyleIdx="0" presStyleCnt="0"/>
      <dgm:spPr/>
      <dgm:t>
        <a:bodyPr/>
        <a:lstStyle/>
        <a:p>
          <a:endParaRPr lang="en-US"/>
        </a:p>
      </dgm:t>
    </dgm:pt>
    <dgm:pt modelId="{DC98A0F4-87EE-42DB-AEEE-8CCD4220B105}" type="pres">
      <dgm:prSet presAssocID="{93061F78-5E33-44FD-99D9-592CD51AE035}" presName="hierChild4" presStyleCnt="0"/>
      <dgm:spPr/>
    </dgm:pt>
    <dgm:pt modelId="{D036E947-DE5D-4D3F-B698-E735C9AEEEBF}" type="pres">
      <dgm:prSet presAssocID="{93061F78-5E33-44FD-99D9-592CD51AE035}" presName="hierChild5" presStyleCnt="0"/>
      <dgm:spPr/>
    </dgm:pt>
    <dgm:pt modelId="{9F00CE69-C7C9-4130-9158-59F762763F3B}" type="pres">
      <dgm:prSet presAssocID="{362A1CC7-9980-41F7-B7F4-B9BA4179DE28}" presName="hierChild5" presStyleCnt="0"/>
      <dgm:spPr/>
    </dgm:pt>
    <dgm:pt modelId="{999CC867-C7DC-4A2C-8D0B-35092E45F8F8}" type="pres">
      <dgm:prSet presAssocID="{F8DE2D67-C76E-4B23-A3F2-1954332FCD5F}" presName="hierChild3" presStyleCnt="0"/>
      <dgm:spPr/>
    </dgm:pt>
  </dgm:ptLst>
  <dgm:cxnLst>
    <dgm:cxn modelId="{E9006110-8F7F-49BB-9431-C27A5A1FAF13}" srcId="{362A1CC7-9980-41F7-B7F4-B9BA4179DE28}" destId="{93061F78-5E33-44FD-99D9-592CD51AE035}" srcOrd="0" destOrd="0" parTransId="{AAE4D4BF-7D1A-4067-ABA2-913CD6D8AAA9}" sibTransId="{022A0629-6BEB-4203-A6C0-D050C32B1596}"/>
    <dgm:cxn modelId="{7A9264B9-041B-47C3-9CFC-C5AB5253AF7A}" type="presOf" srcId="{A0C15C6D-1E6F-4E49-AA29-DAEF06DE4E0C}" destId="{8181A93A-07A3-49F9-BAF6-F7C2DF14795E}" srcOrd="0" destOrd="0" presId="urn:microsoft.com/office/officeart/2008/layout/HalfCircleOrganizationChart"/>
    <dgm:cxn modelId="{CB24EEBB-0076-4B62-A6E8-1A77DCD4FF48}" type="presOf" srcId="{871D5549-DBA7-48B7-AC12-A36C8B665A92}" destId="{64409FE3-B8FD-40E9-938B-E32BC9C584E8}" srcOrd="0" destOrd="0" presId="urn:microsoft.com/office/officeart/2008/layout/HalfCircleOrganizationChart"/>
    <dgm:cxn modelId="{F03A3386-C896-47A4-9E8B-F6C54CE5CBA0}" type="presOf" srcId="{F8DE2D67-C76E-4B23-A3F2-1954332FCD5F}" destId="{4D21BECD-0A73-4523-B60F-90E83704FD1B}" srcOrd="0" destOrd="0" presId="urn:microsoft.com/office/officeart/2008/layout/HalfCircleOrganizationChart"/>
    <dgm:cxn modelId="{E7A5CCCE-3290-4B06-A3D8-91474D53F90D}" type="presOf" srcId="{AAE4D4BF-7D1A-4067-ABA2-913CD6D8AAA9}" destId="{18145A61-0F75-4432-9583-258E644076DB}" srcOrd="0" destOrd="0" presId="urn:microsoft.com/office/officeart/2008/layout/HalfCircleOrganizationChart"/>
    <dgm:cxn modelId="{43BB3867-C0BE-4734-A6F3-7889547F17A2}" type="presOf" srcId="{8D240D35-9C7E-41E2-A46E-6B5FF811993D}" destId="{8C919FA5-5ED8-4443-B301-2E00CB4424EB}" srcOrd="0" destOrd="0" presId="urn:microsoft.com/office/officeart/2008/layout/HalfCircleOrganizationChart"/>
    <dgm:cxn modelId="{D24CA6CF-CB3C-44F3-B6E4-0FE131F623EB}" type="presOf" srcId="{93061F78-5E33-44FD-99D9-592CD51AE035}" destId="{6CEFDE57-0CD7-4C17-B912-F3158A835DAC}" srcOrd="1" destOrd="0" presId="urn:microsoft.com/office/officeart/2008/layout/HalfCircleOrganizationChart"/>
    <dgm:cxn modelId="{249FA2BC-49E5-431B-8A0E-1616C248F1A6}" type="presOf" srcId="{2729E913-1054-47B9-9E6B-198CDF127B34}" destId="{3F81B42F-8D55-49AC-8640-E88AF8470363}" srcOrd="0" destOrd="0" presId="urn:microsoft.com/office/officeart/2008/layout/HalfCircleOrganizationChart"/>
    <dgm:cxn modelId="{6458D859-CFC5-4234-91F5-BB8D5365A75D}" type="presOf" srcId="{362A1CC7-9980-41F7-B7F4-B9BA4179DE28}" destId="{76BA71E6-4A35-4B57-B22C-124D66E58C97}" srcOrd="1" destOrd="0" presId="urn:microsoft.com/office/officeart/2008/layout/HalfCircleOrganizationChart"/>
    <dgm:cxn modelId="{E7E50F24-C3AF-4F27-A42C-2859398919AE}" srcId="{ECA0A57F-09E6-46E0-9912-E9222698DEDB}" destId="{F8DE2D67-C76E-4B23-A3F2-1954332FCD5F}" srcOrd="0" destOrd="0" parTransId="{F7D5A451-E295-4311-BED3-A6DEBBF6C6D0}" sibTransId="{CD1356AC-7C8E-41E0-AEBC-4D1CAA560A3E}"/>
    <dgm:cxn modelId="{4B6AD253-725E-4FBB-9091-8B16BBBFBCAA}" type="presOf" srcId="{4EEBAE33-E4B1-4AEF-B176-DD54CD3E1DAC}" destId="{0C6CFA2C-2F26-4198-8E0B-DF452EC35292}" srcOrd="0" destOrd="0" presId="urn:microsoft.com/office/officeart/2008/layout/HalfCircleOrganizationChart"/>
    <dgm:cxn modelId="{13681B42-986B-415A-8A58-31581FA70A71}" type="presOf" srcId="{8D240D35-9C7E-41E2-A46E-6B5FF811993D}" destId="{DCBDFAF6-3F17-42A4-8127-35492034B00C}" srcOrd="1" destOrd="0" presId="urn:microsoft.com/office/officeart/2008/layout/HalfCircleOrganizationChart"/>
    <dgm:cxn modelId="{A3B973A0-61E5-492F-86E3-35A911C50871}" type="presOf" srcId="{40083D24-1454-4E64-8683-431D0A00231A}" destId="{08B39337-CBF8-4C0C-A810-0DFC83133B2C}" srcOrd="0" destOrd="0" presId="urn:microsoft.com/office/officeart/2008/layout/HalfCircleOrganizationChart"/>
    <dgm:cxn modelId="{701112F4-E365-4139-9384-2FFB78BDC067}" type="presOf" srcId="{93061F78-5E33-44FD-99D9-592CD51AE035}" destId="{2D842AA8-8379-4D60-917C-9B6AD46A1334}" srcOrd="0" destOrd="0" presId="urn:microsoft.com/office/officeart/2008/layout/HalfCircleOrganizationChart"/>
    <dgm:cxn modelId="{0D788127-FA07-46A4-B0DE-90EF8D9CD50A}" type="presOf" srcId="{ECA0A57F-09E6-46E0-9912-E9222698DEDB}" destId="{B8DB8153-C17B-426C-8298-E4FE619939C3}" srcOrd="0" destOrd="0" presId="urn:microsoft.com/office/officeart/2008/layout/HalfCircleOrganizationChart"/>
    <dgm:cxn modelId="{DD031C28-B461-440B-BC5E-C6B3B8EB8CF5}" type="presOf" srcId="{A0C15C6D-1E6F-4E49-AA29-DAEF06DE4E0C}" destId="{973C0810-AB0D-40D3-990C-CA05AB73AF7D}" srcOrd="1" destOrd="0" presId="urn:microsoft.com/office/officeart/2008/layout/HalfCircleOrganizationChart"/>
    <dgm:cxn modelId="{97B58CB5-645D-4058-97A4-16EF2DE98BB2}" srcId="{F8DE2D67-C76E-4B23-A3F2-1954332FCD5F}" destId="{362A1CC7-9980-41F7-B7F4-B9BA4179DE28}" srcOrd="1" destOrd="0" parTransId="{2729E913-1054-47B9-9E6B-198CDF127B34}" sibTransId="{24A4BD21-C8B6-42DB-8A93-199B57E5BF65}"/>
    <dgm:cxn modelId="{A540803D-AC8B-4614-97F8-A821017E2CDF}" type="presOf" srcId="{F8DE2D67-C76E-4B23-A3F2-1954332FCD5F}" destId="{C881F56A-4EB9-4C36-8BDB-61C082FF082C}" srcOrd="1" destOrd="0" presId="urn:microsoft.com/office/officeart/2008/layout/HalfCircleOrganizationChart"/>
    <dgm:cxn modelId="{16920848-CE0C-4FCA-A5E1-AFDC6EB3A5C3}" type="presOf" srcId="{F889C0EA-1B31-48D4-88A7-4D7D7A659675}" destId="{F7BB6610-43DE-4205-A651-1379B8E8EA79}" srcOrd="0" destOrd="0" presId="urn:microsoft.com/office/officeart/2008/layout/HalfCircleOrganizationChart"/>
    <dgm:cxn modelId="{FDDDF4AC-C66E-4F09-8A65-B6CB351C4B14}" srcId="{871D5549-DBA7-48B7-AC12-A36C8B665A92}" destId="{8D240D35-9C7E-41E2-A46E-6B5FF811993D}" srcOrd="0" destOrd="0" parTransId="{F889C0EA-1B31-48D4-88A7-4D7D7A659675}" sibTransId="{3C84FCDA-A25B-437E-B331-2DBC57F6FE14}"/>
    <dgm:cxn modelId="{ABE76397-097C-4741-85B7-2E82B21302AD}" type="presOf" srcId="{871D5549-DBA7-48B7-AC12-A36C8B665A92}" destId="{24E346FA-6B74-4593-AD99-D3E7EC5BEE48}" srcOrd="1" destOrd="0" presId="urn:microsoft.com/office/officeart/2008/layout/HalfCircleOrganizationChart"/>
    <dgm:cxn modelId="{BAC7D791-D86E-4201-A640-A4DA63B1B03A}" type="presOf" srcId="{362A1CC7-9980-41F7-B7F4-B9BA4179DE28}" destId="{35D9163B-8A85-4880-9FAC-1ABD6A6472D2}" srcOrd="0" destOrd="0" presId="urn:microsoft.com/office/officeart/2008/layout/HalfCircleOrganizationChart"/>
    <dgm:cxn modelId="{9E817E59-F51F-4D26-B331-4DB6C007668B}" srcId="{871D5549-DBA7-48B7-AC12-A36C8B665A92}" destId="{A0C15C6D-1E6F-4E49-AA29-DAEF06DE4E0C}" srcOrd="1" destOrd="0" parTransId="{40083D24-1454-4E64-8683-431D0A00231A}" sibTransId="{8A509B59-FDB2-40D1-BF15-21AC6BFE67A4}"/>
    <dgm:cxn modelId="{DB0893FA-0E75-4365-9076-D3A4F40D6812}" srcId="{F8DE2D67-C76E-4B23-A3F2-1954332FCD5F}" destId="{871D5549-DBA7-48B7-AC12-A36C8B665A92}" srcOrd="0" destOrd="0" parTransId="{4EEBAE33-E4B1-4AEF-B176-DD54CD3E1DAC}" sibTransId="{FCD8CBE6-8307-47EB-9B90-CB390D2DCD8D}"/>
    <dgm:cxn modelId="{A3FCCE01-0906-45DA-8A0B-B2CAA326BEC8}" type="presParOf" srcId="{B8DB8153-C17B-426C-8298-E4FE619939C3}" destId="{DA0954A3-CAD7-4BB2-9FA4-38E6C98B02AF}" srcOrd="0" destOrd="0" presId="urn:microsoft.com/office/officeart/2008/layout/HalfCircleOrganizationChart"/>
    <dgm:cxn modelId="{8EDEDF92-F43D-405D-B189-886DAA25681C}" type="presParOf" srcId="{DA0954A3-CAD7-4BB2-9FA4-38E6C98B02AF}" destId="{E7C5533C-59BC-4360-B059-E9D0FB4144C5}" srcOrd="0" destOrd="0" presId="urn:microsoft.com/office/officeart/2008/layout/HalfCircleOrganizationChart"/>
    <dgm:cxn modelId="{C6C0EB4B-0BCC-4CE5-A147-F5817ADF8B0B}" type="presParOf" srcId="{E7C5533C-59BC-4360-B059-E9D0FB4144C5}" destId="{4D21BECD-0A73-4523-B60F-90E83704FD1B}" srcOrd="0" destOrd="0" presId="urn:microsoft.com/office/officeart/2008/layout/HalfCircleOrganizationChart"/>
    <dgm:cxn modelId="{684F120F-E6B7-4902-9F7A-3409E03657E9}" type="presParOf" srcId="{E7C5533C-59BC-4360-B059-E9D0FB4144C5}" destId="{41940BCD-5853-414D-A3CA-81D1BA1F8319}" srcOrd="1" destOrd="0" presId="urn:microsoft.com/office/officeart/2008/layout/HalfCircleOrganizationChart"/>
    <dgm:cxn modelId="{2A4A5CD7-9E39-4A25-915A-14A577CD6F6D}" type="presParOf" srcId="{E7C5533C-59BC-4360-B059-E9D0FB4144C5}" destId="{455B43D1-0EED-432B-B480-2C6BD283A59B}" srcOrd="2" destOrd="0" presId="urn:microsoft.com/office/officeart/2008/layout/HalfCircleOrganizationChart"/>
    <dgm:cxn modelId="{C0E1B8AB-D159-40CA-8875-06228E6CDA93}" type="presParOf" srcId="{E7C5533C-59BC-4360-B059-E9D0FB4144C5}" destId="{C881F56A-4EB9-4C36-8BDB-61C082FF082C}" srcOrd="3" destOrd="0" presId="urn:microsoft.com/office/officeart/2008/layout/HalfCircleOrganizationChart"/>
    <dgm:cxn modelId="{7236B0E9-3909-480A-A03D-2B8C347661BD}" type="presParOf" srcId="{DA0954A3-CAD7-4BB2-9FA4-38E6C98B02AF}" destId="{2351EFFC-ED98-4ADD-816B-225E82FB2EC5}" srcOrd="1" destOrd="0" presId="urn:microsoft.com/office/officeart/2008/layout/HalfCircleOrganizationChart"/>
    <dgm:cxn modelId="{57E51253-E995-49A4-B0E9-0D18FB4FA2AE}" type="presParOf" srcId="{2351EFFC-ED98-4ADD-816B-225E82FB2EC5}" destId="{0C6CFA2C-2F26-4198-8E0B-DF452EC35292}" srcOrd="0" destOrd="0" presId="urn:microsoft.com/office/officeart/2008/layout/HalfCircleOrganizationChart"/>
    <dgm:cxn modelId="{A60A3307-EDE1-440D-8A53-532B342F1F79}" type="presParOf" srcId="{2351EFFC-ED98-4ADD-816B-225E82FB2EC5}" destId="{6C851C7E-12E9-4BB4-A9D5-23C9F7957FD2}" srcOrd="1" destOrd="0" presId="urn:microsoft.com/office/officeart/2008/layout/HalfCircleOrganizationChart"/>
    <dgm:cxn modelId="{B16252E8-2AE2-4C71-AF42-34A5C7FE5C31}" type="presParOf" srcId="{6C851C7E-12E9-4BB4-A9D5-23C9F7957FD2}" destId="{DACF396E-D77E-4F03-9937-B46E5F52EF12}" srcOrd="0" destOrd="0" presId="urn:microsoft.com/office/officeart/2008/layout/HalfCircleOrganizationChart"/>
    <dgm:cxn modelId="{F2FC7937-B80F-422B-8C69-C5AE8B02EF23}" type="presParOf" srcId="{DACF396E-D77E-4F03-9937-B46E5F52EF12}" destId="{64409FE3-B8FD-40E9-938B-E32BC9C584E8}" srcOrd="0" destOrd="0" presId="urn:microsoft.com/office/officeart/2008/layout/HalfCircleOrganizationChart"/>
    <dgm:cxn modelId="{A0539624-2683-42FB-AF00-F5163E57BC22}" type="presParOf" srcId="{DACF396E-D77E-4F03-9937-B46E5F52EF12}" destId="{B7AB243F-E25E-4511-8CFB-9FB0F26E2013}" srcOrd="1" destOrd="0" presId="urn:microsoft.com/office/officeart/2008/layout/HalfCircleOrganizationChart"/>
    <dgm:cxn modelId="{320FBFB8-8162-4E36-92C1-0A207A6CE1B4}" type="presParOf" srcId="{DACF396E-D77E-4F03-9937-B46E5F52EF12}" destId="{4CCD2533-4295-41D6-A8A7-9817B4C1AE33}" srcOrd="2" destOrd="0" presId="urn:microsoft.com/office/officeart/2008/layout/HalfCircleOrganizationChart"/>
    <dgm:cxn modelId="{AD8B0ADA-7EE3-4208-98AE-36921C90E72B}" type="presParOf" srcId="{DACF396E-D77E-4F03-9937-B46E5F52EF12}" destId="{24E346FA-6B74-4593-AD99-D3E7EC5BEE48}" srcOrd="3" destOrd="0" presId="urn:microsoft.com/office/officeart/2008/layout/HalfCircleOrganizationChart"/>
    <dgm:cxn modelId="{64B3F9D4-CB3D-4241-BD3B-3B503BE6CC64}" type="presParOf" srcId="{6C851C7E-12E9-4BB4-A9D5-23C9F7957FD2}" destId="{E98B8E8B-089C-43B4-BC2E-291AA3604DFC}" srcOrd="1" destOrd="0" presId="urn:microsoft.com/office/officeart/2008/layout/HalfCircleOrganizationChart"/>
    <dgm:cxn modelId="{06B87905-F024-468F-8D21-600BEE4EE410}" type="presParOf" srcId="{E98B8E8B-089C-43B4-BC2E-291AA3604DFC}" destId="{F7BB6610-43DE-4205-A651-1379B8E8EA79}" srcOrd="0" destOrd="0" presId="urn:microsoft.com/office/officeart/2008/layout/HalfCircleOrganizationChart"/>
    <dgm:cxn modelId="{BEB8ED07-C22A-4836-9C37-0E5341B972CB}" type="presParOf" srcId="{E98B8E8B-089C-43B4-BC2E-291AA3604DFC}" destId="{0FCD4B44-15D9-4B2A-9BB7-A4075F96064D}" srcOrd="1" destOrd="0" presId="urn:microsoft.com/office/officeart/2008/layout/HalfCircleOrganizationChart"/>
    <dgm:cxn modelId="{9FC98F4E-FAF7-4515-838E-DA80C537A28D}" type="presParOf" srcId="{0FCD4B44-15D9-4B2A-9BB7-A4075F96064D}" destId="{F22155D4-964B-49F5-AA57-8D22BEEE645D}" srcOrd="0" destOrd="0" presId="urn:microsoft.com/office/officeart/2008/layout/HalfCircleOrganizationChart"/>
    <dgm:cxn modelId="{365D4E0C-4CEA-4D6B-B159-6498FFD1A989}" type="presParOf" srcId="{F22155D4-964B-49F5-AA57-8D22BEEE645D}" destId="{8C919FA5-5ED8-4443-B301-2E00CB4424EB}" srcOrd="0" destOrd="0" presId="urn:microsoft.com/office/officeart/2008/layout/HalfCircleOrganizationChart"/>
    <dgm:cxn modelId="{6D84FF27-1970-4DC8-BD66-F9093DCEEB28}" type="presParOf" srcId="{F22155D4-964B-49F5-AA57-8D22BEEE645D}" destId="{5B791913-F021-451A-B0A5-B6F3DB453086}" srcOrd="1" destOrd="0" presId="urn:microsoft.com/office/officeart/2008/layout/HalfCircleOrganizationChart"/>
    <dgm:cxn modelId="{FB336D86-CB26-4DC5-9817-8A539A49B036}" type="presParOf" srcId="{F22155D4-964B-49F5-AA57-8D22BEEE645D}" destId="{2C69E6B7-13F3-4C19-95C4-06B159986215}" srcOrd="2" destOrd="0" presId="urn:microsoft.com/office/officeart/2008/layout/HalfCircleOrganizationChart"/>
    <dgm:cxn modelId="{3F7629E5-3755-444A-86EF-EB3B72535668}" type="presParOf" srcId="{F22155D4-964B-49F5-AA57-8D22BEEE645D}" destId="{DCBDFAF6-3F17-42A4-8127-35492034B00C}" srcOrd="3" destOrd="0" presId="urn:microsoft.com/office/officeart/2008/layout/HalfCircleOrganizationChart"/>
    <dgm:cxn modelId="{4CF97F93-5D16-42EA-AD59-0BF81A615F75}" type="presParOf" srcId="{0FCD4B44-15D9-4B2A-9BB7-A4075F96064D}" destId="{0485FBB7-C25B-4029-9BD0-9E6705426338}" srcOrd="1" destOrd="0" presId="urn:microsoft.com/office/officeart/2008/layout/HalfCircleOrganizationChart"/>
    <dgm:cxn modelId="{FD986D7A-A49D-4563-85F4-ABE2460F77EF}" type="presParOf" srcId="{0FCD4B44-15D9-4B2A-9BB7-A4075F96064D}" destId="{814690C2-B9C6-41D0-9173-41E2B10DB1F7}" srcOrd="2" destOrd="0" presId="urn:microsoft.com/office/officeart/2008/layout/HalfCircleOrganizationChart"/>
    <dgm:cxn modelId="{84612378-A741-4398-9893-17B1E4A59135}" type="presParOf" srcId="{E98B8E8B-089C-43B4-BC2E-291AA3604DFC}" destId="{08B39337-CBF8-4C0C-A810-0DFC83133B2C}" srcOrd="2" destOrd="0" presId="urn:microsoft.com/office/officeart/2008/layout/HalfCircleOrganizationChart"/>
    <dgm:cxn modelId="{7C1B052F-69F1-4731-8077-6C664EF1E5F6}" type="presParOf" srcId="{E98B8E8B-089C-43B4-BC2E-291AA3604DFC}" destId="{54FE0518-46BE-420B-8965-A067E226A352}" srcOrd="3" destOrd="0" presId="urn:microsoft.com/office/officeart/2008/layout/HalfCircleOrganizationChart"/>
    <dgm:cxn modelId="{86A579CE-9E5F-413B-9415-CF2328621C47}" type="presParOf" srcId="{54FE0518-46BE-420B-8965-A067E226A352}" destId="{9261A29C-ADF5-49ED-A4AB-5E63AC8613D0}" srcOrd="0" destOrd="0" presId="urn:microsoft.com/office/officeart/2008/layout/HalfCircleOrganizationChart"/>
    <dgm:cxn modelId="{13420A3E-8106-4A22-B111-B3E54F84C97E}" type="presParOf" srcId="{9261A29C-ADF5-49ED-A4AB-5E63AC8613D0}" destId="{8181A93A-07A3-49F9-BAF6-F7C2DF14795E}" srcOrd="0" destOrd="0" presId="urn:microsoft.com/office/officeart/2008/layout/HalfCircleOrganizationChart"/>
    <dgm:cxn modelId="{7ACB698B-23EA-413C-B29E-3CE6F90A0CFC}" type="presParOf" srcId="{9261A29C-ADF5-49ED-A4AB-5E63AC8613D0}" destId="{CA5B72D2-749D-49FE-873C-35BB0DF65978}" srcOrd="1" destOrd="0" presId="urn:microsoft.com/office/officeart/2008/layout/HalfCircleOrganizationChart"/>
    <dgm:cxn modelId="{6E3FD907-DC44-4335-9310-B0C46194C3B0}" type="presParOf" srcId="{9261A29C-ADF5-49ED-A4AB-5E63AC8613D0}" destId="{EA58AF3E-E2F9-4D77-BDC8-5DA7BA1C13EF}" srcOrd="2" destOrd="0" presId="urn:microsoft.com/office/officeart/2008/layout/HalfCircleOrganizationChart"/>
    <dgm:cxn modelId="{E43F0536-E1DA-4174-90C5-7BC54763F93E}" type="presParOf" srcId="{9261A29C-ADF5-49ED-A4AB-5E63AC8613D0}" destId="{973C0810-AB0D-40D3-990C-CA05AB73AF7D}" srcOrd="3" destOrd="0" presId="urn:microsoft.com/office/officeart/2008/layout/HalfCircleOrganizationChart"/>
    <dgm:cxn modelId="{CD3B99E8-2E13-4CAB-9352-21B0EA2F51E0}" type="presParOf" srcId="{54FE0518-46BE-420B-8965-A067E226A352}" destId="{35ABD0DC-2B4F-4CDD-B53C-3DB457050402}" srcOrd="1" destOrd="0" presId="urn:microsoft.com/office/officeart/2008/layout/HalfCircleOrganizationChart"/>
    <dgm:cxn modelId="{9FF35461-378B-40E4-A774-EB1E8C40A925}" type="presParOf" srcId="{54FE0518-46BE-420B-8965-A067E226A352}" destId="{8ECACDF5-024F-499E-B881-21CC8CB1C9E7}" srcOrd="2" destOrd="0" presId="urn:microsoft.com/office/officeart/2008/layout/HalfCircleOrganizationChart"/>
    <dgm:cxn modelId="{92ED5C31-4BFA-49AE-A65A-C61A9CCF2DB4}" type="presParOf" srcId="{6C851C7E-12E9-4BB4-A9D5-23C9F7957FD2}" destId="{0F9F527F-CF7D-4A59-96C4-8F3F63B1ACAB}" srcOrd="2" destOrd="0" presId="urn:microsoft.com/office/officeart/2008/layout/HalfCircleOrganizationChart"/>
    <dgm:cxn modelId="{6BF8FEF5-8AA4-4904-9805-F258CFB256F5}" type="presParOf" srcId="{2351EFFC-ED98-4ADD-816B-225E82FB2EC5}" destId="{3F81B42F-8D55-49AC-8640-E88AF8470363}" srcOrd="2" destOrd="0" presId="urn:microsoft.com/office/officeart/2008/layout/HalfCircleOrganizationChart"/>
    <dgm:cxn modelId="{A5A933F9-A606-47B3-B529-A1E925D15D27}" type="presParOf" srcId="{2351EFFC-ED98-4ADD-816B-225E82FB2EC5}" destId="{3A3A7CD5-1E38-4A9D-AEEC-FC0263D7E623}" srcOrd="3" destOrd="0" presId="urn:microsoft.com/office/officeart/2008/layout/HalfCircleOrganizationChart"/>
    <dgm:cxn modelId="{AE384AF0-33D1-4F52-AA36-7B8AF7BB6C46}" type="presParOf" srcId="{3A3A7CD5-1E38-4A9D-AEEC-FC0263D7E623}" destId="{676CB29D-82E2-4DA2-8F21-31F70800C4F5}" srcOrd="0" destOrd="0" presId="urn:microsoft.com/office/officeart/2008/layout/HalfCircleOrganizationChart"/>
    <dgm:cxn modelId="{AC7563BC-EC51-4BF0-A77B-DC1020CDB449}" type="presParOf" srcId="{676CB29D-82E2-4DA2-8F21-31F70800C4F5}" destId="{35D9163B-8A85-4880-9FAC-1ABD6A6472D2}" srcOrd="0" destOrd="0" presId="urn:microsoft.com/office/officeart/2008/layout/HalfCircleOrganizationChart"/>
    <dgm:cxn modelId="{35D56FF0-EB49-4792-9187-EA36FCDDBEFC}" type="presParOf" srcId="{676CB29D-82E2-4DA2-8F21-31F70800C4F5}" destId="{BF06AC1A-1258-4566-8296-8BE95C3DFA72}" srcOrd="1" destOrd="0" presId="urn:microsoft.com/office/officeart/2008/layout/HalfCircleOrganizationChart"/>
    <dgm:cxn modelId="{803C2BEF-E0BD-4C28-B8F4-239ADC4563C5}" type="presParOf" srcId="{676CB29D-82E2-4DA2-8F21-31F70800C4F5}" destId="{0B279169-3B6D-4D17-A73A-D70467879649}" srcOrd="2" destOrd="0" presId="urn:microsoft.com/office/officeart/2008/layout/HalfCircleOrganizationChart"/>
    <dgm:cxn modelId="{63521AC2-7874-480F-BBF2-64CABBC8A4D6}" type="presParOf" srcId="{676CB29D-82E2-4DA2-8F21-31F70800C4F5}" destId="{76BA71E6-4A35-4B57-B22C-124D66E58C97}" srcOrd="3" destOrd="0" presId="urn:microsoft.com/office/officeart/2008/layout/HalfCircleOrganizationChart"/>
    <dgm:cxn modelId="{E1FB590B-43D0-4110-83CC-0A66AF99744B}" type="presParOf" srcId="{3A3A7CD5-1E38-4A9D-AEEC-FC0263D7E623}" destId="{7831BBBB-B31C-4BAE-BA39-472B382F10E4}" srcOrd="1" destOrd="0" presId="urn:microsoft.com/office/officeart/2008/layout/HalfCircleOrganizationChart"/>
    <dgm:cxn modelId="{DD2B96B5-8C57-449E-9D2C-732A8788AA9E}" type="presParOf" srcId="{7831BBBB-B31C-4BAE-BA39-472B382F10E4}" destId="{18145A61-0F75-4432-9583-258E644076DB}" srcOrd="0" destOrd="0" presId="urn:microsoft.com/office/officeart/2008/layout/HalfCircleOrganizationChart"/>
    <dgm:cxn modelId="{29DC7FF6-629D-4951-904D-D267187499EB}" type="presParOf" srcId="{7831BBBB-B31C-4BAE-BA39-472B382F10E4}" destId="{9CDF3B6B-E88C-4C38-AB3C-69D16F0FBC5A}" srcOrd="1" destOrd="0" presId="urn:microsoft.com/office/officeart/2008/layout/HalfCircleOrganizationChart"/>
    <dgm:cxn modelId="{EF91326E-B295-4C11-AC9E-9446F8738448}" type="presParOf" srcId="{9CDF3B6B-E88C-4C38-AB3C-69D16F0FBC5A}" destId="{5387B203-BB8A-4329-845F-4FFD65659C50}" srcOrd="0" destOrd="0" presId="urn:microsoft.com/office/officeart/2008/layout/HalfCircleOrganizationChart"/>
    <dgm:cxn modelId="{82B9617D-583D-4540-A74E-EFF5404D7409}" type="presParOf" srcId="{5387B203-BB8A-4329-845F-4FFD65659C50}" destId="{2D842AA8-8379-4D60-917C-9B6AD46A1334}" srcOrd="0" destOrd="0" presId="urn:microsoft.com/office/officeart/2008/layout/HalfCircleOrganizationChart"/>
    <dgm:cxn modelId="{158ED332-F79D-451B-BECB-DDB29578445D}" type="presParOf" srcId="{5387B203-BB8A-4329-845F-4FFD65659C50}" destId="{DB432C47-6E2C-48D7-94F9-E8DF5A74ADD6}" srcOrd="1" destOrd="0" presId="urn:microsoft.com/office/officeart/2008/layout/HalfCircleOrganizationChart"/>
    <dgm:cxn modelId="{910FB4ED-7A5D-4469-9457-7E5A8921EBE9}" type="presParOf" srcId="{5387B203-BB8A-4329-845F-4FFD65659C50}" destId="{407B205E-2171-4C9E-A109-12C358EF4812}" srcOrd="2" destOrd="0" presId="urn:microsoft.com/office/officeart/2008/layout/HalfCircleOrganizationChart"/>
    <dgm:cxn modelId="{D93A20BB-2E80-4445-BF3D-F18EF167E578}" type="presParOf" srcId="{5387B203-BB8A-4329-845F-4FFD65659C50}" destId="{6CEFDE57-0CD7-4C17-B912-F3158A835DAC}" srcOrd="3" destOrd="0" presId="urn:microsoft.com/office/officeart/2008/layout/HalfCircleOrganizationChart"/>
    <dgm:cxn modelId="{F9A95FA1-9873-407F-9732-79ABD3D95273}" type="presParOf" srcId="{9CDF3B6B-E88C-4C38-AB3C-69D16F0FBC5A}" destId="{DC98A0F4-87EE-42DB-AEEE-8CCD4220B105}" srcOrd="1" destOrd="0" presId="urn:microsoft.com/office/officeart/2008/layout/HalfCircleOrganizationChart"/>
    <dgm:cxn modelId="{0749DED7-F76E-4CA0-987E-E711AAA1FF6D}" type="presParOf" srcId="{9CDF3B6B-E88C-4C38-AB3C-69D16F0FBC5A}" destId="{D036E947-DE5D-4D3F-B698-E735C9AEEEBF}" srcOrd="2" destOrd="0" presId="urn:microsoft.com/office/officeart/2008/layout/HalfCircleOrganizationChart"/>
    <dgm:cxn modelId="{0D0EC975-C52C-4403-A81B-E310F94533FC}" type="presParOf" srcId="{3A3A7CD5-1E38-4A9D-AEEC-FC0263D7E623}" destId="{9F00CE69-C7C9-4130-9158-59F762763F3B}" srcOrd="2" destOrd="0" presId="urn:microsoft.com/office/officeart/2008/layout/HalfCircleOrganizationChart"/>
    <dgm:cxn modelId="{1DA39FE5-99E7-48D1-84FC-D586B5A1B079}" type="presParOf" srcId="{DA0954A3-CAD7-4BB2-9FA4-38E6C98B02AF}" destId="{999CC867-C7DC-4A2C-8D0B-35092E45F8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2F1C5-3569-4554-BBA0-02303949BA35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FA770900-44E9-42C7-9CF4-22627E123DC5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FF0066"/>
              </a:solidFill>
            </a:rPr>
            <a:t>Encapsulation</a:t>
          </a:r>
          <a:endParaRPr lang="en-US" sz="2000" b="1" dirty="0">
            <a:solidFill>
              <a:srgbClr val="FF0066"/>
            </a:solidFill>
          </a:endParaRPr>
        </a:p>
      </dgm:t>
    </dgm:pt>
    <dgm:pt modelId="{664E1AAC-FABE-49CC-8CBB-CF0D6453B354}" type="parTrans" cxnId="{A1A5CB66-83E5-42EA-9232-C802660CD8F5}">
      <dgm:prSet/>
      <dgm:spPr/>
      <dgm:t>
        <a:bodyPr/>
        <a:lstStyle/>
        <a:p>
          <a:endParaRPr lang="en-US" sz="2000"/>
        </a:p>
      </dgm:t>
    </dgm:pt>
    <dgm:pt modelId="{59D45DF5-87BF-48D3-AB6B-E2D88F9CEFA6}" type="sibTrans" cxnId="{A1A5CB66-83E5-42EA-9232-C802660CD8F5}">
      <dgm:prSet/>
      <dgm:spPr/>
      <dgm:t>
        <a:bodyPr/>
        <a:lstStyle/>
        <a:p>
          <a:endParaRPr lang="en-US" sz="2000"/>
        </a:p>
      </dgm:t>
    </dgm:pt>
    <dgm:pt modelId="{691AEBB5-99CA-4245-ABCB-5B147C041115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8000"/>
              </a:solidFill>
            </a:rPr>
            <a:t>Access control</a:t>
          </a:r>
          <a:endParaRPr lang="en-US" sz="2000" b="1" dirty="0">
            <a:solidFill>
              <a:srgbClr val="008000"/>
            </a:solidFill>
          </a:endParaRPr>
        </a:p>
      </dgm:t>
    </dgm:pt>
    <dgm:pt modelId="{C67DAAF9-79AE-4E59-994C-20DDEAB211E6}" type="parTrans" cxnId="{4EE3150C-6E28-4F87-893A-FCB417D95512}">
      <dgm:prSet/>
      <dgm:spPr/>
      <dgm:t>
        <a:bodyPr/>
        <a:lstStyle/>
        <a:p>
          <a:endParaRPr lang="en-US" sz="2000"/>
        </a:p>
      </dgm:t>
    </dgm:pt>
    <dgm:pt modelId="{08D7B527-5A45-4F85-9891-63D559178AD6}" type="sibTrans" cxnId="{4EE3150C-6E28-4F87-893A-FCB417D95512}">
      <dgm:prSet/>
      <dgm:spPr/>
      <dgm:t>
        <a:bodyPr/>
        <a:lstStyle/>
        <a:p>
          <a:endParaRPr lang="en-US" sz="2000"/>
        </a:p>
      </dgm:t>
    </dgm:pt>
    <dgm:pt modelId="{40CEC722-525E-4658-90B4-5D77DB4175FB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C00000"/>
              </a:solidFill>
            </a:rPr>
            <a:t>Inheritance</a:t>
          </a:r>
          <a:endParaRPr lang="en-US" sz="2000" b="1" dirty="0">
            <a:solidFill>
              <a:srgbClr val="C00000"/>
            </a:solidFill>
          </a:endParaRPr>
        </a:p>
      </dgm:t>
    </dgm:pt>
    <dgm:pt modelId="{741C0903-0F1D-45F0-9457-1DD2EA4393F0}" type="parTrans" cxnId="{123EE0C2-78AA-46F4-A38F-893D4A42C48F}">
      <dgm:prSet/>
      <dgm:spPr/>
      <dgm:t>
        <a:bodyPr/>
        <a:lstStyle/>
        <a:p>
          <a:endParaRPr lang="en-US" sz="2000"/>
        </a:p>
      </dgm:t>
    </dgm:pt>
    <dgm:pt modelId="{78D486BD-01A1-44D8-8700-48E804C4AE6C}" type="sibTrans" cxnId="{123EE0C2-78AA-46F4-A38F-893D4A42C48F}">
      <dgm:prSet/>
      <dgm:spPr/>
      <dgm:t>
        <a:bodyPr/>
        <a:lstStyle/>
        <a:p>
          <a:endParaRPr lang="en-US" sz="2000"/>
        </a:p>
      </dgm:t>
    </dgm:pt>
    <dgm:pt modelId="{0EF3DEFD-0647-430F-A4C1-D8D47C06EAAA}">
      <dgm:prSet phldrT="[Text]" custT="1"/>
      <dgm:spPr/>
      <dgm:t>
        <a:bodyPr/>
        <a:lstStyle/>
        <a:p>
          <a:r>
            <a:rPr lang="en-US" sz="2000" b="1" dirty="0" smtClean="0">
              <a:solidFill>
                <a:srgbClr val="0000FF"/>
              </a:solidFill>
            </a:rPr>
            <a:t>Virtual function</a:t>
          </a:r>
          <a:endParaRPr lang="en-US" sz="2000" b="1" dirty="0">
            <a:solidFill>
              <a:srgbClr val="0000FF"/>
            </a:solidFill>
          </a:endParaRPr>
        </a:p>
      </dgm:t>
    </dgm:pt>
    <dgm:pt modelId="{B2F6FCF2-0B33-4CC7-9ACD-CD8FFEF653B9}" type="parTrans" cxnId="{82ECD52C-68DF-4136-93E3-55FF5DFF48B3}">
      <dgm:prSet/>
      <dgm:spPr/>
      <dgm:t>
        <a:bodyPr/>
        <a:lstStyle/>
        <a:p>
          <a:endParaRPr lang="en-US" sz="2000"/>
        </a:p>
      </dgm:t>
    </dgm:pt>
    <dgm:pt modelId="{D8A2B5F0-31AE-4827-BD10-9B12999C5C3E}" type="sibTrans" cxnId="{82ECD52C-68DF-4136-93E3-55FF5DFF48B3}">
      <dgm:prSet/>
      <dgm:spPr/>
      <dgm:t>
        <a:bodyPr/>
        <a:lstStyle/>
        <a:p>
          <a:endParaRPr lang="en-US" sz="2000"/>
        </a:p>
      </dgm:t>
    </dgm:pt>
    <dgm:pt modelId="{EE437E43-1E57-4F0B-9A97-BB1E5E2D57EF}" type="pres">
      <dgm:prSet presAssocID="{3482F1C5-3569-4554-BBA0-02303949BA35}" presName="arrowDiagram" presStyleCnt="0">
        <dgm:presLayoutVars>
          <dgm:chMax val="5"/>
          <dgm:dir/>
          <dgm:resizeHandles val="exact"/>
        </dgm:presLayoutVars>
      </dgm:prSet>
      <dgm:spPr/>
    </dgm:pt>
    <dgm:pt modelId="{2DFB8DFE-73F4-4B0D-A69A-42A10C741FD0}" type="pres">
      <dgm:prSet presAssocID="{3482F1C5-3569-4554-BBA0-02303949BA35}" presName="arrow" presStyleLbl="bgShp" presStyleIdx="0" presStyleCnt="1"/>
      <dgm:spPr/>
    </dgm:pt>
    <dgm:pt modelId="{6A228A78-2B29-4313-A1C2-441B326062B2}" type="pres">
      <dgm:prSet presAssocID="{3482F1C5-3569-4554-BBA0-02303949BA35}" presName="arrowDiagram4" presStyleCnt="0"/>
      <dgm:spPr/>
    </dgm:pt>
    <dgm:pt modelId="{9119229F-8F6C-46C7-AC30-458CC122EE2E}" type="pres">
      <dgm:prSet presAssocID="{FA770900-44E9-42C7-9CF4-22627E123DC5}" presName="bullet4a" presStyleLbl="node1" presStyleIdx="0" presStyleCnt="4"/>
      <dgm:spPr/>
    </dgm:pt>
    <dgm:pt modelId="{A614EE86-0981-4542-9DEC-26B760F92BA3}" type="pres">
      <dgm:prSet presAssocID="{FA770900-44E9-42C7-9CF4-22627E123DC5}" presName="textBox4a" presStyleLbl="revTx" presStyleIdx="0" presStyleCnt="4" custScaleX="196037" custLinFactNeighborX="57334" custLinFactNeighborY="1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159CC5-0B36-4AA3-B3DF-2C693F320AF0}" type="pres">
      <dgm:prSet presAssocID="{691AEBB5-99CA-4245-ABCB-5B147C041115}" presName="bullet4b" presStyleLbl="node1" presStyleIdx="1" presStyleCnt="4"/>
      <dgm:spPr/>
    </dgm:pt>
    <dgm:pt modelId="{0B20572B-5C4A-42D3-92EA-33FE1F55D0A8}" type="pres">
      <dgm:prSet presAssocID="{691AEBB5-99CA-4245-ABCB-5B147C041115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E77C2-9F66-4F57-B537-E3B38DBD67EF}" type="pres">
      <dgm:prSet presAssocID="{40CEC722-525E-4658-90B4-5D77DB4175FB}" presName="bullet4c" presStyleLbl="node1" presStyleIdx="2" presStyleCnt="4"/>
      <dgm:spPr/>
    </dgm:pt>
    <dgm:pt modelId="{A235BCDF-BBF4-4114-A394-21E66478082B}" type="pres">
      <dgm:prSet presAssocID="{40CEC722-525E-4658-90B4-5D77DB4175FB}" presName="textBox4c" presStyleLbl="revTx" presStyleIdx="2" presStyleCnt="4" custScaleX="156693" custLinFactNeighborX="30727" custLinFactNeighborY="6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207AD-A2A7-4353-A384-11FF95AFAF93}" type="pres">
      <dgm:prSet presAssocID="{0EF3DEFD-0647-430F-A4C1-D8D47C06EAAA}" presName="bullet4d" presStyleLbl="node1" presStyleIdx="3" presStyleCnt="4"/>
      <dgm:spPr/>
    </dgm:pt>
    <dgm:pt modelId="{6BB5B5B1-3889-4403-BABB-DE7BBD5C6B39}" type="pres">
      <dgm:prSet presAssocID="{0EF3DEFD-0647-430F-A4C1-D8D47C06EAAA}" presName="textBox4d" presStyleLbl="revTx" presStyleIdx="3" presStyleCnt="4" custScaleX="169160" custLinFactNeighborX="54160" custLinFactNeighborY="-1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05C331-26C2-4A3B-976E-AD14C91F62ED}" type="presOf" srcId="{3482F1C5-3569-4554-BBA0-02303949BA35}" destId="{EE437E43-1E57-4F0B-9A97-BB1E5E2D57EF}" srcOrd="0" destOrd="0" presId="urn:microsoft.com/office/officeart/2005/8/layout/arrow2"/>
    <dgm:cxn modelId="{D5AE4D8C-2B22-43B3-987D-35BBAB894FA3}" type="presOf" srcId="{691AEBB5-99CA-4245-ABCB-5B147C041115}" destId="{0B20572B-5C4A-42D3-92EA-33FE1F55D0A8}" srcOrd="0" destOrd="0" presId="urn:microsoft.com/office/officeart/2005/8/layout/arrow2"/>
    <dgm:cxn modelId="{2ECEAB70-03B5-40D9-A76E-1B434E919F09}" type="presOf" srcId="{40CEC722-525E-4658-90B4-5D77DB4175FB}" destId="{A235BCDF-BBF4-4114-A394-21E66478082B}" srcOrd="0" destOrd="0" presId="urn:microsoft.com/office/officeart/2005/8/layout/arrow2"/>
    <dgm:cxn modelId="{A1A5CB66-83E5-42EA-9232-C802660CD8F5}" srcId="{3482F1C5-3569-4554-BBA0-02303949BA35}" destId="{FA770900-44E9-42C7-9CF4-22627E123DC5}" srcOrd="0" destOrd="0" parTransId="{664E1AAC-FABE-49CC-8CBB-CF0D6453B354}" sibTransId="{59D45DF5-87BF-48D3-AB6B-E2D88F9CEFA6}"/>
    <dgm:cxn modelId="{132999B9-224B-4163-A020-03C5082124BB}" type="presOf" srcId="{0EF3DEFD-0647-430F-A4C1-D8D47C06EAAA}" destId="{6BB5B5B1-3889-4403-BABB-DE7BBD5C6B39}" srcOrd="0" destOrd="0" presId="urn:microsoft.com/office/officeart/2005/8/layout/arrow2"/>
    <dgm:cxn modelId="{123EE0C2-78AA-46F4-A38F-893D4A42C48F}" srcId="{3482F1C5-3569-4554-BBA0-02303949BA35}" destId="{40CEC722-525E-4658-90B4-5D77DB4175FB}" srcOrd="2" destOrd="0" parTransId="{741C0903-0F1D-45F0-9457-1DD2EA4393F0}" sibTransId="{78D486BD-01A1-44D8-8700-48E804C4AE6C}"/>
    <dgm:cxn modelId="{82ECD52C-68DF-4136-93E3-55FF5DFF48B3}" srcId="{3482F1C5-3569-4554-BBA0-02303949BA35}" destId="{0EF3DEFD-0647-430F-A4C1-D8D47C06EAAA}" srcOrd="3" destOrd="0" parTransId="{B2F6FCF2-0B33-4CC7-9ACD-CD8FFEF653B9}" sibTransId="{D8A2B5F0-31AE-4827-BD10-9B12999C5C3E}"/>
    <dgm:cxn modelId="{4EE3150C-6E28-4F87-893A-FCB417D95512}" srcId="{3482F1C5-3569-4554-BBA0-02303949BA35}" destId="{691AEBB5-99CA-4245-ABCB-5B147C041115}" srcOrd="1" destOrd="0" parTransId="{C67DAAF9-79AE-4E59-994C-20DDEAB211E6}" sibTransId="{08D7B527-5A45-4F85-9891-63D559178AD6}"/>
    <dgm:cxn modelId="{E9DB37C1-6321-4014-923F-D9AD6D5D6415}" type="presOf" srcId="{FA770900-44E9-42C7-9CF4-22627E123DC5}" destId="{A614EE86-0981-4542-9DEC-26B760F92BA3}" srcOrd="0" destOrd="0" presId="urn:microsoft.com/office/officeart/2005/8/layout/arrow2"/>
    <dgm:cxn modelId="{30C105BB-D9B6-40EF-94AE-BB8395C6201C}" type="presParOf" srcId="{EE437E43-1E57-4F0B-9A97-BB1E5E2D57EF}" destId="{2DFB8DFE-73F4-4B0D-A69A-42A10C741FD0}" srcOrd="0" destOrd="0" presId="urn:microsoft.com/office/officeart/2005/8/layout/arrow2"/>
    <dgm:cxn modelId="{D1718413-884A-453F-83D1-1691560E16FD}" type="presParOf" srcId="{EE437E43-1E57-4F0B-9A97-BB1E5E2D57EF}" destId="{6A228A78-2B29-4313-A1C2-441B326062B2}" srcOrd="1" destOrd="0" presId="urn:microsoft.com/office/officeart/2005/8/layout/arrow2"/>
    <dgm:cxn modelId="{8DB37398-1770-4C45-800A-32EF2F98C5D8}" type="presParOf" srcId="{6A228A78-2B29-4313-A1C2-441B326062B2}" destId="{9119229F-8F6C-46C7-AC30-458CC122EE2E}" srcOrd="0" destOrd="0" presId="urn:microsoft.com/office/officeart/2005/8/layout/arrow2"/>
    <dgm:cxn modelId="{DEEC9D62-B1DF-4177-AC3F-631383361C16}" type="presParOf" srcId="{6A228A78-2B29-4313-A1C2-441B326062B2}" destId="{A614EE86-0981-4542-9DEC-26B760F92BA3}" srcOrd="1" destOrd="0" presId="urn:microsoft.com/office/officeart/2005/8/layout/arrow2"/>
    <dgm:cxn modelId="{B17716B2-C0F4-4F70-92CE-76C35BA0303F}" type="presParOf" srcId="{6A228A78-2B29-4313-A1C2-441B326062B2}" destId="{BA159CC5-0B36-4AA3-B3DF-2C693F320AF0}" srcOrd="2" destOrd="0" presId="urn:microsoft.com/office/officeart/2005/8/layout/arrow2"/>
    <dgm:cxn modelId="{222442E2-55C6-4007-B994-8095DC415E4B}" type="presParOf" srcId="{6A228A78-2B29-4313-A1C2-441B326062B2}" destId="{0B20572B-5C4A-42D3-92EA-33FE1F55D0A8}" srcOrd="3" destOrd="0" presId="urn:microsoft.com/office/officeart/2005/8/layout/arrow2"/>
    <dgm:cxn modelId="{2B99E8A4-0D06-4799-A2C4-28D5FA56FBDF}" type="presParOf" srcId="{6A228A78-2B29-4313-A1C2-441B326062B2}" destId="{0AEE77C2-9F66-4F57-B537-E3B38DBD67EF}" srcOrd="4" destOrd="0" presId="urn:microsoft.com/office/officeart/2005/8/layout/arrow2"/>
    <dgm:cxn modelId="{14316245-08B9-4426-A0B9-B578026854A8}" type="presParOf" srcId="{6A228A78-2B29-4313-A1C2-441B326062B2}" destId="{A235BCDF-BBF4-4114-A394-21E66478082B}" srcOrd="5" destOrd="0" presId="urn:microsoft.com/office/officeart/2005/8/layout/arrow2"/>
    <dgm:cxn modelId="{E959D9D2-39E6-4361-BEF4-584CA6B0D3B2}" type="presParOf" srcId="{6A228A78-2B29-4313-A1C2-441B326062B2}" destId="{843207AD-A2A7-4353-A384-11FF95AFAF93}" srcOrd="6" destOrd="0" presId="urn:microsoft.com/office/officeart/2005/8/layout/arrow2"/>
    <dgm:cxn modelId="{E2E32F7A-0C5F-4C1D-8431-824653FE059A}" type="presParOf" srcId="{6A228A78-2B29-4313-A1C2-441B326062B2}" destId="{6BB5B5B1-3889-4403-BABB-DE7BBD5C6B39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68BD86-D7BF-40D6-8897-289B0B9D92A0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A67801C-C0A5-4994-8C73-55F99869595B}">
      <dgm:prSet phldrT="[Text]"/>
      <dgm:spPr>
        <a:solidFill>
          <a:srgbClr val="0000FF"/>
        </a:solidFill>
      </dgm:spPr>
      <dgm:t>
        <a:bodyPr/>
        <a:lstStyle/>
        <a:p>
          <a:r>
            <a:rPr lang="en-US" b="1" dirty="0" smtClean="0"/>
            <a:t>Better C</a:t>
          </a:r>
          <a:endParaRPr lang="en-US" b="1" dirty="0"/>
        </a:p>
      </dgm:t>
    </dgm:pt>
    <dgm:pt modelId="{8EE0D2D2-1530-4927-9FB7-7E1D153FCAB1}" type="parTrans" cxnId="{947FAC5F-767D-4EEB-AE9D-01B6C45DB131}">
      <dgm:prSet/>
      <dgm:spPr/>
      <dgm:t>
        <a:bodyPr/>
        <a:lstStyle/>
        <a:p>
          <a:endParaRPr lang="en-US"/>
        </a:p>
      </dgm:t>
    </dgm:pt>
    <dgm:pt modelId="{4E02B183-B9EF-4147-9A56-D18B57E95717}" type="sibTrans" cxnId="{947FAC5F-767D-4EEB-AE9D-01B6C45DB131}">
      <dgm:prSet/>
      <dgm:spPr/>
      <dgm:t>
        <a:bodyPr/>
        <a:lstStyle/>
        <a:p>
          <a:endParaRPr lang="en-US"/>
        </a:p>
      </dgm:t>
    </dgm:pt>
    <dgm:pt modelId="{92F99D64-4CE6-49BE-91F9-D0886DC268A5}">
      <dgm:prSet phldrT="[Text]"/>
      <dgm:spPr/>
      <dgm:t>
        <a:bodyPr/>
        <a:lstStyle/>
        <a:p>
          <a:r>
            <a:rPr lang="en-US" dirty="0" smtClean="0"/>
            <a:t>Enhanced version of C</a:t>
          </a:r>
          <a:endParaRPr lang="en-US" dirty="0"/>
        </a:p>
      </dgm:t>
    </dgm:pt>
    <dgm:pt modelId="{216A329C-103B-42A8-907D-7CF29639E248}" type="parTrans" cxnId="{1646AC3F-8A02-470B-BAD2-1CF4B7275809}">
      <dgm:prSet/>
      <dgm:spPr/>
      <dgm:t>
        <a:bodyPr/>
        <a:lstStyle/>
        <a:p>
          <a:endParaRPr lang="en-US"/>
        </a:p>
      </dgm:t>
    </dgm:pt>
    <dgm:pt modelId="{47AA86CB-76A9-44C5-BF55-BB0960C54867}" type="sibTrans" cxnId="{1646AC3F-8A02-470B-BAD2-1CF4B7275809}">
      <dgm:prSet/>
      <dgm:spPr/>
      <dgm:t>
        <a:bodyPr/>
        <a:lstStyle/>
        <a:p>
          <a:endParaRPr lang="en-US"/>
        </a:p>
      </dgm:t>
    </dgm:pt>
    <dgm:pt modelId="{3D45BF1D-3DCE-458A-95E7-B6198882027E}">
      <dgm:prSet phldrT="[Text]"/>
      <dgm:spPr>
        <a:solidFill>
          <a:srgbClr val="FF0066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Object Based</a:t>
          </a:r>
          <a:endParaRPr lang="en-US" b="1" dirty="0"/>
        </a:p>
      </dgm:t>
    </dgm:pt>
    <dgm:pt modelId="{7CEFFB20-33C7-496F-B8FE-A37312458A13}" type="parTrans" cxnId="{6AA8B4A2-0863-4015-B741-667BF387A81A}">
      <dgm:prSet/>
      <dgm:spPr/>
      <dgm:t>
        <a:bodyPr/>
        <a:lstStyle/>
        <a:p>
          <a:endParaRPr lang="en-US"/>
        </a:p>
      </dgm:t>
    </dgm:pt>
    <dgm:pt modelId="{6B985A7E-34AA-456A-B7A3-F3A5032C4A41}" type="sibTrans" cxnId="{6AA8B4A2-0863-4015-B741-667BF387A81A}">
      <dgm:prSet/>
      <dgm:spPr/>
      <dgm:t>
        <a:bodyPr/>
        <a:lstStyle/>
        <a:p>
          <a:endParaRPr lang="en-US"/>
        </a:p>
      </dgm:t>
    </dgm:pt>
    <dgm:pt modelId="{5D2FE30B-A8AC-44D8-9AAC-372E48B452E4}">
      <dgm:prSet phldrT="[Text]"/>
      <dgm:spPr/>
      <dgm:t>
        <a:bodyPr/>
        <a:lstStyle/>
        <a:p>
          <a:r>
            <a:rPr lang="en-US" dirty="0" smtClean="0"/>
            <a:t>Grouping a data structure together (Encapsulation)</a:t>
          </a:r>
          <a:endParaRPr lang="en-US" dirty="0"/>
        </a:p>
      </dgm:t>
    </dgm:pt>
    <dgm:pt modelId="{A47E6484-97E7-43A8-BFFE-3648B7B20C38}" type="parTrans" cxnId="{BF76A477-212E-46DB-8D80-B97106254DD7}">
      <dgm:prSet/>
      <dgm:spPr/>
      <dgm:t>
        <a:bodyPr/>
        <a:lstStyle/>
        <a:p>
          <a:endParaRPr lang="en-US"/>
        </a:p>
      </dgm:t>
    </dgm:pt>
    <dgm:pt modelId="{BDDE6B87-7FFA-4A1A-9D42-6FF69DC800FF}" type="sibTrans" cxnId="{BF76A477-212E-46DB-8D80-B97106254DD7}">
      <dgm:prSet/>
      <dgm:spPr/>
      <dgm:t>
        <a:bodyPr/>
        <a:lstStyle/>
        <a:p>
          <a:endParaRPr lang="en-US"/>
        </a:p>
      </dgm:t>
    </dgm:pt>
    <dgm:pt modelId="{8ABD02E7-2820-44F0-8BDA-D0098BC6CD43}">
      <dgm:prSet phldrT="[Text]"/>
      <dgm:spPr/>
      <dgm:t>
        <a:bodyPr/>
        <a:lstStyle/>
        <a:p>
          <a:r>
            <a:rPr lang="en-US" dirty="0" smtClean="0"/>
            <a:t>Constructor and destructors</a:t>
          </a:r>
          <a:endParaRPr lang="en-US" dirty="0"/>
        </a:p>
      </dgm:t>
    </dgm:pt>
    <dgm:pt modelId="{D723C89D-CD51-4C3F-86F2-9375CBF1775D}" type="parTrans" cxnId="{D0BF191F-0DF6-4B37-BC3F-1FEF31102CF3}">
      <dgm:prSet/>
      <dgm:spPr/>
      <dgm:t>
        <a:bodyPr/>
        <a:lstStyle/>
        <a:p>
          <a:endParaRPr lang="en-US"/>
        </a:p>
      </dgm:t>
    </dgm:pt>
    <dgm:pt modelId="{0600CFD2-1B3A-4A75-9751-9B81E22F34A0}" type="sibTrans" cxnId="{D0BF191F-0DF6-4B37-BC3F-1FEF31102CF3}">
      <dgm:prSet/>
      <dgm:spPr/>
      <dgm:t>
        <a:bodyPr/>
        <a:lstStyle/>
        <a:p>
          <a:endParaRPr lang="en-US"/>
        </a:p>
      </dgm:t>
    </dgm:pt>
    <dgm:pt modelId="{5F7A78FC-47C2-4E7A-943C-C039189844CA}">
      <dgm:prSet phldrT="[Text]"/>
      <dgm:spPr>
        <a:solidFill>
          <a:srgbClr val="008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smtClean="0"/>
            <a:t>Object oriented</a:t>
          </a:r>
          <a:endParaRPr lang="en-US" b="1" dirty="0"/>
        </a:p>
      </dgm:t>
    </dgm:pt>
    <dgm:pt modelId="{34CBCE30-2F9A-45BD-A259-0D81DADFA7B4}" type="parTrans" cxnId="{CE7B00C2-929D-467C-AC51-F58C7BD05169}">
      <dgm:prSet/>
      <dgm:spPr/>
      <dgm:t>
        <a:bodyPr/>
        <a:lstStyle/>
        <a:p>
          <a:endParaRPr lang="en-US"/>
        </a:p>
      </dgm:t>
    </dgm:pt>
    <dgm:pt modelId="{EEEE6B75-5235-4AB1-AF57-E2C4DBB6319E}" type="sibTrans" cxnId="{CE7B00C2-929D-467C-AC51-F58C7BD05169}">
      <dgm:prSet/>
      <dgm:spPr/>
      <dgm:t>
        <a:bodyPr/>
        <a:lstStyle/>
        <a:p>
          <a:endParaRPr lang="en-US"/>
        </a:p>
      </dgm:t>
    </dgm:pt>
    <dgm:pt modelId="{A2B6C7F0-6058-4637-AFA9-29FF1BBC202A}">
      <dgm:prSet phldrT="[Text]"/>
      <dgm:spPr/>
      <dgm:t>
        <a:bodyPr/>
        <a:lstStyle/>
        <a:p>
          <a:r>
            <a:rPr lang="en-US" dirty="0" smtClean="0"/>
            <a:t>Virtual function</a:t>
          </a:r>
          <a:endParaRPr lang="en-US" dirty="0"/>
        </a:p>
      </dgm:t>
    </dgm:pt>
    <dgm:pt modelId="{B0FAE636-5976-4D11-AC52-6A94FCC36CA4}" type="parTrans" cxnId="{53F3FFF0-47E6-4B23-833A-A9F6EDAC99B2}">
      <dgm:prSet/>
      <dgm:spPr/>
      <dgm:t>
        <a:bodyPr/>
        <a:lstStyle/>
        <a:p>
          <a:endParaRPr lang="en-US"/>
        </a:p>
      </dgm:t>
    </dgm:pt>
    <dgm:pt modelId="{CDADC65F-72D2-41DA-B3F0-529DF7BA6028}" type="sibTrans" cxnId="{53F3FFF0-47E6-4B23-833A-A9F6EDAC99B2}">
      <dgm:prSet/>
      <dgm:spPr/>
      <dgm:t>
        <a:bodyPr/>
        <a:lstStyle/>
        <a:p>
          <a:endParaRPr lang="en-US"/>
        </a:p>
      </dgm:t>
    </dgm:pt>
    <dgm:pt modelId="{A9951949-E10F-45C6-86AC-44B6180CD315}">
      <dgm:prSet phldrT="[Text]"/>
      <dgm:spPr/>
      <dgm:t>
        <a:bodyPr/>
        <a:lstStyle/>
        <a:p>
          <a:r>
            <a:rPr lang="en-GB" dirty="0" smtClean="0"/>
            <a:t>Intimately bound with the concept of type</a:t>
          </a:r>
          <a:endParaRPr lang="en-US" dirty="0"/>
        </a:p>
      </dgm:t>
    </dgm:pt>
    <dgm:pt modelId="{09BD68C8-01A9-4DA5-BC81-FD55ACC33144}" type="parTrans" cxnId="{89116856-297F-4EF5-A751-D0B972ED94CD}">
      <dgm:prSet/>
      <dgm:spPr/>
      <dgm:t>
        <a:bodyPr/>
        <a:lstStyle/>
        <a:p>
          <a:endParaRPr lang="en-US"/>
        </a:p>
      </dgm:t>
    </dgm:pt>
    <dgm:pt modelId="{EE401DFA-025A-414D-9FCE-B32338C0E67C}" type="sibTrans" cxnId="{89116856-297F-4EF5-A751-D0B972ED94CD}">
      <dgm:prSet/>
      <dgm:spPr/>
      <dgm:t>
        <a:bodyPr/>
        <a:lstStyle/>
        <a:p>
          <a:endParaRPr lang="en-US"/>
        </a:p>
      </dgm:t>
    </dgm:pt>
    <dgm:pt modelId="{13842DF2-06B4-4636-BBD5-07A624647D6A}">
      <dgm:prSet phldrT="[Text]"/>
      <dgm:spPr/>
      <dgm:t>
        <a:bodyPr/>
        <a:lstStyle/>
        <a:p>
          <a:r>
            <a:rPr lang="en-US" dirty="0" smtClean="0"/>
            <a:t>Structure </a:t>
          </a:r>
          <a:r>
            <a:rPr lang="en-US" dirty="0" smtClean="0">
              <a:sym typeface="Wingdings" panose="05000000000000000000" pitchFamily="2" charset="2"/>
            </a:rPr>
            <a:t> Class</a:t>
          </a:r>
          <a:endParaRPr lang="en-US" dirty="0"/>
        </a:p>
      </dgm:t>
    </dgm:pt>
    <dgm:pt modelId="{8FAE49CD-FB5D-4B5B-A47F-4B8CD4F98E2A}" type="parTrans" cxnId="{DAD0A55F-F780-474A-9C13-C1110781CDE2}">
      <dgm:prSet/>
      <dgm:spPr/>
      <dgm:t>
        <a:bodyPr/>
        <a:lstStyle/>
        <a:p>
          <a:endParaRPr lang="en-US"/>
        </a:p>
      </dgm:t>
    </dgm:pt>
    <dgm:pt modelId="{29341C06-4B21-4DFF-ABBD-AB6588779967}" type="sibTrans" cxnId="{DAD0A55F-F780-474A-9C13-C1110781CDE2}">
      <dgm:prSet/>
      <dgm:spPr/>
      <dgm:t>
        <a:bodyPr/>
        <a:lstStyle/>
        <a:p>
          <a:endParaRPr lang="en-US"/>
        </a:p>
      </dgm:t>
    </dgm:pt>
    <dgm:pt modelId="{46446975-9859-4DBB-ADAA-15CC80AD5BC3}">
      <dgm:prSet phldrT="[Text]"/>
      <dgm:spPr/>
      <dgm:t>
        <a:bodyPr/>
        <a:lstStyle/>
        <a:p>
          <a:r>
            <a:rPr lang="en-US" dirty="0" smtClean="0"/>
            <a:t>Variable declaration</a:t>
          </a:r>
          <a:endParaRPr lang="en-US" dirty="0"/>
        </a:p>
      </dgm:t>
    </dgm:pt>
    <dgm:pt modelId="{1234E37F-C956-4796-989F-E392AB17F3D9}" type="parTrans" cxnId="{F95B4CB1-8482-4148-A386-7764504983F4}">
      <dgm:prSet/>
      <dgm:spPr/>
      <dgm:t>
        <a:bodyPr/>
        <a:lstStyle/>
        <a:p>
          <a:endParaRPr lang="en-US"/>
        </a:p>
      </dgm:t>
    </dgm:pt>
    <dgm:pt modelId="{50E0C951-810A-41C0-8710-752AAD0C045D}" type="sibTrans" cxnId="{F95B4CB1-8482-4148-A386-7764504983F4}">
      <dgm:prSet/>
      <dgm:spPr/>
      <dgm:t>
        <a:bodyPr/>
        <a:lstStyle/>
        <a:p>
          <a:endParaRPr lang="en-US"/>
        </a:p>
      </dgm:t>
    </dgm:pt>
    <dgm:pt modelId="{DAB4FCA3-1177-4B44-A4C5-5FD2DB9F6F00}">
      <dgm:prSet phldrT="[Text]"/>
      <dgm:spPr/>
      <dgm:t>
        <a:bodyPr/>
        <a:lstStyle/>
        <a:p>
          <a:r>
            <a:rPr lang="en-US" dirty="0" smtClean="0"/>
            <a:t>Inheritance</a:t>
          </a:r>
          <a:endParaRPr lang="en-US" dirty="0"/>
        </a:p>
      </dgm:t>
    </dgm:pt>
    <dgm:pt modelId="{08EF52EE-D93C-4FC2-8BA6-CE71BEE76B2D}" type="parTrans" cxnId="{3940AE53-D4D9-4440-A655-9FFDBEBE705D}">
      <dgm:prSet/>
      <dgm:spPr/>
      <dgm:t>
        <a:bodyPr/>
        <a:lstStyle/>
        <a:p>
          <a:endParaRPr lang="en-US"/>
        </a:p>
      </dgm:t>
    </dgm:pt>
    <dgm:pt modelId="{3321F6E5-205B-44F8-8950-3D8C7B343280}" type="sibTrans" cxnId="{3940AE53-D4D9-4440-A655-9FFDBEBE705D}">
      <dgm:prSet/>
      <dgm:spPr/>
      <dgm:t>
        <a:bodyPr/>
        <a:lstStyle/>
        <a:p>
          <a:endParaRPr lang="en-US"/>
        </a:p>
      </dgm:t>
    </dgm:pt>
    <dgm:pt modelId="{32B75FE2-A694-47B4-8F4F-ECD0CA6F3953}">
      <dgm:prSet phldrT="[Text]"/>
      <dgm:spPr/>
      <dgm:t>
        <a:bodyPr/>
        <a:lstStyle/>
        <a:p>
          <a:r>
            <a:rPr lang="en-GB" dirty="0" smtClean="0"/>
            <a:t>Understood only from a design viewpoint</a:t>
          </a:r>
          <a:endParaRPr lang="en-US" dirty="0"/>
        </a:p>
      </dgm:t>
    </dgm:pt>
    <dgm:pt modelId="{24ECB9B2-B0E6-4E43-9AE9-152D58CE9E87}" type="parTrans" cxnId="{D9F953CD-596F-420E-804D-EC9A150DF843}">
      <dgm:prSet/>
      <dgm:spPr/>
      <dgm:t>
        <a:bodyPr/>
        <a:lstStyle/>
        <a:p>
          <a:endParaRPr lang="en-US"/>
        </a:p>
      </dgm:t>
    </dgm:pt>
    <dgm:pt modelId="{84001782-2AA7-49D2-9E6A-00487512A59A}" type="sibTrans" cxnId="{D9F953CD-596F-420E-804D-EC9A150DF843}">
      <dgm:prSet/>
      <dgm:spPr/>
      <dgm:t>
        <a:bodyPr/>
        <a:lstStyle/>
        <a:p>
          <a:endParaRPr lang="en-US"/>
        </a:p>
      </dgm:t>
    </dgm:pt>
    <dgm:pt modelId="{99DA4E47-A488-4C82-AE19-79207256F861}" type="pres">
      <dgm:prSet presAssocID="{CE68BD86-D7BF-40D6-8897-289B0B9D92A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CA3AE5-E139-4AC8-A0E3-90D50DBFCE1A}" type="pres">
      <dgm:prSet presAssocID="{0A67801C-C0A5-4994-8C73-55F99869595B}" presName="composite" presStyleCnt="0"/>
      <dgm:spPr/>
    </dgm:pt>
    <dgm:pt modelId="{250B6E91-791D-435B-BDB3-A8C4FA1E9C11}" type="pres">
      <dgm:prSet presAssocID="{0A67801C-C0A5-4994-8C73-55F99869595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A89D1-DE7D-4625-9FA9-5B80EABFB921}" type="pres">
      <dgm:prSet presAssocID="{0A67801C-C0A5-4994-8C73-55F99869595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8A81B-7B40-48D3-B5DB-7E17BD7C93AE}" type="pres">
      <dgm:prSet presAssocID="{4E02B183-B9EF-4147-9A56-D18B57E95717}" presName="sp" presStyleCnt="0"/>
      <dgm:spPr/>
    </dgm:pt>
    <dgm:pt modelId="{1FE1FAF8-5FAD-4878-9F33-88C13BB5741E}" type="pres">
      <dgm:prSet presAssocID="{3D45BF1D-3DCE-458A-95E7-B6198882027E}" presName="composite" presStyleCnt="0"/>
      <dgm:spPr/>
    </dgm:pt>
    <dgm:pt modelId="{9B4D8DED-CA12-4EB1-B454-9664232DFF2D}" type="pres">
      <dgm:prSet presAssocID="{3D45BF1D-3DCE-458A-95E7-B6198882027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E2D8C-B29A-4514-8F59-2847D70C6E12}" type="pres">
      <dgm:prSet presAssocID="{3D45BF1D-3DCE-458A-95E7-B6198882027E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B6B56-221B-45F9-A9E6-2838E40E5767}" type="pres">
      <dgm:prSet presAssocID="{6B985A7E-34AA-456A-B7A3-F3A5032C4A41}" presName="sp" presStyleCnt="0"/>
      <dgm:spPr/>
    </dgm:pt>
    <dgm:pt modelId="{1D36697A-FF3D-4B39-A0C5-4BB555EA8EBF}" type="pres">
      <dgm:prSet presAssocID="{5F7A78FC-47C2-4E7A-943C-C039189844CA}" presName="composite" presStyleCnt="0"/>
      <dgm:spPr/>
    </dgm:pt>
    <dgm:pt modelId="{BA102EF5-5A2D-4784-B411-39D051B1EDED}" type="pres">
      <dgm:prSet presAssocID="{5F7A78FC-47C2-4E7A-943C-C039189844C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4591C9-D4B9-4846-973E-243DE374950F}" type="pres">
      <dgm:prSet presAssocID="{5F7A78FC-47C2-4E7A-943C-C039189844C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1842F7-2518-420A-ACBE-B1EA122B303D}" type="presOf" srcId="{46446975-9859-4DBB-ADAA-15CC80AD5BC3}" destId="{3C2A89D1-DE7D-4625-9FA9-5B80EABFB921}" srcOrd="0" destOrd="2" presId="urn:microsoft.com/office/officeart/2005/8/layout/chevron2"/>
    <dgm:cxn modelId="{0D3905F6-DD7D-43DF-B3E4-DB4D6478F6E4}" type="presOf" srcId="{A2B6C7F0-6058-4637-AFA9-29FF1BBC202A}" destId="{D94591C9-D4B9-4846-973E-243DE374950F}" srcOrd="0" destOrd="0" presId="urn:microsoft.com/office/officeart/2005/8/layout/chevron2"/>
    <dgm:cxn modelId="{DAD0A55F-F780-474A-9C13-C1110781CDE2}" srcId="{0A67801C-C0A5-4994-8C73-55F99869595B}" destId="{13842DF2-06B4-4636-BBD5-07A624647D6A}" srcOrd="1" destOrd="0" parTransId="{8FAE49CD-FB5D-4B5B-A47F-4B8CD4F98E2A}" sibTransId="{29341C06-4B21-4DFF-ABBD-AB6588779967}"/>
    <dgm:cxn modelId="{CE7B00C2-929D-467C-AC51-F58C7BD05169}" srcId="{CE68BD86-D7BF-40D6-8897-289B0B9D92A0}" destId="{5F7A78FC-47C2-4E7A-943C-C039189844CA}" srcOrd="2" destOrd="0" parTransId="{34CBCE30-2F9A-45BD-A259-0D81DADFA7B4}" sibTransId="{EEEE6B75-5235-4AB1-AF57-E2C4DBB6319E}"/>
    <dgm:cxn modelId="{6AA8B4A2-0863-4015-B741-667BF387A81A}" srcId="{CE68BD86-D7BF-40D6-8897-289B0B9D92A0}" destId="{3D45BF1D-3DCE-458A-95E7-B6198882027E}" srcOrd="1" destOrd="0" parTransId="{7CEFFB20-33C7-496F-B8FE-A37312458A13}" sibTransId="{6B985A7E-34AA-456A-B7A3-F3A5032C4A41}"/>
    <dgm:cxn modelId="{F3428B49-4FE3-4A94-866C-A7F47A112FC2}" type="presOf" srcId="{A9951949-E10F-45C6-86AC-44B6180CD315}" destId="{D94591C9-D4B9-4846-973E-243DE374950F}" srcOrd="0" destOrd="1" presId="urn:microsoft.com/office/officeart/2005/8/layout/chevron2"/>
    <dgm:cxn modelId="{D0BF191F-0DF6-4B37-BC3F-1FEF31102CF3}" srcId="{3D45BF1D-3DCE-458A-95E7-B6198882027E}" destId="{8ABD02E7-2820-44F0-8BDA-D0098BC6CD43}" srcOrd="1" destOrd="0" parTransId="{D723C89D-CD51-4C3F-86F2-9375CBF1775D}" sibTransId="{0600CFD2-1B3A-4A75-9751-9B81E22F34A0}"/>
    <dgm:cxn modelId="{1646AC3F-8A02-470B-BAD2-1CF4B7275809}" srcId="{0A67801C-C0A5-4994-8C73-55F99869595B}" destId="{92F99D64-4CE6-49BE-91F9-D0886DC268A5}" srcOrd="0" destOrd="0" parTransId="{216A329C-103B-42A8-907D-7CF29639E248}" sibTransId="{47AA86CB-76A9-44C5-BF55-BB0960C54867}"/>
    <dgm:cxn modelId="{532E292B-DFBE-4404-8F67-55BAB9828D82}" type="presOf" srcId="{DAB4FCA3-1177-4B44-A4C5-5FD2DB9F6F00}" destId="{54EE2D8C-B29A-4514-8F59-2847D70C6E12}" srcOrd="0" destOrd="2" presId="urn:microsoft.com/office/officeart/2005/8/layout/chevron2"/>
    <dgm:cxn modelId="{46B4F6A1-9FAD-4882-856C-D16D02D6BBFB}" type="presOf" srcId="{13842DF2-06B4-4636-BBD5-07A624647D6A}" destId="{3C2A89D1-DE7D-4625-9FA9-5B80EABFB921}" srcOrd="0" destOrd="1" presId="urn:microsoft.com/office/officeart/2005/8/layout/chevron2"/>
    <dgm:cxn modelId="{D9F953CD-596F-420E-804D-EC9A150DF843}" srcId="{5F7A78FC-47C2-4E7A-943C-C039189844CA}" destId="{32B75FE2-A694-47B4-8F4F-ECD0CA6F3953}" srcOrd="2" destOrd="0" parTransId="{24ECB9B2-B0E6-4E43-9AE9-152D58CE9E87}" sibTransId="{84001782-2AA7-49D2-9E6A-00487512A59A}"/>
    <dgm:cxn modelId="{89116856-297F-4EF5-A751-D0B972ED94CD}" srcId="{5F7A78FC-47C2-4E7A-943C-C039189844CA}" destId="{A9951949-E10F-45C6-86AC-44B6180CD315}" srcOrd="1" destOrd="0" parTransId="{09BD68C8-01A9-4DA5-BC81-FD55ACC33144}" sibTransId="{EE401DFA-025A-414D-9FCE-B32338C0E67C}"/>
    <dgm:cxn modelId="{ED5D2239-6171-4501-947B-0A0664A6CA4E}" type="presOf" srcId="{CE68BD86-D7BF-40D6-8897-289B0B9D92A0}" destId="{99DA4E47-A488-4C82-AE19-79207256F861}" srcOrd="0" destOrd="0" presId="urn:microsoft.com/office/officeart/2005/8/layout/chevron2"/>
    <dgm:cxn modelId="{F95B4CB1-8482-4148-A386-7764504983F4}" srcId="{0A67801C-C0A5-4994-8C73-55F99869595B}" destId="{46446975-9859-4DBB-ADAA-15CC80AD5BC3}" srcOrd="2" destOrd="0" parTransId="{1234E37F-C956-4796-989F-E392AB17F3D9}" sibTransId="{50E0C951-810A-41C0-8710-752AAD0C045D}"/>
    <dgm:cxn modelId="{BF76A477-212E-46DB-8D80-B97106254DD7}" srcId="{3D45BF1D-3DCE-458A-95E7-B6198882027E}" destId="{5D2FE30B-A8AC-44D8-9AAC-372E48B452E4}" srcOrd="0" destOrd="0" parTransId="{A47E6484-97E7-43A8-BFFE-3648B7B20C38}" sibTransId="{BDDE6B87-7FFA-4A1A-9D42-6FF69DC800FF}"/>
    <dgm:cxn modelId="{8CBDD486-310D-4E3B-A946-D1C826709913}" type="presOf" srcId="{5D2FE30B-A8AC-44D8-9AAC-372E48B452E4}" destId="{54EE2D8C-B29A-4514-8F59-2847D70C6E12}" srcOrd="0" destOrd="0" presId="urn:microsoft.com/office/officeart/2005/8/layout/chevron2"/>
    <dgm:cxn modelId="{CC3D6B22-BE2E-4E5A-9C3F-54E8577A1E80}" type="presOf" srcId="{3D45BF1D-3DCE-458A-95E7-B6198882027E}" destId="{9B4D8DED-CA12-4EB1-B454-9664232DFF2D}" srcOrd="0" destOrd="0" presId="urn:microsoft.com/office/officeart/2005/8/layout/chevron2"/>
    <dgm:cxn modelId="{7BAFC942-A74E-4289-9254-31DCCEB7CC4B}" type="presOf" srcId="{8ABD02E7-2820-44F0-8BDA-D0098BC6CD43}" destId="{54EE2D8C-B29A-4514-8F59-2847D70C6E12}" srcOrd="0" destOrd="1" presId="urn:microsoft.com/office/officeart/2005/8/layout/chevron2"/>
    <dgm:cxn modelId="{B69401D9-5E92-4285-ACF3-62E74CC189B1}" type="presOf" srcId="{92F99D64-4CE6-49BE-91F9-D0886DC268A5}" destId="{3C2A89D1-DE7D-4625-9FA9-5B80EABFB921}" srcOrd="0" destOrd="0" presId="urn:microsoft.com/office/officeart/2005/8/layout/chevron2"/>
    <dgm:cxn modelId="{3940AE53-D4D9-4440-A655-9FFDBEBE705D}" srcId="{3D45BF1D-3DCE-458A-95E7-B6198882027E}" destId="{DAB4FCA3-1177-4B44-A4C5-5FD2DB9F6F00}" srcOrd="2" destOrd="0" parTransId="{08EF52EE-D93C-4FC2-8BA6-CE71BEE76B2D}" sibTransId="{3321F6E5-205B-44F8-8950-3D8C7B343280}"/>
    <dgm:cxn modelId="{70C2A4FB-4A3D-445C-BD4D-D02E851ABB47}" type="presOf" srcId="{5F7A78FC-47C2-4E7A-943C-C039189844CA}" destId="{BA102EF5-5A2D-4784-B411-39D051B1EDED}" srcOrd="0" destOrd="0" presId="urn:microsoft.com/office/officeart/2005/8/layout/chevron2"/>
    <dgm:cxn modelId="{623AB710-B7BB-4848-90B0-FE3C3FD0C08D}" type="presOf" srcId="{0A67801C-C0A5-4994-8C73-55F99869595B}" destId="{250B6E91-791D-435B-BDB3-A8C4FA1E9C11}" srcOrd="0" destOrd="0" presId="urn:microsoft.com/office/officeart/2005/8/layout/chevron2"/>
    <dgm:cxn modelId="{53F3FFF0-47E6-4B23-833A-A9F6EDAC99B2}" srcId="{5F7A78FC-47C2-4E7A-943C-C039189844CA}" destId="{A2B6C7F0-6058-4637-AFA9-29FF1BBC202A}" srcOrd="0" destOrd="0" parTransId="{B0FAE636-5976-4D11-AC52-6A94FCC36CA4}" sibTransId="{CDADC65F-72D2-41DA-B3F0-529DF7BA6028}"/>
    <dgm:cxn modelId="{A203E2A0-6699-415D-87EF-0022F3244ADC}" type="presOf" srcId="{32B75FE2-A694-47B4-8F4F-ECD0CA6F3953}" destId="{D94591C9-D4B9-4846-973E-243DE374950F}" srcOrd="0" destOrd="2" presId="urn:microsoft.com/office/officeart/2005/8/layout/chevron2"/>
    <dgm:cxn modelId="{947FAC5F-767D-4EEB-AE9D-01B6C45DB131}" srcId="{CE68BD86-D7BF-40D6-8897-289B0B9D92A0}" destId="{0A67801C-C0A5-4994-8C73-55F99869595B}" srcOrd="0" destOrd="0" parTransId="{8EE0D2D2-1530-4927-9FB7-7E1D153FCAB1}" sibTransId="{4E02B183-B9EF-4147-9A56-D18B57E95717}"/>
    <dgm:cxn modelId="{FC079F5A-E2EF-4A21-BADA-9DA19140DC46}" type="presParOf" srcId="{99DA4E47-A488-4C82-AE19-79207256F861}" destId="{C8CA3AE5-E139-4AC8-A0E3-90D50DBFCE1A}" srcOrd="0" destOrd="0" presId="urn:microsoft.com/office/officeart/2005/8/layout/chevron2"/>
    <dgm:cxn modelId="{FCD3F4C6-0CB1-4E7D-8F99-2F55BA99D0D3}" type="presParOf" srcId="{C8CA3AE5-E139-4AC8-A0E3-90D50DBFCE1A}" destId="{250B6E91-791D-435B-BDB3-A8C4FA1E9C11}" srcOrd="0" destOrd="0" presId="urn:microsoft.com/office/officeart/2005/8/layout/chevron2"/>
    <dgm:cxn modelId="{FB31E0A4-E00E-4BC7-9C3A-C9856CBE2988}" type="presParOf" srcId="{C8CA3AE5-E139-4AC8-A0E3-90D50DBFCE1A}" destId="{3C2A89D1-DE7D-4625-9FA9-5B80EABFB921}" srcOrd="1" destOrd="0" presId="urn:microsoft.com/office/officeart/2005/8/layout/chevron2"/>
    <dgm:cxn modelId="{D5FEA506-9178-41C9-AC02-1ADCFCF878B2}" type="presParOf" srcId="{99DA4E47-A488-4C82-AE19-79207256F861}" destId="{7278A81B-7B40-48D3-B5DB-7E17BD7C93AE}" srcOrd="1" destOrd="0" presId="urn:microsoft.com/office/officeart/2005/8/layout/chevron2"/>
    <dgm:cxn modelId="{17512A12-B4F9-4ED7-9340-D56DA8C0ABBA}" type="presParOf" srcId="{99DA4E47-A488-4C82-AE19-79207256F861}" destId="{1FE1FAF8-5FAD-4878-9F33-88C13BB5741E}" srcOrd="2" destOrd="0" presId="urn:microsoft.com/office/officeart/2005/8/layout/chevron2"/>
    <dgm:cxn modelId="{09E2E8D2-4771-4321-96D7-B31DBB6B15A6}" type="presParOf" srcId="{1FE1FAF8-5FAD-4878-9F33-88C13BB5741E}" destId="{9B4D8DED-CA12-4EB1-B454-9664232DFF2D}" srcOrd="0" destOrd="0" presId="urn:microsoft.com/office/officeart/2005/8/layout/chevron2"/>
    <dgm:cxn modelId="{27F6C437-7EC5-4EE7-A700-3970C1974C9A}" type="presParOf" srcId="{1FE1FAF8-5FAD-4878-9F33-88C13BB5741E}" destId="{54EE2D8C-B29A-4514-8F59-2847D70C6E12}" srcOrd="1" destOrd="0" presId="urn:microsoft.com/office/officeart/2005/8/layout/chevron2"/>
    <dgm:cxn modelId="{C302C59E-6530-498C-901D-E6A694EE9847}" type="presParOf" srcId="{99DA4E47-A488-4C82-AE19-79207256F861}" destId="{9B7B6B56-221B-45F9-A9E6-2838E40E5767}" srcOrd="3" destOrd="0" presId="urn:microsoft.com/office/officeart/2005/8/layout/chevron2"/>
    <dgm:cxn modelId="{511F72EA-9EA1-42C5-A613-A8E1EA890F2A}" type="presParOf" srcId="{99DA4E47-A488-4C82-AE19-79207256F861}" destId="{1D36697A-FF3D-4B39-A0C5-4BB555EA8EBF}" srcOrd="4" destOrd="0" presId="urn:microsoft.com/office/officeart/2005/8/layout/chevron2"/>
    <dgm:cxn modelId="{06386460-9F23-4907-8BEF-57B690FF3B73}" type="presParOf" srcId="{1D36697A-FF3D-4B39-A0C5-4BB555EA8EBF}" destId="{BA102EF5-5A2D-4784-B411-39D051B1EDED}" srcOrd="0" destOrd="0" presId="urn:microsoft.com/office/officeart/2005/8/layout/chevron2"/>
    <dgm:cxn modelId="{16C26CCB-9DD4-4FA3-9476-C314DE91F843}" type="presParOf" srcId="{1D36697A-FF3D-4B39-A0C5-4BB555EA8EBF}" destId="{D94591C9-D4B9-4846-973E-243DE37495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468A34-D39C-4887-A127-E09BE3ED0B3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B82F9-3087-4849-82BB-D5155773E616}">
      <dgm:prSet phldrT="[Text]" custT="1"/>
      <dgm:spPr/>
      <dgm:t>
        <a:bodyPr/>
        <a:lstStyle/>
        <a:p>
          <a:r>
            <a:rPr lang="en-US" sz="2400" dirty="0" smtClean="0">
              <a:latin typeface="Candara" panose="020E0502030303020204" pitchFamily="34" charset="0"/>
            </a:rPr>
            <a:t>Types of Bindings</a:t>
          </a:r>
          <a:endParaRPr lang="en-US" sz="2400" dirty="0">
            <a:latin typeface="Candara" panose="020E0502030303020204" pitchFamily="34" charset="0"/>
          </a:endParaRPr>
        </a:p>
      </dgm:t>
    </dgm:pt>
    <dgm:pt modelId="{29C6A5B0-8B1B-473E-B3C5-14A57FD43E72}" type="parTrans" cxnId="{66A0A8CD-2DE7-405A-93C3-A4A212CE7E0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E448ED7C-4F52-47E3-8DB5-DBB19DEA78CE}" type="sibTrans" cxnId="{66A0A8CD-2DE7-405A-93C3-A4A212CE7E0C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D77EB5B2-771E-41E5-99AF-D47C89799CC5}">
      <dgm:prSet phldrT="[Text]" custT="1"/>
      <dgm:spPr/>
      <dgm:t>
        <a:bodyPr/>
        <a:lstStyle/>
        <a:p>
          <a:r>
            <a:rPr lang="en-US" sz="2400" dirty="0" smtClean="0">
              <a:latin typeface="Candara" panose="020E0502030303020204" pitchFamily="34" charset="0"/>
            </a:rPr>
            <a:t>Early</a:t>
          </a:r>
          <a:endParaRPr lang="en-US" sz="2400" dirty="0">
            <a:latin typeface="Candara" panose="020E0502030303020204" pitchFamily="34" charset="0"/>
          </a:endParaRPr>
        </a:p>
      </dgm:t>
    </dgm:pt>
    <dgm:pt modelId="{85526CB6-B403-4A86-BF13-C69587CC0816}" type="parTrans" cxnId="{41B1FD9D-9D52-456C-A17C-FD0ECA0A060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DB8D799-C58C-425B-AF1D-A0B3966F964D}" type="sibTrans" cxnId="{41B1FD9D-9D52-456C-A17C-FD0ECA0A060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404AC25-128D-45D6-A3CF-C32E69E0F9C6}">
      <dgm:prSet phldrT="[Text]" custT="1"/>
      <dgm:spPr/>
      <dgm:t>
        <a:bodyPr/>
        <a:lstStyle/>
        <a:p>
          <a:r>
            <a:rPr lang="en-US" sz="2400" dirty="0" smtClean="0">
              <a:latin typeface="Candara" panose="020E0502030303020204" pitchFamily="34" charset="0"/>
            </a:rPr>
            <a:t>Late</a:t>
          </a:r>
          <a:endParaRPr lang="en-US" sz="2400" dirty="0">
            <a:latin typeface="Candara" panose="020E0502030303020204" pitchFamily="34" charset="0"/>
          </a:endParaRPr>
        </a:p>
      </dgm:t>
    </dgm:pt>
    <dgm:pt modelId="{3BED872A-13E2-4084-A211-7F3E5E2A4F74}" type="parTrans" cxnId="{06D1AC5C-6CF3-48AA-94B5-88E4D54F4B1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7EF00AA-FA42-475E-9561-5D646429ED45}" type="sibTrans" cxnId="{06D1AC5C-6CF3-48AA-94B5-88E4D54F4B1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9282E39-1234-4B4D-A4F6-B062BD74985C}" type="pres">
      <dgm:prSet presAssocID="{BF468A34-D39C-4887-A127-E09BE3ED0B3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7AA596-BB7A-4CDF-9ABE-439B988559DC}" type="pres">
      <dgm:prSet presAssocID="{556B82F9-3087-4849-82BB-D5155773E616}" presName="hierRoot1" presStyleCnt="0">
        <dgm:presLayoutVars>
          <dgm:hierBranch val="init"/>
        </dgm:presLayoutVars>
      </dgm:prSet>
      <dgm:spPr/>
    </dgm:pt>
    <dgm:pt modelId="{8142194A-7D32-4536-A2CB-2883F3B7CB92}" type="pres">
      <dgm:prSet presAssocID="{556B82F9-3087-4849-82BB-D5155773E616}" presName="rootComposite1" presStyleCnt="0"/>
      <dgm:spPr/>
    </dgm:pt>
    <dgm:pt modelId="{9A122EB2-1AD0-4062-98A5-BD5B26B8C744}" type="pres">
      <dgm:prSet presAssocID="{556B82F9-3087-4849-82BB-D5155773E61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C47DDA-6E7F-41E8-B165-6CCBFAB6290D}" type="pres">
      <dgm:prSet presAssocID="{556B82F9-3087-4849-82BB-D5155773E616}" presName="topArc1" presStyleLbl="parChTrans1D1" presStyleIdx="0" presStyleCnt="6"/>
      <dgm:spPr/>
    </dgm:pt>
    <dgm:pt modelId="{7409199F-A25E-42B3-BF3E-74C5F2C01B69}" type="pres">
      <dgm:prSet presAssocID="{556B82F9-3087-4849-82BB-D5155773E616}" presName="bottomArc1" presStyleLbl="parChTrans1D1" presStyleIdx="1" presStyleCnt="6"/>
      <dgm:spPr/>
    </dgm:pt>
    <dgm:pt modelId="{51EE5368-88DF-4585-BB05-CBB6DFB5A922}" type="pres">
      <dgm:prSet presAssocID="{556B82F9-3087-4849-82BB-D5155773E616}" presName="topConnNode1" presStyleLbl="node1" presStyleIdx="0" presStyleCnt="0"/>
      <dgm:spPr/>
      <dgm:t>
        <a:bodyPr/>
        <a:lstStyle/>
        <a:p>
          <a:endParaRPr lang="en-US"/>
        </a:p>
      </dgm:t>
    </dgm:pt>
    <dgm:pt modelId="{96D49302-815E-48D6-9CF1-6255C70F77BB}" type="pres">
      <dgm:prSet presAssocID="{556B82F9-3087-4849-82BB-D5155773E616}" presName="hierChild2" presStyleCnt="0"/>
      <dgm:spPr/>
    </dgm:pt>
    <dgm:pt modelId="{9FBEC834-18C3-43FD-B2C4-66C6D07F240B}" type="pres">
      <dgm:prSet presAssocID="{85526CB6-B403-4A86-BF13-C69587CC0816}" presName="Name28" presStyleLbl="parChTrans1D2" presStyleIdx="0" presStyleCnt="2"/>
      <dgm:spPr/>
      <dgm:t>
        <a:bodyPr/>
        <a:lstStyle/>
        <a:p>
          <a:endParaRPr lang="en-US"/>
        </a:p>
      </dgm:t>
    </dgm:pt>
    <dgm:pt modelId="{851ED13A-3515-42EE-85A4-2843ACD48B81}" type="pres">
      <dgm:prSet presAssocID="{D77EB5B2-771E-41E5-99AF-D47C89799CC5}" presName="hierRoot2" presStyleCnt="0">
        <dgm:presLayoutVars>
          <dgm:hierBranch val="init"/>
        </dgm:presLayoutVars>
      </dgm:prSet>
      <dgm:spPr/>
    </dgm:pt>
    <dgm:pt modelId="{75DE92F2-CEC2-49F7-AE54-7A77C34FFC8A}" type="pres">
      <dgm:prSet presAssocID="{D77EB5B2-771E-41E5-99AF-D47C89799CC5}" presName="rootComposite2" presStyleCnt="0"/>
      <dgm:spPr/>
    </dgm:pt>
    <dgm:pt modelId="{31FFF7F6-B1CB-40D0-AF4F-E614184D9638}" type="pres">
      <dgm:prSet presAssocID="{D77EB5B2-771E-41E5-99AF-D47C89799C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D3F1BA-1D9E-4332-9697-080DB3373759}" type="pres">
      <dgm:prSet presAssocID="{D77EB5B2-771E-41E5-99AF-D47C89799CC5}" presName="topArc2" presStyleLbl="parChTrans1D1" presStyleIdx="2" presStyleCnt="6"/>
      <dgm:spPr/>
    </dgm:pt>
    <dgm:pt modelId="{89C119C4-03FF-40B6-8CF5-68BAA0DA5296}" type="pres">
      <dgm:prSet presAssocID="{D77EB5B2-771E-41E5-99AF-D47C89799CC5}" presName="bottomArc2" presStyleLbl="parChTrans1D1" presStyleIdx="3" presStyleCnt="6"/>
      <dgm:spPr/>
    </dgm:pt>
    <dgm:pt modelId="{DE7071BC-6B3C-4E7C-8B2A-0FE43C73C6CB}" type="pres">
      <dgm:prSet presAssocID="{D77EB5B2-771E-41E5-99AF-D47C89799CC5}" presName="topConnNode2" presStyleLbl="node2" presStyleIdx="0" presStyleCnt="0"/>
      <dgm:spPr/>
      <dgm:t>
        <a:bodyPr/>
        <a:lstStyle/>
        <a:p>
          <a:endParaRPr lang="en-US"/>
        </a:p>
      </dgm:t>
    </dgm:pt>
    <dgm:pt modelId="{3CAD7D88-C0C6-494A-B359-0FBA2FC34B84}" type="pres">
      <dgm:prSet presAssocID="{D77EB5B2-771E-41E5-99AF-D47C89799CC5}" presName="hierChild4" presStyleCnt="0"/>
      <dgm:spPr/>
    </dgm:pt>
    <dgm:pt modelId="{5ACB1CB9-5E95-4942-8005-D8A4796C0CF5}" type="pres">
      <dgm:prSet presAssocID="{D77EB5B2-771E-41E5-99AF-D47C89799CC5}" presName="hierChild5" presStyleCnt="0"/>
      <dgm:spPr/>
    </dgm:pt>
    <dgm:pt modelId="{88DA2838-4941-4ED7-B5E3-DCAC1AD3EE69}" type="pres">
      <dgm:prSet presAssocID="{3BED872A-13E2-4084-A211-7F3E5E2A4F74}" presName="Name28" presStyleLbl="parChTrans1D2" presStyleIdx="1" presStyleCnt="2"/>
      <dgm:spPr/>
      <dgm:t>
        <a:bodyPr/>
        <a:lstStyle/>
        <a:p>
          <a:endParaRPr lang="en-US"/>
        </a:p>
      </dgm:t>
    </dgm:pt>
    <dgm:pt modelId="{5BDE0F5E-CA13-4ED7-B692-2D82FD9DED04}" type="pres">
      <dgm:prSet presAssocID="{F404AC25-128D-45D6-A3CF-C32E69E0F9C6}" presName="hierRoot2" presStyleCnt="0">
        <dgm:presLayoutVars>
          <dgm:hierBranch val="init"/>
        </dgm:presLayoutVars>
      </dgm:prSet>
      <dgm:spPr/>
    </dgm:pt>
    <dgm:pt modelId="{6DE0165F-6DBA-4AEF-8D23-4F4F6C79B77B}" type="pres">
      <dgm:prSet presAssocID="{F404AC25-128D-45D6-A3CF-C32E69E0F9C6}" presName="rootComposite2" presStyleCnt="0"/>
      <dgm:spPr/>
    </dgm:pt>
    <dgm:pt modelId="{8CABA29D-A8E1-4DAC-8AA8-73514A84B110}" type="pres">
      <dgm:prSet presAssocID="{F404AC25-128D-45D6-A3CF-C32E69E0F9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D85643-E15E-4BE8-BFB3-E959C32FC425}" type="pres">
      <dgm:prSet presAssocID="{F404AC25-128D-45D6-A3CF-C32E69E0F9C6}" presName="topArc2" presStyleLbl="parChTrans1D1" presStyleIdx="4" presStyleCnt="6"/>
      <dgm:spPr/>
    </dgm:pt>
    <dgm:pt modelId="{C2C3F53A-9F77-4121-929F-9A06A796E2C1}" type="pres">
      <dgm:prSet presAssocID="{F404AC25-128D-45D6-A3CF-C32E69E0F9C6}" presName="bottomArc2" presStyleLbl="parChTrans1D1" presStyleIdx="5" presStyleCnt="6"/>
      <dgm:spPr/>
    </dgm:pt>
    <dgm:pt modelId="{ED7229CF-9C4B-4E64-9CD0-E49CFFA02075}" type="pres">
      <dgm:prSet presAssocID="{F404AC25-128D-45D6-A3CF-C32E69E0F9C6}" presName="topConnNode2" presStyleLbl="node2" presStyleIdx="0" presStyleCnt="0"/>
      <dgm:spPr/>
      <dgm:t>
        <a:bodyPr/>
        <a:lstStyle/>
        <a:p>
          <a:endParaRPr lang="en-US"/>
        </a:p>
      </dgm:t>
    </dgm:pt>
    <dgm:pt modelId="{DF9E6B79-650B-471C-B4E3-C0F0134531AA}" type="pres">
      <dgm:prSet presAssocID="{F404AC25-128D-45D6-A3CF-C32E69E0F9C6}" presName="hierChild4" presStyleCnt="0"/>
      <dgm:spPr/>
    </dgm:pt>
    <dgm:pt modelId="{2B4A02DE-15A0-4B11-BF00-E6A04918D79A}" type="pres">
      <dgm:prSet presAssocID="{F404AC25-128D-45D6-A3CF-C32E69E0F9C6}" presName="hierChild5" presStyleCnt="0"/>
      <dgm:spPr/>
    </dgm:pt>
    <dgm:pt modelId="{2CDF2D19-D187-43DB-ACD7-905DC1F37AC0}" type="pres">
      <dgm:prSet presAssocID="{556B82F9-3087-4849-82BB-D5155773E616}" presName="hierChild3" presStyleCnt="0"/>
      <dgm:spPr/>
    </dgm:pt>
  </dgm:ptLst>
  <dgm:cxnLst>
    <dgm:cxn modelId="{591846C6-B136-4F4A-AEB8-99FC01D77012}" type="presOf" srcId="{F404AC25-128D-45D6-A3CF-C32E69E0F9C6}" destId="{8CABA29D-A8E1-4DAC-8AA8-73514A84B110}" srcOrd="0" destOrd="0" presId="urn:microsoft.com/office/officeart/2008/layout/HalfCircleOrganizationChart"/>
    <dgm:cxn modelId="{9C98C0D1-01B6-4F5C-B701-292A3BF53016}" type="presOf" srcId="{F404AC25-128D-45D6-A3CF-C32E69E0F9C6}" destId="{ED7229CF-9C4B-4E64-9CD0-E49CFFA02075}" srcOrd="1" destOrd="0" presId="urn:microsoft.com/office/officeart/2008/layout/HalfCircleOrganizationChart"/>
    <dgm:cxn modelId="{D10C3C73-5F7C-48F1-A125-5DB275F8DE8F}" type="presOf" srcId="{556B82F9-3087-4849-82BB-D5155773E616}" destId="{9A122EB2-1AD0-4062-98A5-BD5B26B8C744}" srcOrd="0" destOrd="0" presId="urn:microsoft.com/office/officeart/2008/layout/HalfCircleOrganizationChart"/>
    <dgm:cxn modelId="{FBDC92E0-9660-47FD-8EF8-09D2A51F4E25}" type="presOf" srcId="{556B82F9-3087-4849-82BB-D5155773E616}" destId="{51EE5368-88DF-4585-BB05-CBB6DFB5A922}" srcOrd="1" destOrd="0" presId="urn:microsoft.com/office/officeart/2008/layout/HalfCircleOrganizationChart"/>
    <dgm:cxn modelId="{2EFBEA37-3085-4700-B05E-7BE2F23562A4}" type="presOf" srcId="{85526CB6-B403-4A86-BF13-C69587CC0816}" destId="{9FBEC834-18C3-43FD-B2C4-66C6D07F240B}" srcOrd="0" destOrd="0" presId="urn:microsoft.com/office/officeart/2008/layout/HalfCircleOrganizationChart"/>
    <dgm:cxn modelId="{41B1FD9D-9D52-456C-A17C-FD0ECA0A0609}" srcId="{556B82F9-3087-4849-82BB-D5155773E616}" destId="{D77EB5B2-771E-41E5-99AF-D47C89799CC5}" srcOrd="0" destOrd="0" parTransId="{85526CB6-B403-4A86-BF13-C69587CC0816}" sibTransId="{0DB8D799-C58C-425B-AF1D-A0B3966F964D}"/>
    <dgm:cxn modelId="{06D1AC5C-6CF3-48AA-94B5-88E4D54F4B11}" srcId="{556B82F9-3087-4849-82BB-D5155773E616}" destId="{F404AC25-128D-45D6-A3CF-C32E69E0F9C6}" srcOrd="1" destOrd="0" parTransId="{3BED872A-13E2-4084-A211-7F3E5E2A4F74}" sibTransId="{B7EF00AA-FA42-475E-9561-5D646429ED45}"/>
    <dgm:cxn modelId="{9CB55547-EFA5-421D-9939-017B5A746168}" type="presOf" srcId="{BF468A34-D39C-4887-A127-E09BE3ED0B34}" destId="{69282E39-1234-4B4D-A4F6-B062BD74985C}" srcOrd="0" destOrd="0" presId="urn:microsoft.com/office/officeart/2008/layout/HalfCircleOrganizationChart"/>
    <dgm:cxn modelId="{E3FE1D1A-2C6E-49F7-8249-2347EC16A905}" type="presOf" srcId="{D77EB5B2-771E-41E5-99AF-D47C89799CC5}" destId="{DE7071BC-6B3C-4E7C-8B2A-0FE43C73C6CB}" srcOrd="1" destOrd="0" presId="urn:microsoft.com/office/officeart/2008/layout/HalfCircleOrganizationChart"/>
    <dgm:cxn modelId="{E336F339-4D68-43A4-BE2A-87AD80F891A7}" type="presOf" srcId="{D77EB5B2-771E-41E5-99AF-D47C89799CC5}" destId="{31FFF7F6-B1CB-40D0-AF4F-E614184D9638}" srcOrd="0" destOrd="0" presId="urn:microsoft.com/office/officeart/2008/layout/HalfCircleOrganizationChart"/>
    <dgm:cxn modelId="{0DCC023B-F568-4EC1-A08C-C673E7793737}" type="presOf" srcId="{3BED872A-13E2-4084-A211-7F3E5E2A4F74}" destId="{88DA2838-4941-4ED7-B5E3-DCAC1AD3EE69}" srcOrd="0" destOrd="0" presId="urn:microsoft.com/office/officeart/2008/layout/HalfCircleOrganizationChart"/>
    <dgm:cxn modelId="{66A0A8CD-2DE7-405A-93C3-A4A212CE7E0C}" srcId="{BF468A34-D39C-4887-A127-E09BE3ED0B34}" destId="{556B82F9-3087-4849-82BB-D5155773E616}" srcOrd="0" destOrd="0" parTransId="{29C6A5B0-8B1B-473E-B3C5-14A57FD43E72}" sibTransId="{E448ED7C-4F52-47E3-8DB5-DBB19DEA78CE}"/>
    <dgm:cxn modelId="{58CB971D-F40F-47C0-80AF-4FB60BE80E15}" type="presParOf" srcId="{69282E39-1234-4B4D-A4F6-B062BD74985C}" destId="{B27AA596-BB7A-4CDF-9ABE-439B988559DC}" srcOrd="0" destOrd="0" presId="urn:microsoft.com/office/officeart/2008/layout/HalfCircleOrganizationChart"/>
    <dgm:cxn modelId="{EFDED2A1-FDAA-4EB3-91BE-17B33937F43F}" type="presParOf" srcId="{B27AA596-BB7A-4CDF-9ABE-439B988559DC}" destId="{8142194A-7D32-4536-A2CB-2883F3B7CB92}" srcOrd="0" destOrd="0" presId="urn:microsoft.com/office/officeart/2008/layout/HalfCircleOrganizationChart"/>
    <dgm:cxn modelId="{FBA45752-840E-43C2-BE6E-58684A52066B}" type="presParOf" srcId="{8142194A-7D32-4536-A2CB-2883F3B7CB92}" destId="{9A122EB2-1AD0-4062-98A5-BD5B26B8C744}" srcOrd="0" destOrd="0" presId="urn:microsoft.com/office/officeart/2008/layout/HalfCircleOrganizationChart"/>
    <dgm:cxn modelId="{BA288D57-AD2F-4A37-939C-9BD65D73C3E1}" type="presParOf" srcId="{8142194A-7D32-4536-A2CB-2883F3B7CB92}" destId="{06C47DDA-6E7F-41E8-B165-6CCBFAB6290D}" srcOrd="1" destOrd="0" presId="urn:microsoft.com/office/officeart/2008/layout/HalfCircleOrganizationChart"/>
    <dgm:cxn modelId="{AD765910-3735-4898-9A08-CEA4328FEE71}" type="presParOf" srcId="{8142194A-7D32-4536-A2CB-2883F3B7CB92}" destId="{7409199F-A25E-42B3-BF3E-74C5F2C01B69}" srcOrd="2" destOrd="0" presId="urn:microsoft.com/office/officeart/2008/layout/HalfCircleOrganizationChart"/>
    <dgm:cxn modelId="{1DA32649-56D4-4332-8A86-B7E6DA0FF2ED}" type="presParOf" srcId="{8142194A-7D32-4536-A2CB-2883F3B7CB92}" destId="{51EE5368-88DF-4585-BB05-CBB6DFB5A922}" srcOrd="3" destOrd="0" presId="urn:microsoft.com/office/officeart/2008/layout/HalfCircleOrganizationChart"/>
    <dgm:cxn modelId="{8859696C-07EC-49B9-B9FA-FFA5407CD6BE}" type="presParOf" srcId="{B27AA596-BB7A-4CDF-9ABE-439B988559DC}" destId="{96D49302-815E-48D6-9CF1-6255C70F77BB}" srcOrd="1" destOrd="0" presId="urn:microsoft.com/office/officeart/2008/layout/HalfCircleOrganizationChart"/>
    <dgm:cxn modelId="{52B9C274-4857-47A9-AA47-B2D542F6F258}" type="presParOf" srcId="{96D49302-815E-48D6-9CF1-6255C70F77BB}" destId="{9FBEC834-18C3-43FD-B2C4-66C6D07F240B}" srcOrd="0" destOrd="0" presId="urn:microsoft.com/office/officeart/2008/layout/HalfCircleOrganizationChart"/>
    <dgm:cxn modelId="{08AF8A9D-C999-4C68-B77D-614756E5EAC7}" type="presParOf" srcId="{96D49302-815E-48D6-9CF1-6255C70F77BB}" destId="{851ED13A-3515-42EE-85A4-2843ACD48B81}" srcOrd="1" destOrd="0" presId="urn:microsoft.com/office/officeart/2008/layout/HalfCircleOrganizationChart"/>
    <dgm:cxn modelId="{66125C3B-EBA3-4441-9ED8-7A7107E372E5}" type="presParOf" srcId="{851ED13A-3515-42EE-85A4-2843ACD48B81}" destId="{75DE92F2-CEC2-49F7-AE54-7A77C34FFC8A}" srcOrd="0" destOrd="0" presId="urn:microsoft.com/office/officeart/2008/layout/HalfCircleOrganizationChart"/>
    <dgm:cxn modelId="{126D76F4-D081-43D2-859A-A3836D2E752C}" type="presParOf" srcId="{75DE92F2-CEC2-49F7-AE54-7A77C34FFC8A}" destId="{31FFF7F6-B1CB-40D0-AF4F-E614184D9638}" srcOrd="0" destOrd="0" presId="urn:microsoft.com/office/officeart/2008/layout/HalfCircleOrganizationChart"/>
    <dgm:cxn modelId="{DE1EADC8-356C-41C6-86D6-E167F96786E9}" type="presParOf" srcId="{75DE92F2-CEC2-49F7-AE54-7A77C34FFC8A}" destId="{09D3F1BA-1D9E-4332-9697-080DB3373759}" srcOrd="1" destOrd="0" presId="urn:microsoft.com/office/officeart/2008/layout/HalfCircleOrganizationChart"/>
    <dgm:cxn modelId="{6B813EDA-601E-416F-9216-9B7A305F30E9}" type="presParOf" srcId="{75DE92F2-CEC2-49F7-AE54-7A77C34FFC8A}" destId="{89C119C4-03FF-40B6-8CF5-68BAA0DA5296}" srcOrd="2" destOrd="0" presId="urn:microsoft.com/office/officeart/2008/layout/HalfCircleOrganizationChart"/>
    <dgm:cxn modelId="{4917E80A-804F-4C85-8A7F-3CFE99E09A88}" type="presParOf" srcId="{75DE92F2-CEC2-49F7-AE54-7A77C34FFC8A}" destId="{DE7071BC-6B3C-4E7C-8B2A-0FE43C73C6CB}" srcOrd="3" destOrd="0" presId="urn:microsoft.com/office/officeart/2008/layout/HalfCircleOrganizationChart"/>
    <dgm:cxn modelId="{DB2727D4-63DB-4C25-BBE5-ADE485044542}" type="presParOf" srcId="{851ED13A-3515-42EE-85A4-2843ACD48B81}" destId="{3CAD7D88-C0C6-494A-B359-0FBA2FC34B84}" srcOrd="1" destOrd="0" presId="urn:microsoft.com/office/officeart/2008/layout/HalfCircleOrganizationChart"/>
    <dgm:cxn modelId="{960A2737-9BBF-4188-B7F5-5E749F4B6473}" type="presParOf" srcId="{851ED13A-3515-42EE-85A4-2843ACD48B81}" destId="{5ACB1CB9-5E95-4942-8005-D8A4796C0CF5}" srcOrd="2" destOrd="0" presId="urn:microsoft.com/office/officeart/2008/layout/HalfCircleOrganizationChart"/>
    <dgm:cxn modelId="{235FDFE7-D524-48CB-B529-BE3DB864CD17}" type="presParOf" srcId="{96D49302-815E-48D6-9CF1-6255C70F77BB}" destId="{88DA2838-4941-4ED7-B5E3-DCAC1AD3EE69}" srcOrd="2" destOrd="0" presId="urn:microsoft.com/office/officeart/2008/layout/HalfCircleOrganizationChart"/>
    <dgm:cxn modelId="{6B379B69-11F0-4588-8A79-DE14C4CBCB98}" type="presParOf" srcId="{96D49302-815E-48D6-9CF1-6255C70F77BB}" destId="{5BDE0F5E-CA13-4ED7-B692-2D82FD9DED04}" srcOrd="3" destOrd="0" presId="urn:microsoft.com/office/officeart/2008/layout/HalfCircleOrganizationChart"/>
    <dgm:cxn modelId="{2D26F23C-277D-4B45-A2A9-2F024C3A6A25}" type="presParOf" srcId="{5BDE0F5E-CA13-4ED7-B692-2D82FD9DED04}" destId="{6DE0165F-6DBA-4AEF-8D23-4F4F6C79B77B}" srcOrd="0" destOrd="0" presId="urn:microsoft.com/office/officeart/2008/layout/HalfCircleOrganizationChart"/>
    <dgm:cxn modelId="{C46DA263-7116-4A01-8513-148A06A1C99A}" type="presParOf" srcId="{6DE0165F-6DBA-4AEF-8D23-4F4F6C79B77B}" destId="{8CABA29D-A8E1-4DAC-8AA8-73514A84B110}" srcOrd="0" destOrd="0" presId="urn:microsoft.com/office/officeart/2008/layout/HalfCircleOrganizationChart"/>
    <dgm:cxn modelId="{7C84F5A1-E175-4391-83BE-FC528AE5E9E6}" type="presParOf" srcId="{6DE0165F-6DBA-4AEF-8D23-4F4F6C79B77B}" destId="{B0D85643-E15E-4BE8-BFB3-E959C32FC425}" srcOrd="1" destOrd="0" presId="urn:microsoft.com/office/officeart/2008/layout/HalfCircleOrganizationChart"/>
    <dgm:cxn modelId="{F2CC0525-6067-4090-9094-29B900C76851}" type="presParOf" srcId="{6DE0165F-6DBA-4AEF-8D23-4F4F6C79B77B}" destId="{C2C3F53A-9F77-4121-929F-9A06A796E2C1}" srcOrd="2" destOrd="0" presId="urn:microsoft.com/office/officeart/2008/layout/HalfCircleOrganizationChart"/>
    <dgm:cxn modelId="{18FE05C7-08D8-48C0-877C-AEC948D59330}" type="presParOf" srcId="{6DE0165F-6DBA-4AEF-8D23-4F4F6C79B77B}" destId="{ED7229CF-9C4B-4E64-9CD0-E49CFFA02075}" srcOrd="3" destOrd="0" presId="urn:microsoft.com/office/officeart/2008/layout/HalfCircleOrganizationChart"/>
    <dgm:cxn modelId="{CA2E144B-112E-4E48-923A-F6CCC6A9FD86}" type="presParOf" srcId="{5BDE0F5E-CA13-4ED7-B692-2D82FD9DED04}" destId="{DF9E6B79-650B-471C-B4E3-C0F0134531AA}" srcOrd="1" destOrd="0" presId="urn:microsoft.com/office/officeart/2008/layout/HalfCircleOrganizationChart"/>
    <dgm:cxn modelId="{5A3251A7-827E-4F28-9CA8-6D3D70EEC88B}" type="presParOf" srcId="{5BDE0F5E-CA13-4ED7-B692-2D82FD9DED04}" destId="{2B4A02DE-15A0-4B11-BF00-E6A04918D79A}" srcOrd="2" destOrd="0" presId="urn:microsoft.com/office/officeart/2008/layout/HalfCircleOrganizationChart"/>
    <dgm:cxn modelId="{F44E158A-B2C0-4DA4-AD11-48185BF1EEAA}" type="presParOf" srcId="{B27AA596-BB7A-4CDF-9ABE-439B988559DC}" destId="{2CDF2D19-D187-43DB-ACD7-905DC1F37AC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45A61-0F75-4432-9583-258E644076DB}">
      <dsp:nvSpPr>
        <dsp:cNvPr id="0" name=""/>
        <dsp:cNvSpPr/>
      </dsp:nvSpPr>
      <dsp:spPr>
        <a:xfrm>
          <a:off x="3759545" y="2071825"/>
          <a:ext cx="327547" cy="636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188"/>
              </a:lnTo>
              <a:lnTo>
                <a:pt x="327547" y="6361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1B42F-8D55-49AC-8640-E88AF8470363}">
      <dsp:nvSpPr>
        <dsp:cNvPr id="0" name=""/>
        <dsp:cNvSpPr/>
      </dsp:nvSpPr>
      <dsp:spPr>
        <a:xfrm>
          <a:off x="1862348" y="876549"/>
          <a:ext cx="1897196" cy="353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70"/>
              </a:lnTo>
              <a:lnTo>
                <a:pt x="1897196" y="176770"/>
              </a:lnTo>
              <a:lnTo>
                <a:pt x="1897196" y="353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39337-CBF8-4C0C-A810-0DFC83133B2C}">
      <dsp:nvSpPr>
        <dsp:cNvPr id="0" name=""/>
        <dsp:cNvSpPr/>
      </dsp:nvSpPr>
      <dsp:spPr>
        <a:xfrm>
          <a:off x="841739" y="2111167"/>
          <a:ext cx="971655" cy="1786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155"/>
              </a:lnTo>
              <a:lnTo>
                <a:pt x="971655" y="1786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B6610-43DE-4205-A651-1379B8E8EA79}">
      <dsp:nvSpPr>
        <dsp:cNvPr id="0" name=""/>
        <dsp:cNvSpPr/>
      </dsp:nvSpPr>
      <dsp:spPr>
        <a:xfrm>
          <a:off x="841739" y="2111167"/>
          <a:ext cx="317486" cy="465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5696"/>
              </a:lnTo>
              <a:lnTo>
                <a:pt x="317486" y="4656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CFA2C-2F26-4198-8E0B-DF452EC35292}">
      <dsp:nvSpPr>
        <dsp:cNvPr id="0" name=""/>
        <dsp:cNvSpPr/>
      </dsp:nvSpPr>
      <dsp:spPr>
        <a:xfrm>
          <a:off x="841739" y="876549"/>
          <a:ext cx="1020608" cy="392878"/>
        </a:xfrm>
        <a:custGeom>
          <a:avLst/>
          <a:gdLst/>
          <a:ahLst/>
          <a:cxnLst/>
          <a:rect l="0" t="0" r="0" b="0"/>
          <a:pathLst>
            <a:path>
              <a:moveTo>
                <a:pt x="1020608" y="0"/>
              </a:moveTo>
              <a:lnTo>
                <a:pt x="1020608" y="216112"/>
              </a:lnTo>
              <a:lnTo>
                <a:pt x="0" y="216112"/>
              </a:lnTo>
              <a:lnTo>
                <a:pt x="0" y="392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40BCD-5853-414D-A3CA-81D1BA1F8319}">
      <dsp:nvSpPr>
        <dsp:cNvPr id="0" name=""/>
        <dsp:cNvSpPr/>
      </dsp:nvSpPr>
      <dsp:spPr>
        <a:xfrm>
          <a:off x="1441478" y="34810"/>
          <a:ext cx="841739" cy="84173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B43D1-0EED-432B-B480-2C6BD283A59B}">
      <dsp:nvSpPr>
        <dsp:cNvPr id="0" name=""/>
        <dsp:cNvSpPr/>
      </dsp:nvSpPr>
      <dsp:spPr>
        <a:xfrm>
          <a:off x="1441478" y="34810"/>
          <a:ext cx="841739" cy="84173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1BECD-0A73-4523-B60F-90E83704FD1B}">
      <dsp:nvSpPr>
        <dsp:cNvPr id="0" name=""/>
        <dsp:cNvSpPr/>
      </dsp:nvSpPr>
      <dsp:spPr>
        <a:xfrm>
          <a:off x="1020608" y="186323"/>
          <a:ext cx="1683479" cy="5387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Polymorphism in C++</a:t>
          </a:r>
          <a:endParaRPr lang="en-US" sz="1800" b="1" kern="1200" dirty="0"/>
        </a:p>
      </dsp:txBody>
      <dsp:txXfrm>
        <a:off x="1020608" y="186323"/>
        <a:ext cx="1683479" cy="538713"/>
      </dsp:txXfrm>
    </dsp:sp>
    <dsp:sp modelId="{B7AB243F-E25E-4511-8CFB-9FB0F26E2013}">
      <dsp:nvSpPr>
        <dsp:cNvPr id="0" name=""/>
        <dsp:cNvSpPr/>
      </dsp:nvSpPr>
      <dsp:spPr>
        <a:xfrm>
          <a:off x="420869" y="1269427"/>
          <a:ext cx="841739" cy="84173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D2533-4295-41D6-A8A7-9817B4C1AE33}">
      <dsp:nvSpPr>
        <dsp:cNvPr id="0" name=""/>
        <dsp:cNvSpPr/>
      </dsp:nvSpPr>
      <dsp:spPr>
        <a:xfrm>
          <a:off x="420869" y="1269427"/>
          <a:ext cx="841739" cy="84173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09FE3-B8FD-40E9-938B-E32BC9C584E8}">
      <dsp:nvSpPr>
        <dsp:cNvPr id="0" name=""/>
        <dsp:cNvSpPr/>
      </dsp:nvSpPr>
      <dsp:spPr>
        <a:xfrm>
          <a:off x="0" y="1420940"/>
          <a:ext cx="1683479" cy="5387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Compile Time</a:t>
          </a:r>
          <a:endParaRPr lang="en-US" sz="1800" kern="1200" dirty="0"/>
        </a:p>
      </dsp:txBody>
      <dsp:txXfrm>
        <a:off x="0" y="1420940"/>
        <a:ext cx="1683479" cy="538713"/>
      </dsp:txXfrm>
    </dsp:sp>
    <dsp:sp modelId="{5B791913-F021-451A-B0A5-B6F3DB453086}">
      <dsp:nvSpPr>
        <dsp:cNvPr id="0" name=""/>
        <dsp:cNvSpPr/>
      </dsp:nvSpPr>
      <dsp:spPr>
        <a:xfrm>
          <a:off x="1058217" y="2425350"/>
          <a:ext cx="841739" cy="84173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9E6B7-13F3-4C19-95C4-06B159986215}">
      <dsp:nvSpPr>
        <dsp:cNvPr id="0" name=""/>
        <dsp:cNvSpPr/>
      </dsp:nvSpPr>
      <dsp:spPr>
        <a:xfrm>
          <a:off x="1058217" y="2425350"/>
          <a:ext cx="841739" cy="84173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19FA5-5ED8-4443-B301-2E00CB4424EB}">
      <dsp:nvSpPr>
        <dsp:cNvPr id="0" name=""/>
        <dsp:cNvSpPr/>
      </dsp:nvSpPr>
      <dsp:spPr>
        <a:xfrm>
          <a:off x="637347" y="2576863"/>
          <a:ext cx="1683479" cy="5387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0" kern="1200" dirty="0" smtClean="0"/>
            <a:t>Function overloading</a:t>
          </a:r>
          <a:endParaRPr lang="en-US" sz="1800" b="0" kern="1200" dirty="0"/>
        </a:p>
      </dsp:txBody>
      <dsp:txXfrm>
        <a:off x="637347" y="2576863"/>
        <a:ext cx="1683479" cy="538713"/>
      </dsp:txXfrm>
    </dsp:sp>
    <dsp:sp modelId="{CA5B72D2-749D-49FE-873C-35BB0DF65978}">
      <dsp:nvSpPr>
        <dsp:cNvPr id="0" name=""/>
        <dsp:cNvSpPr/>
      </dsp:nvSpPr>
      <dsp:spPr>
        <a:xfrm>
          <a:off x="1674615" y="3620620"/>
          <a:ext cx="1156499" cy="105392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8AF3E-E2F9-4D77-BDC8-5DA7BA1C13EF}">
      <dsp:nvSpPr>
        <dsp:cNvPr id="0" name=""/>
        <dsp:cNvSpPr/>
      </dsp:nvSpPr>
      <dsp:spPr>
        <a:xfrm>
          <a:off x="1674615" y="3620620"/>
          <a:ext cx="1156499" cy="105392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1A93A-07A3-49F9-BAF6-F7C2DF14795E}">
      <dsp:nvSpPr>
        <dsp:cNvPr id="0" name=""/>
        <dsp:cNvSpPr/>
      </dsp:nvSpPr>
      <dsp:spPr>
        <a:xfrm>
          <a:off x="1096365" y="3810327"/>
          <a:ext cx="2312999" cy="67451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b="0" kern="1200" dirty="0" smtClean="0"/>
            <a:t>Operator overloading</a:t>
          </a:r>
          <a:endParaRPr lang="en-US" sz="1900" b="1" kern="1200" dirty="0">
            <a:solidFill>
              <a:srgbClr val="0000FF"/>
            </a:solidFill>
          </a:endParaRPr>
        </a:p>
      </dsp:txBody>
      <dsp:txXfrm>
        <a:off x="1096365" y="3810327"/>
        <a:ext cx="2312999" cy="674512"/>
      </dsp:txXfrm>
    </dsp:sp>
    <dsp:sp modelId="{BF06AC1A-1258-4566-8296-8BE95C3DFA72}">
      <dsp:nvSpPr>
        <dsp:cNvPr id="0" name=""/>
        <dsp:cNvSpPr/>
      </dsp:nvSpPr>
      <dsp:spPr>
        <a:xfrm>
          <a:off x="3338675" y="1230085"/>
          <a:ext cx="841739" cy="84173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79169-3B6D-4D17-A73A-D70467879649}">
      <dsp:nvSpPr>
        <dsp:cNvPr id="0" name=""/>
        <dsp:cNvSpPr/>
      </dsp:nvSpPr>
      <dsp:spPr>
        <a:xfrm>
          <a:off x="3338675" y="1230085"/>
          <a:ext cx="841739" cy="84173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9163B-8A85-4880-9FAC-1ABD6A6472D2}">
      <dsp:nvSpPr>
        <dsp:cNvPr id="0" name=""/>
        <dsp:cNvSpPr/>
      </dsp:nvSpPr>
      <dsp:spPr>
        <a:xfrm>
          <a:off x="2917805" y="1381598"/>
          <a:ext cx="1683479" cy="5387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Runtime</a:t>
          </a:r>
          <a:endParaRPr lang="en-US" sz="1800" kern="1200" dirty="0"/>
        </a:p>
      </dsp:txBody>
      <dsp:txXfrm>
        <a:off x="2917805" y="1381598"/>
        <a:ext cx="1683479" cy="538713"/>
      </dsp:txXfrm>
    </dsp:sp>
    <dsp:sp modelId="{DB432C47-6E2C-48D7-94F9-E8DF5A74ADD6}">
      <dsp:nvSpPr>
        <dsp:cNvPr id="0" name=""/>
        <dsp:cNvSpPr/>
      </dsp:nvSpPr>
      <dsp:spPr>
        <a:xfrm>
          <a:off x="3902909" y="2556500"/>
          <a:ext cx="1534861" cy="84173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B205E-2171-4C9E-A109-12C358EF4812}">
      <dsp:nvSpPr>
        <dsp:cNvPr id="0" name=""/>
        <dsp:cNvSpPr/>
      </dsp:nvSpPr>
      <dsp:spPr>
        <a:xfrm>
          <a:off x="3902909" y="2556500"/>
          <a:ext cx="1534861" cy="84173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42AA8-8379-4D60-917C-9B6AD46A1334}">
      <dsp:nvSpPr>
        <dsp:cNvPr id="0" name=""/>
        <dsp:cNvSpPr/>
      </dsp:nvSpPr>
      <dsp:spPr>
        <a:xfrm>
          <a:off x="3135478" y="2708013"/>
          <a:ext cx="3069723" cy="5387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solidFill>
                <a:srgbClr val="0000FF"/>
              </a:solidFill>
            </a:rPr>
            <a:t>Virtual Function</a:t>
          </a:r>
          <a:endParaRPr lang="en-US" sz="2400" b="1" kern="1200" dirty="0">
            <a:solidFill>
              <a:srgbClr val="0000FF"/>
            </a:solidFill>
          </a:endParaRPr>
        </a:p>
      </dsp:txBody>
      <dsp:txXfrm>
        <a:off x="3135478" y="2708013"/>
        <a:ext cx="3069723" cy="538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B8DFE-73F4-4B0D-A69A-42A10C741FD0}">
      <dsp:nvSpPr>
        <dsp:cNvPr id="0" name=""/>
        <dsp:cNvSpPr/>
      </dsp:nvSpPr>
      <dsp:spPr>
        <a:xfrm>
          <a:off x="552376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9229F-8F6C-46C7-AC30-458CC122EE2E}">
      <dsp:nvSpPr>
        <dsp:cNvPr id="0" name=""/>
        <dsp:cNvSpPr/>
      </dsp:nvSpPr>
      <dsp:spPr>
        <a:xfrm>
          <a:off x="1238147" y="3235654"/>
          <a:ext cx="160129" cy="1601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EE86-0981-4542-9DEC-26B760F92BA3}">
      <dsp:nvSpPr>
        <dsp:cNvPr id="0" name=""/>
        <dsp:cNvSpPr/>
      </dsp:nvSpPr>
      <dsp:spPr>
        <a:xfrm>
          <a:off x="1429115" y="3315719"/>
          <a:ext cx="2333871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FF0066"/>
              </a:solidFill>
            </a:rPr>
            <a:t>Encapsulation</a:t>
          </a:r>
          <a:endParaRPr lang="en-US" sz="2000" b="1" kern="1200" dirty="0">
            <a:solidFill>
              <a:srgbClr val="FF0066"/>
            </a:solidFill>
          </a:endParaRPr>
        </a:p>
      </dsp:txBody>
      <dsp:txXfrm>
        <a:off x="1429115" y="3315719"/>
        <a:ext cx="2333871" cy="1035618"/>
      </dsp:txXfrm>
    </dsp:sp>
    <dsp:sp modelId="{BA159CC5-0B36-4AA3-B3DF-2C693F320AF0}">
      <dsp:nvSpPr>
        <dsp:cNvPr id="0" name=""/>
        <dsp:cNvSpPr/>
      </dsp:nvSpPr>
      <dsp:spPr>
        <a:xfrm>
          <a:off x="2369495" y="2223533"/>
          <a:ext cx="278485" cy="278485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0572B-5C4A-42D3-92EA-33FE1F55D0A8}">
      <dsp:nvSpPr>
        <dsp:cNvPr id="0" name=""/>
        <dsp:cNvSpPr/>
      </dsp:nvSpPr>
      <dsp:spPr>
        <a:xfrm>
          <a:off x="2508738" y="2362776"/>
          <a:ext cx="1462049" cy="1988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64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8000"/>
              </a:solidFill>
            </a:rPr>
            <a:t>Access control</a:t>
          </a:r>
          <a:endParaRPr lang="en-US" sz="2000" b="1" kern="1200" dirty="0">
            <a:solidFill>
              <a:srgbClr val="008000"/>
            </a:solidFill>
          </a:endParaRPr>
        </a:p>
      </dsp:txBody>
      <dsp:txXfrm>
        <a:off x="2508738" y="2362776"/>
        <a:ext cx="1462049" cy="1988561"/>
      </dsp:txXfrm>
    </dsp:sp>
    <dsp:sp modelId="{0AEE77C2-9F66-4F57-B537-E3B38DBD67EF}">
      <dsp:nvSpPr>
        <dsp:cNvPr id="0" name=""/>
        <dsp:cNvSpPr/>
      </dsp:nvSpPr>
      <dsp:spPr>
        <a:xfrm>
          <a:off x="3814139" y="1477714"/>
          <a:ext cx="368993" cy="368993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5BCDF-BBF4-4114-A394-21E66478082B}">
      <dsp:nvSpPr>
        <dsp:cNvPr id="0" name=""/>
        <dsp:cNvSpPr/>
      </dsp:nvSpPr>
      <dsp:spPr>
        <a:xfrm>
          <a:off x="4033440" y="1662211"/>
          <a:ext cx="2290929" cy="268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522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C00000"/>
              </a:solidFill>
            </a:rPr>
            <a:t>Inheritance</a:t>
          </a:r>
          <a:endParaRPr lang="en-US" sz="2000" b="1" kern="1200" dirty="0">
            <a:solidFill>
              <a:srgbClr val="C00000"/>
            </a:solidFill>
          </a:endParaRPr>
        </a:p>
      </dsp:txBody>
      <dsp:txXfrm>
        <a:off x="4033440" y="1662211"/>
        <a:ext cx="2290929" cy="2689126"/>
      </dsp:txXfrm>
    </dsp:sp>
    <dsp:sp modelId="{843207AD-A2A7-4353-A384-11FF95AFAF93}">
      <dsp:nvSpPr>
        <dsp:cNvPr id="0" name=""/>
        <dsp:cNvSpPr/>
      </dsp:nvSpPr>
      <dsp:spPr>
        <a:xfrm>
          <a:off x="5387583" y="984272"/>
          <a:ext cx="494311" cy="49431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5B5B1-3889-4403-BABB-DE7BBD5C6B39}">
      <dsp:nvSpPr>
        <dsp:cNvPr id="0" name=""/>
        <dsp:cNvSpPr/>
      </dsp:nvSpPr>
      <dsp:spPr>
        <a:xfrm>
          <a:off x="5681538" y="1171152"/>
          <a:ext cx="2473203" cy="311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26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FF"/>
              </a:solidFill>
            </a:rPr>
            <a:t>Virtual function</a:t>
          </a:r>
          <a:endParaRPr lang="en-US" sz="2000" b="1" kern="1200" dirty="0">
            <a:solidFill>
              <a:srgbClr val="0000FF"/>
            </a:solidFill>
          </a:endParaRPr>
        </a:p>
      </dsp:txBody>
      <dsp:txXfrm>
        <a:off x="5681538" y="1171152"/>
        <a:ext cx="2473203" cy="3119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B6E91-791D-435B-BDB3-A8C4FA1E9C11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0000FF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Better C</a:t>
          </a:r>
          <a:endParaRPr lang="en-US" sz="1700" b="1" kern="1200" dirty="0"/>
        </a:p>
      </dsp:txBody>
      <dsp:txXfrm rot="-5400000">
        <a:off x="0" y="554579"/>
        <a:ext cx="1105044" cy="473590"/>
      </dsp:txXfrm>
    </dsp:sp>
    <dsp:sp modelId="{3C2A89D1-DE7D-4625-9FA9-5B80EABFB921}">
      <dsp:nvSpPr>
        <dsp:cNvPr id="0" name=""/>
        <dsp:cNvSpPr/>
      </dsp:nvSpPr>
      <dsp:spPr>
        <a:xfrm rot="5400000">
          <a:off x="3982815" y="-2875713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Enhanced version of C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Structure </a:t>
          </a:r>
          <a:r>
            <a:rPr lang="en-US" sz="2000" kern="1200" dirty="0" smtClean="0">
              <a:sym typeface="Wingdings" panose="05000000000000000000" pitchFamily="2" charset="2"/>
            </a:rPr>
            <a:t> Class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Variable declaration</a:t>
          </a:r>
          <a:endParaRPr lang="en-US" sz="2000" kern="1200" dirty="0"/>
        </a:p>
      </dsp:txBody>
      <dsp:txXfrm rot="-5400000">
        <a:off x="1105044" y="52149"/>
        <a:ext cx="6731564" cy="925930"/>
      </dsp:txXfrm>
    </dsp:sp>
    <dsp:sp modelId="{9B4D8DED-CA12-4EB1-B454-9664232DFF2D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FF0066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Object Based</a:t>
          </a:r>
          <a:endParaRPr lang="en-US" sz="1700" b="1" kern="1200" dirty="0"/>
        </a:p>
      </dsp:txBody>
      <dsp:txXfrm rot="-5400000">
        <a:off x="0" y="1938873"/>
        <a:ext cx="1105044" cy="473590"/>
      </dsp:txXfrm>
    </dsp:sp>
    <dsp:sp modelId="{54EE2D8C-B29A-4514-8F59-2847D70C6E12}">
      <dsp:nvSpPr>
        <dsp:cNvPr id="0" name=""/>
        <dsp:cNvSpPr/>
      </dsp:nvSpPr>
      <dsp:spPr>
        <a:xfrm rot="5400000">
          <a:off x="3982815" y="-1491419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Grouping a data structure together (Encapsulation)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Constructor and destructors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Inheritance</a:t>
          </a:r>
          <a:endParaRPr lang="en-US" sz="2000" kern="1200" dirty="0"/>
        </a:p>
      </dsp:txBody>
      <dsp:txXfrm rot="-5400000">
        <a:off x="1105044" y="1436443"/>
        <a:ext cx="6731564" cy="925930"/>
      </dsp:txXfrm>
    </dsp:sp>
    <dsp:sp modelId="{BA102EF5-5A2D-4784-B411-39D051B1EDED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0080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Object oriented</a:t>
          </a:r>
          <a:endParaRPr lang="en-US" sz="1700" b="1" kern="1200" dirty="0"/>
        </a:p>
      </dsp:txBody>
      <dsp:txXfrm rot="-5400000">
        <a:off x="0" y="3323167"/>
        <a:ext cx="1105044" cy="473590"/>
      </dsp:txXfrm>
    </dsp:sp>
    <dsp:sp modelId="{D94591C9-D4B9-4846-973E-243DE374950F}">
      <dsp:nvSpPr>
        <dsp:cNvPr id="0" name=""/>
        <dsp:cNvSpPr/>
      </dsp:nvSpPr>
      <dsp:spPr>
        <a:xfrm rot="5400000">
          <a:off x="3982815" y="-107126"/>
          <a:ext cx="1026112" cy="67816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Virtual function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Intimately bound with the concept of type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Understood only from a design viewpoint</a:t>
          </a:r>
          <a:endParaRPr lang="en-US" sz="2000" kern="1200" dirty="0"/>
        </a:p>
      </dsp:txBody>
      <dsp:txXfrm rot="-5400000">
        <a:off x="1105044" y="2820736"/>
        <a:ext cx="67315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A2838-4941-4ED7-B5E3-DCAC1AD3EE69}">
      <dsp:nvSpPr>
        <dsp:cNvPr id="0" name=""/>
        <dsp:cNvSpPr/>
      </dsp:nvSpPr>
      <dsp:spPr>
        <a:xfrm>
          <a:off x="3048000" y="1410521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EC834-18C3-43FD-B2C4-66C6D07F240B}">
      <dsp:nvSpPr>
        <dsp:cNvPr id="0" name=""/>
        <dsp:cNvSpPr/>
      </dsp:nvSpPr>
      <dsp:spPr>
        <a:xfrm>
          <a:off x="1379990" y="1410521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47DDA-6E7F-41E8-B165-6CCBFAB6290D}">
      <dsp:nvSpPr>
        <dsp:cNvPr id="0" name=""/>
        <dsp:cNvSpPr/>
      </dsp:nvSpPr>
      <dsp:spPr>
        <a:xfrm>
          <a:off x="2358739" y="32001"/>
          <a:ext cx="1378520" cy="1378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9199F-A25E-42B3-BF3E-74C5F2C01B69}">
      <dsp:nvSpPr>
        <dsp:cNvPr id="0" name=""/>
        <dsp:cNvSpPr/>
      </dsp:nvSpPr>
      <dsp:spPr>
        <a:xfrm>
          <a:off x="2358739" y="32001"/>
          <a:ext cx="1378520" cy="1378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22EB2-1AD0-4062-98A5-BD5B26B8C744}">
      <dsp:nvSpPr>
        <dsp:cNvPr id="0" name=""/>
        <dsp:cNvSpPr/>
      </dsp:nvSpPr>
      <dsp:spPr>
        <a:xfrm>
          <a:off x="1669479" y="280134"/>
          <a:ext cx="2757041" cy="8822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ndara" panose="020E0502030303020204" pitchFamily="34" charset="0"/>
            </a:rPr>
            <a:t>Types of Bindings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1669479" y="280134"/>
        <a:ext cx="2757041" cy="882253"/>
      </dsp:txXfrm>
    </dsp:sp>
    <dsp:sp modelId="{09D3F1BA-1D9E-4332-9697-080DB3373759}">
      <dsp:nvSpPr>
        <dsp:cNvPr id="0" name=""/>
        <dsp:cNvSpPr/>
      </dsp:nvSpPr>
      <dsp:spPr>
        <a:xfrm>
          <a:off x="690729" y="1989500"/>
          <a:ext cx="1378520" cy="1378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119C4-03FF-40B6-8CF5-68BAA0DA5296}">
      <dsp:nvSpPr>
        <dsp:cNvPr id="0" name=""/>
        <dsp:cNvSpPr/>
      </dsp:nvSpPr>
      <dsp:spPr>
        <a:xfrm>
          <a:off x="690729" y="1989500"/>
          <a:ext cx="1378520" cy="1378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FF7F6-B1CB-40D0-AF4F-E614184D9638}">
      <dsp:nvSpPr>
        <dsp:cNvPr id="0" name=""/>
        <dsp:cNvSpPr/>
      </dsp:nvSpPr>
      <dsp:spPr>
        <a:xfrm>
          <a:off x="1469" y="2237633"/>
          <a:ext cx="2757041" cy="8822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ndara" panose="020E0502030303020204" pitchFamily="34" charset="0"/>
            </a:rPr>
            <a:t>Early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1469" y="2237633"/>
        <a:ext cx="2757041" cy="882253"/>
      </dsp:txXfrm>
    </dsp:sp>
    <dsp:sp modelId="{B0D85643-E15E-4BE8-BFB3-E959C32FC425}">
      <dsp:nvSpPr>
        <dsp:cNvPr id="0" name=""/>
        <dsp:cNvSpPr/>
      </dsp:nvSpPr>
      <dsp:spPr>
        <a:xfrm>
          <a:off x="4026749" y="1989500"/>
          <a:ext cx="1378520" cy="137852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3F53A-9F77-4121-929F-9A06A796E2C1}">
      <dsp:nvSpPr>
        <dsp:cNvPr id="0" name=""/>
        <dsp:cNvSpPr/>
      </dsp:nvSpPr>
      <dsp:spPr>
        <a:xfrm>
          <a:off x="4026749" y="1989500"/>
          <a:ext cx="1378520" cy="137852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BA29D-A8E1-4DAC-8AA8-73514A84B110}">
      <dsp:nvSpPr>
        <dsp:cNvPr id="0" name=""/>
        <dsp:cNvSpPr/>
      </dsp:nvSpPr>
      <dsp:spPr>
        <a:xfrm>
          <a:off x="3337489" y="2237633"/>
          <a:ext cx="2757041" cy="8822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ndara" panose="020E0502030303020204" pitchFamily="34" charset="0"/>
            </a:rPr>
            <a:t>Late</a:t>
          </a:r>
          <a:endParaRPr lang="en-US" sz="2400" kern="1200" dirty="0">
            <a:latin typeface="Candara" panose="020E0502030303020204" pitchFamily="34" charset="0"/>
          </a:endParaRPr>
        </a:p>
      </dsp:txBody>
      <dsp:txXfrm>
        <a:off x="3337489" y="2237633"/>
        <a:ext cx="2757041" cy="882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Run Time Polymorphism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type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No </a:t>
            </a:r>
            <a:r>
              <a:rPr lang="en-GB" sz="2200" dirty="0"/>
              <a:t>explicit type information stored in </a:t>
            </a:r>
            <a:r>
              <a:rPr lang="en-GB" sz="2200" dirty="0" smtClean="0"/>
              <a:t>any </a:t>
            </a:r>
            <a:r>
              <a:rPr lang="en-US" sz="2200" dirty="0" smtClean="0"/>
              <a:t>of </a:t>
            </a:r>
            <a:r>
              <a:rPr lang="en-US" sz="2200" dirty="0"/>
              <a:t>the classes</a:t>
            </a:r>
            <a:r>
              <a:rPr lang="en-US" sz="2200" dirty="0" smtClean="0"/>
              <a:t>.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rgbClr val="0000FF"/>
                </a:solidFill>
              </a:rPr>
              <a:t>How the type is determined at run time?</a:t>
            </a:r>
          </a:p>
          <a:p>
            <a:endParaRPr lang="en-GB" sz="2200" dirty="0"/>
          </a:p>
          <a:p>
            <a:r>
              <a:rPr lang="en-GB" sz="2200" dirty="0"/>
              <a:t>T</a:t>
            </a:r>
            <a:r>
              <a:rPr lang="en-GB" sz="2200" dirty="0" smtClean="0"/>
              <a:t>he </a:t>
            </a:r>
            <a:r>
              <a:rPr lang="en-GB" sz="2200" dirty="0"/>
              <a:t>type information is hidden. 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702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4811" y="1690689"/>
            <a:ext cx="409439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Instrument; play(), what(), adjust()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64921" y="2933629"/>
            <a:ext cx="7697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Wind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7839" y="2933629"/>
            <a:ext cx="14542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Percussion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156374" y="2933629"/>
            <a:ext cx="11400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Stringed</a:t>
            </a:r>
          </a:p>
        </p:txBody>
      </p:sp>
      <p:cxnSp>
        <p:nvCxnSpPr>
          <p:cNvPr id="9" name="Elbow Connector 8"/>
          <p:cNvCxnSpPr>
            <a:stCxn id="4" idx="2"/>
            <a:endCxn id="5" idx="0"/>
          </p:cNvCxnSpPr>
          <p:nvPr/>
        </p:nvCxnSpPr>
        <p:spPr>
          <a:xfrm rot="5400000">
            <a:off x="2789490" y="1151112"/>
            <a:ext cx="842830" cy="2722204"/>
          </a:xfrm>
          <a:prstGeom prst="bentConnector3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16200000" flipH="1">
            <a:off x="4212069" y="2450737"/>
            <a:ext cx="842830" cy="122954"/>
          </a:xfrm>
          <a:prstGeom prst="bentConnector3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7" idx="0"/>
          </p:cNvCxnSpPr>
          <p:nvPr/>
        </p:nvCxnSpPr>
        <p:spPr>
          <a:xfrm rot="16200000" flipH="1">
            <a:off x="5727789" y="935016"/>
            <a:ext cx="842830" cy="3154395"/>
          </a:xfrm>
          <a:prstGeom prst="bentConnector3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5616" y="4276653"/>
            <a:ext cx="840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Brass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006236" y="4276653"/>
            <a:ext cx="13790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Woodwind</a:t>
            </a:r>
            <a:endParaRPr lang="en-US" sz="2000" dirty="0"/>
          </a:p>
        </p:txBody>
      </p:sp>
      <p:cxnSp>
        <p:nvCxnSpPr>
          <p:cNvPr id="22" name="Elbow Connector 21"/>
          <p:cNvCxnSpPr>
            <a:stCxn id="5" idx="2"/>
            <a:endCxn id="20" idx="0"/>
          </p:cNvCxnSpPr>
          <p:nvPr/>
        </p:nvCxnSpPr>
        <p:spPr>
          <a:xfrm rot="16200000" flipH="1">
            <a:off x="1801336" y="3382205"/>
            <a:ext cx="942914" cy="845981"/>
          </a:xfrm>
          <a:prstGeom prst="bentConnector3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15" idx="0"/>
          </p:cNvCxnSpPr>
          <p:nvPr/>
        </p:nvCxnSpPr>
        <p:spPr>
          <a:xfrm rot="5400000">
            <a:off x="951327" y="3378177"/>
            <a:ext cx="942914" cy="854039"/>
          </a:xfrm>
          <a:prstGeom prst="bentConnector3">
            <a:avLst/>
          </a:prstGeom>
          <a:ln w="127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94127" y="588564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Demonstration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1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virtual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578265"/>
            <a:ext cx="8086725" cy="4886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3352" y="1690689"/>
            <a:ext cx="2781837" cy="4478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6313" y="1455313"/>
            <a:ext cx="2881849" cy="5009277"/>
          </a:xfrm>
          <a:prstGeom prst="rect">
            <a:avLst/>
          </a:prstGeom>
          <a:noFill/>
          <a:ln w="38100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virtual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4088"/>
            <a:ext cx="7686675" cy="1571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420" y="3316173"/>
            <a:ext cx="723307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Begins </a:t>
            </a:r>
            <a:r>
              <a:rPr lang="en-GB" sz="2000" dirty="0"/>
              <a:t>with the Instrument </a:t>
            </a:r>
            <a:r>
              <a:rPr lang="en-GB" sz="2000" dirty="0" smtClean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</a:t>
            </a:r>
            <a:r>
              <a:rPr lang="en-GB" sz="2000" dirty="0" smtClean="0"/>
              <a:t>ompiler </a:t>
            </a:r>
            <a:r>
              <a:rPr lang="en-GB" sz="2000" dirty="0"/>
              <a:t>can pick the </a:t>
            </a:r>
            <a:r>
              <a:rPr lang="en-GB" sz="2000" dirty="0" smtClean="0"/>
              <a:t>VPTR of that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VPTR points to the starting address of </a:t>
            </a:r>
            <a:r>
              <a:rPr lang="en-GB" sz="2000" dirty="0" smtClean="0"/>
              <a:t>the VTABLE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Compiler knows </a:t>
            </a:r>
            <a:r>
              <a:rPr lang="en-GB" sz="2000" dirty="0"/>
              <a:t>adjust( ) function is </a:t>
            </a:r>
            <a:r>
              <a:rPr lang="en-GB" sz="2000" dirty="0" smtClean="0"/>
              <a:t>at the </a:t>
            </a:r>
            <a:r>
              <a:rPr lang="en-GB" sz="2000" dirty="0"/>
              <a:t>location </a:t>
            </a:r>
            <a:r>
              <a:rPr lang="en-GB" sz="2000" dirty="0" smtClean="0"/>
              <a:t>VPTR+2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“Call the function </a:t>
            </a:r>
            <a:r>
              <a:rPr lang="en-GB" sz="2000" dirty="0" smtClean="0"/>
              <a:t>at VPTR+2”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32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Attribute Is Inherited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44911"/>
            <a:ext cx="8103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When a virtual function is inherited, its </a:t>
            </a:r>
            <a:r>
              <a:rPr lang="en-GB" sz="2000" b="1" dirty="0">
                <a:solidFill>
                  <a:srgbClr val="FF0066"/>
                </a:solidFill>
              </a:rPr>
              <a:t>virtual nature is also inherited</a:t>
            </a:r>
            <a:r>
              <a:rPr lang="en-GB" sz="2000" dirty="0"/>
              <a:t>.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8753" y="2511380"/>
            <a:ext cx="3354067" cy="2584232"/>
            <a:chOff x="2281338" y="2562896"/>
            <a:chExt cx="3354067" cy="2584232"/>
          </a:xfrm>
        </p:grpSpPr>
        <p:grpSp>
          <p:nvGrpSpPr>
            <p:cNvPr id="12" name="Group 11"/>
            <p:cNvGrpSpPr/>
            <p:nvPr/>
          </p:nvGrpSpPr>
          <p:grpSpPr>
            <a:xfrm>
              <a:off x="3142444" y="2562896"/>
              <a:ext cx="2485623" cy="1184856"/>
              <a:chOff x="811368" y="2653048"/>
              <a:chExt cx="2485623" cy="118485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11368" y="2653048"/>
                <a:ext cx="2485623" cy="1184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63295" y="276895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Base class</a:t>
                </a:r>
                <a:endParaRPr lang="en-US" sz="20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88642" y="3271234"/>
                <a:ext cx="2331076" cy="41212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Virtual function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49782" y="3962272"/>
              <a:ext cx="2485623" cy="1184856"/>
              <a:chOff x="3142443" y="4116818"/>
              <a:chExt cx="2485623" cy="118485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142443" y="4116818"/>
                <a:ext cx="2485623" cy="11848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94369" y="4206970"/>
                <a:ext cx="19383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Derived class 1</a:t>
                </a:r>
                <a:endParaRPr lang="en-US" sz="2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9716" y="4709246"/>
                <a:ext cx="2331076" cy="41212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Virtual function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Curved Right Arrow 17"/>
            <p:cNvSpPr/>
            <p:nvPr/>
          </p:nvSpPr>
          <p:spPr>
            <a:xfrm>
              <a:off x="2281338" y="3444348"/>
              <a:ext cx="731520" cy="1216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09858" y="4682467"/>
            <a:ext cx="3361406" cy="1872494"/>
            <a:chOff x="3142443" y="4733983"/>
            <a:chExt cx="3361406" cy="1872494"/>
          </a:xfrm>
        </p:grpSpPr>
        <p:grpSp>
          <p:nvGrpSpPr>
            <p:cNvPr id="14" name="Group 13"/>
            <p:cNvGrpSpPr/>
            <p:nvPr/>
          </p:nvGrpSpPr>
          <p:grpSpPr>
            <a:xfrm>
              <a:off x="3142443" y="5421621"/>
              <a:ext cx="2485623" cy="1184856"/>
              <a:chOff x="3142443" y="4116818"/>
              <a:chExt cx="2485623" cy="1184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42443" y="4116818"/>
                <a:ext cx="2485623" cy="11848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94369" y="4206970"/>
                <a:ext cx="19383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Derived class 2</a:t>
                </a:r>
                <a:endParaRPr lang="en-US" sz="2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19716" y="4709246"/>
                <a:ext cx="2331076" cy="412124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Virtual function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Curved Left Arrow 18"/>
            <p:cNvSpPr/>
            <p:nvPr/>
          </p:nvSpPr>
          <p:spPr>
            <a:xfrm>
              <a:off x="5772329" y="4733983"/>
              <a:ext cx="731520" cy="1216152"/>
            </a:xfrm>
            <a:prstGeom prst="curvedLef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971264" y="3449091"/>
            <a:ext cx="3544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smtClean="0">
                <a:latin typeface="Palatino-Roman"/>
              </a:rPr>
              <a:t>No </a:t>
            </a:r>
            <a:r>
              <a:rPr lang="en-GB" sz="2000" i="1" dirty="0">
                <a:latin typeface="Palatino-Roman"/>
              </a:rPr>
              <a:t>matter how many times a virtual function is inherited, it remains virtual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961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 and the VTABLE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94860"/>
          </a:xfrm>
        </p:spPr>
        <p:txBody>
          <a:bodyPr>
            <a:normAutofit/>
          </a:bodyPr>
          <a:lstStyle/>
          <a:p>
            <a:r>
              <a:rPr lang="en-US" sz="2200" dirty="0"/>
              <a:t>C</a:t>
            </a:r>
            <a:r>
              <a:rPr lang="en-US" sz="2200" dirty="0" smtClean="0"/>
              <a:t>ompiler </a:t>
            </a:r>
            <a:r>
              <a:rPr lang="en-US" sz="2200" dirty="0"/>
              <a:t>creates a </a:t>
            </a:r>
            <a:r>
              <a:rPr lang="en-US" sz="2200" dirty="0" smtClean="0"/>
              <a:t>new </a:t>
            </a:r>
            <a:r>
              <a:rPr lang="en-GB" sz="2200" dirty="0" smtClean="0"/>
              <a:t>VTABLE </a:t>
            </a:r>
            <a:r>
              <a:rPr lang="en-GB" sz="2200" dirty="0"/>
              <a:t>for your new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US" sz="2200" dirty="0" smtClean="0"/>
              <a:t>For non-overridden virtual functions, inserts the </a:t>
            </a:r>
            <a:r>
              <a:rPr lang="en-GB" sz="2200" dirty="0" smtClean="0"/>
              <a:t>addresses </a:t>
            </a:r>
            <a:r>
              <a:rPr lang="en-GB" sz="2200" dirty="0"/>
              <a:t>using the base-class function </a:t>
            </a:r>
            <a:r>
              <a:rPr lang="en-GB" sz="2200" dirty="0" smtClean="0"/>
              <a:t>addresses</a:t>
            </a:r>
          </a:p>
          <a:p>
            <a:endParaRPr lang="en-GB" sz="2200" dirty="0"/>
          </a:p>
          <a:p>
            <a:r>
              <a:rPr lang="en-GB" sz="2200" dirty="0"/>
              <a:t>W</a:t>
            </a:r>
            <a:r>
              <a:rPr lang="en-GB" sz="2200" dirty="0" smtClean="0"/>
              <a:t>hat </a:t>
            </a:r>
            <a:r>
              <a:rPr lang="en-GB" sz="2200" dirty="0"/>
              <a:t>happens when you </a:t>
            </a:r>
            <a:r>
              <a:rPr lang="en-GB" sz="2200" b="1" dirty="0">
                <a:solidFill>
                  <a:srgbClr val="0000FF"/>
                </a:solidFill>
              </a:rPr>
              <a:t>inherit</a:t>
            </a:r>
            <a:r>
              <a:rPr lang="en-GB" sz="2200" dirty="0"/>
              <a:t> and </a:t>
            </a:r>
            <a:r>
              <a:rPr lang="en-GB" sz="2200" b="1" dirty="0">
                <a:solidFill>
                  <a:srgbClr val="FF0066"/>
                </a:solidFill>
              </a:rPr>
              <a:t>add new virtual </a:t>
            </a:r>
            <a:r>
              <a:rPr lang="en-GB" sz="2200" b="1" dirty="0" smtClean="0">
                <a:solidFill>
                  <a:srgbClr val="FF0066"/>
                </a:solidFill>
              </a:rPr>
              <a:t>functions </a:t>
            </a:r>
            <a:r>
              <a:rPr lang="en-US" sz="2200" dirty="0" smtClean="0"/>
              <a:t>in </a:t>
            </a:r>
            <a:r>
              <a:rPr lang="en-US" sz="2200" dirty="0"/>
              <a:t>the </a:t>
            </a:r>
            <a:r>
              <a:rPr lang="en-US" sz="2200" b="1" i="1" dirty="0">
                <a:solidFill>
                  <a:srgbClr val="008000"/>
                </a:solidFill>
              </a:rPr>
              <a:t>derived </a:t>
            </a:r>
            <a:r>
              <a:rPr lang="en-US" sz="2200" b="1" dirty="0">
                <a:solidFill>
                  <a:srgbClr val="008000"/>
                </a:solidFill>
              </a:rPr>
              <a:t>class</a:t>
            </a:r>
            <a:r>
              <a:rPr lang="en-US" sz="2200" dirty="0" smtClean="0"/>
              <a:t>? </a:t>
            </a:r>
            <a:r>
              <a:rPr lang="en-US" sz="2200" b="1" dirty="0" smtClean="0"/>
              <a:t>(Demonstration)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2" y="4520485"/>
            <a:ext cx="5454405" cy="2029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9132" y="5022760"/>
            <a:ext cx="2537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RTTI: </a:t>
            </a:r>
            <a:r>
              <a:rPr lang="en-US" sz="2000" b="1" dirty="0" smtClean="0"/>
              <a:t>Run Time Type Identification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89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Virtual Functions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6463" y="1816786"/>
            <a:ext cx="2485624" cy="4828038"/>
            <a:chOff x="216463" y="1816786"/>
            <a:chExt cx="2485624" cy="4828038"/>
          </a:xfrm>
        </p:grpSpPr>
        <p:grpSp>
          <p:nvGrpSpPr>
            <p:cNvPr id="50" name="Group 49"/>
            <p:cNvGrpSpPr/>
            <p:nvPr/>
          </p:nvGrpSpPr>
          <p:grpSpPr>
            <a:xfrm>
              <a:off x="216463" y="1816786"/>
              <a:ext cx="2485624" cy="4361516"/>
              <a:chOff x="216463" y="1816786"/>
              <a:chExt cx="2485624" cy="436151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16464" y="1816786"/>
                <a:ext cx="2485623" cy="1184856"/>
                <a:chOff x="811368" y="2653048"/>
                <a:chExt cx="2485623" cy="118485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811368" y="2653048"/>
                  <a:ext cx="2485623" cy="1184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863295" y="2768958"/>
                  <a:ext cx="1425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Base class</a:t>
                  </a:r>
                  <a:endParaRPr lang="en-US" sz="2000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88642" y="3271234"/>
                  <a:ext cx="2331076" cy="4121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Virtual function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16463" y="3405116"/>
                <a:ext cx="2485623" cy="1184856"/>
                <a:chOff x="3142443" y="4116818"/>
                <a:chExt cx="2485623" cy="1184856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3142443" y="4116818"/>
                  <a:ext cx="2485623" cy="118485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194369" y="4206970"/>
                  <a:ext cx="19383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Derived class 1</a:t>
                  </a:r>
                  <a:endParaRPr lang="en-US" sz="20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219716" y="4709246"/>
                  <a:ext cx="2331076" cy="4121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Virtual function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16464" y="4993446"/>
                <a:ext cx="2485623" cy="1184856"/>
                <a:chOff x="3142443" y="4116818"/>
                <a:chExt cx="2485623" cy="1184856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142443" y="4116818"/>
                  <a:ext cx="2485623" cy="118485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194369" y="4206970"/>
                  <a:ext cx="19383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Derived class 2</a:t>
                  </a:r>
                  <a:endParaRPr lang="en-US" sz="20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219716" y="4709246"/>
                  <a:ext cx="2331076" cy="41212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Virtual function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Down Arrow 19"/>
              <p:cNvSpPr/>
              <p:nvPr/>
            </p:nvSpPr>
            <p:spPr>
              <a:xfrm>
                <a:off x="1209149" y="3006064"/>
                <a:ext cx="484632" cy="433460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1209149" y="4564214"/>
                <a:ext cx="484632" cy="433460"/>
              </a:xfrm>
              <a:prstGeom prst="down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953366" y="6244714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Case 1</a:t>
              </a:r>
              <a:endParaRPr lang="en-US" sz="20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86858" y="1816786"/>
            <a:ext cx="2485624" cy="4847550"/>
            <a:chOff x="2886858" y="1816786"/>
            <a:chExt cx="2485624" cy="4847550"/>
          </a:xfrm>
        </p:grpSpPr>
        <p:grpSp>
          <p:nvGrpSpPr>
            <p:cNvPr id="22" name="Group 21"/>
            <p:cNvGrpSpPr/>
            <p:nvPr/>
          </p:nvGrpSpPr>
          <p:grpSpPr>
            <a:xfrm>
              <a:off x="2886859" y="1816786"/>
              <a:ext cx="2485623" cy="1184856"/>
              <a:chOff x="811368" y="2653048"/>
              <a:chExt cx="2485623" cy="118485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11368" y="2653048"/>
                <a:ext cx="2485623" cy="1184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63295" y="276895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Base class</a:t>
                </a:r>
                <a:endParaRPr lang="en-US" sz="20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88642" y="3271234"/>
                <a:ext cx="2331076" cy="4121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Virtual function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86858" y="3405116"/>
              <a:ext cx="2485623" cy="1184856"/>
              <a:chOff x="3142443" y="4116818"/>
              <a:chExt cx="2485623" cy="1184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142443" y="4116818"/>
                <a:ext cx="2485623" cy="11848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4369" y="4206970"/>
                <a:ext cx="19383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Derived class 1</a:t>
                </a:r>
                <a:endParaRPr lang="en-US" sz="20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19716" y="4709246"/>
                <a:ext cx="2331076" cy="4121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Virtual function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886859" y="4993446"/>
              <a:ext cx="2485623" cy="1184856"/>
              <a:chOff x="3142443" y="4116818"/>
              <a:chExt cx="2485623" cy="118485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142443" y="4116818"/>
                <a:ext cx="2485623" cy="11848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194369" y="4206970"/>
                <a:ext cx="19383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Derived class 2</a:t>
                </a:r>
                <a:endParaRPr lang="en-US" sz="2000" dirty="0"/>
              </a:p>
            </p:txBody>
          </p:sp>
        </p:grpSp>
        <p:sp>
          <p:nvSpPr>
            <p:cNvPr id="34" name="Down Arrow 33"/>
            <p:cNvSpPr/>
            <p:nvPr/>
          </p:nvSpPr>
          <p:spPr>
            <a:xfrm>
              <a:off x="3879544" y="3006064"/>
              <a:ext cx="484632" cy="43346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3879544" y="4564214"/>
              <a:ext cx="484632" cy="43346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60185" y="6264226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Case 2</a:t>
              </a:r>
              <a:endParaRPr lang="en-US" sz="20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07549" y="1816786"/>
            <a:ext cx="3218030" cy="4828038"/>
            <a:chOff x="5607549" y="1816786"/>
            <a:chExt cx="3218030" cy="4828038"/>
          </a:xfrm>
        </p:grpSpPr>
        <p:grpSp>
          <p:nvGrpSpPr>
            <p:cNvPr id="36" name="Group 35"/>
            <p:cNvGrpSpPr/>
            <p:nvPr/>
          </p:nvGrpSpPr>
          <p:grpSpPr>
            <a:xfrm>
              <a:off x="5607550" y="1816786"/>
              <a:ext cx="2485623" cy="1184856"/>
              <a:chOff x="811368" y="2653048"/>
              <a:chExt cx="2485623" cy="118485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11368" y="2653048"/>
                <a:ext cx="2485623" cy="1184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63295" y="276895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Base class</a:t>
                </a:r>
                <a:endParaRPr lang="en-US" sz="20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88642" y="3271234"/>
                <a:ext cx="2331076" cy="4121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Virtual function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607549" y="3405116"/>
              <a:ext cx="2485623" cy="1184856"/>
              <a:chOff x="3142443" y="4116818"/>
              <a:chExt cx="2485623" cy="118485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142443" y="4116818"/>
                <a:ext cx="2485623" cy="11848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194369" y="4206970"/>
                <a:ext cx="19383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Derived class 1</a:t>
                </a:r>
                <a:endParaRPr lang="en-US" sz="20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19716" y="4709246"/>
                <a:ext cx="2331076" cy="4121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Virtual function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607550" y="4993446"/>
              <a:ext cx="2485623" cy="1184856"/>
              <a:chOff x="3142443" y="4116818"/>
              <a:chExt cx="2485623" cy="118485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142443" y="4116818"/>
                <a:ext cx="2485623" cy="118485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194369" y="4206970"/>
                <a:ext cx="19383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Derived class 2</a:t>
                </a:r>
                <a:endParaRPr lang="en-US" sz="2000" dirty="0"/>
              </a:p>
            </p:txBody>
          </p:sp>
        </p:grpSp>
        <p:sp>
          <p:nvSpPr>
            <p:cNvPr id="47" name="Down Arrow 46"/>
            <p:cNvSpPr/>
            <p:nvPr/>
          </p:nvSpPr>
          <p:spPr>
            <a:xfrm>
              <a:off x="6600235" y="3006064"/>
              <a:ext cx="484632" cy="43346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rved Left Arrow 48"/>
            <p:cNvSpPr/>
            <p:nvPr/>
          </p:nvSpPr>
          <p:spPr>
            <a:xfrm>
              <a:off x="8093171" y="2662678"/>
              <a:ext cx="732408" cy="2971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36643" y="6244714"/>
              <a:ext cx="1011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Case 3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23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Overheads of virtual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2" y="1563967"/>
            <a:ext cx="5561927" cy="4101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9324" y="6176963"/>
            <a:ext cx="7115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https://www.cs.ucsb.edu/~urs/oocsb/papers/oopsla96.pdf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4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4640785"/>
              </p:ext>
            </p:extLst>
          </p:nvPr>
        </p:nvGraphicFramePr>
        <p:xfrm>
          <a:off x="1934246" y="1690689"/>
          <a:ext cx="6205202" cy="470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4847286" y="1690689"/>
            <a:ext cx="4064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The </a:t>
            </a:r>
            <a:r>
              <a:rPr lang="en-GB" b="1" i="1" dirty="0"/>
              <a:t>provision of a </a:t>
            </a:r>
            <a:r>
              <a:rPr lang="en-GB" b="1" i="1" dirty="0">
                <a:solidFill>
                  <a:srgbClr val="C00000"/>
                </a:solidFill>
              </a:rPr>
              <a:t>single interface </a:t>
            </a:r>
            <a:r>
              <a:rPr lang="en-GB" b="1" i="1" dirty="0"/>
              <a:t>to entities of </a:t>
            </a:r>
            <a:r>
              <a:rPr lang="en-GB" b="1" i="1" dirty="0">
                <a:solidFill>
                  <a:srgbClr val="008000"/>
                </a:solidFill>
              </a:rPr>
              <a:t>different types.</a:t>
            </a:r>
            <a:endParaRPr lang="en-US" b="1" i="1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135520"/>
            <a:ext cx="2910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50" dirty="0" smtClean="0">
                <a:solidFill>
                  <a:srgbClr val="000000"/>
                </a:solidFill>
              </a:rPr>
              <a:t>Methods with </a:t>
            </a:r>
            <a:r>
              <a:rPr lang="en-GB" sz="1750" b="1" dirty="0" smtClean="0">
                <a:solidFill>
                  <a:srgbClr val="008000"/>
                </a:solidFill>
              </a:rPr>
              <a:t>same </a:t>
            </a:r>
            <a:r>
              <a:rPr lang="en-GB" sz="1750" b="1" dirty="0">
                <a:solidFill>
                  <a:srgbClr val="008000"/>
                </a:solidFill>
              </a:rPr>
              <a:t>name </a:t>
            </a:r>
            <a:r>
              <a:rPr lang="en-GB" sz="1750" dirty="0" smtClean="0">
                <a:solidFill>
                  <a:srgbClr val="000000"/>
                </a:solidFill>
              </a:rPr>
              <a:t>but </a:t>
            </a:r>
            <a:r>
              <a:rPr lang="en-GB" sz="1750" b="1" dirty="0" smtClean="0">
                <a:solidFill>
                  <a:srgbClr val="0000FF"/>
                </a:solidFill>
              </a:rPr>
              <a:t>different </a:t>
            </a:r>
            <a:r>
              <a:rPr lang="en-GB" sz="1750" b="1" dirty="0">
                <a:solidFill>
                  <a:srgbClr val="0000FF"/>
                </a:solidFill>
              </a:rPr>
              <a:t>implementations.</a:t>
            </a:r>
            <a:endParaRPr lang="en-US" sz="175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244895"/>
            <a:ext cx="2691685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50" b="1" dirty="0" smtClean="0">
                <a:solidFill>
                  <a:srgbClr val="000000"/>
                </a:solidFill>
              </a:rPr>
              <a:t>Operators</a:t>
            </a:r>
            <a:r>
              <a:rPr lang="en-GB" sz="1750" dirty="0" smtClean="0">
                <a:solidFill>
                  <a:srgbClr val="000000"/>
                </a:solidFill>
              </a:rPr>
              <a:t> </a:t>
            </a:r>
            <a:r>
              <a:rPr lang="en-GB" sz="1750" dirty="0">
                <a:solidFill>
                  <a:srgbClr val="000000"/>
                </a:solidFill>
              </a:rPr>
              <a:t>have </a:t>
            </a:r>
            <a:r>
              <a:rPr lang="en-GB" sz="1750" b="1" dirty="0">
                <a:solidFill>
                  <a:srgbClr val="0000FF"/>
                </a:solidFill>
              </a:rPr>
              <a:t>different implementations </a:t>
            </a:r>
            <a:r>
              <a:rPr lang="en-GB" sz="1750" dirty="0">
                <a:solidFill>
                  <a:srgbClr val="000000"/>
                </a:solidFill>
              </a:rPr>
              <a:t>depending on their </a:t>
            </a:r>
            <a:r>
              <a:rPr lang="en-GB" sz="1750" b="1" dirty="0">
                <a:solidFill>
                  <a:srgbClr val="FF0066"/>
                </a:solidFill>
              </a:rPr>
              <a:t>arguments</a:t>
            </a:r>
            <a:endParaRPr lang="en-US" sz="1750" b="1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7538" y="5199716"/>
            <a:ext cx="3174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A </a:t>
            </a:r>
            <a:r>
              <a:rPr lang="en-GB" b="1" dirty="0" smtClean="0">
                <a:solidFill>
                  <a:srgbClr val="0000FF"/>
                </a:solidFill>
              </a:rPr>
              <a:t>member </a:t>
            </a:r>
            <a:r>
              <a:rPr lang="en-GB" b="1" dirty="0">
                <a:solidFill>
                  <a:srgbClr val="0000FF"/>
                </a:solidFill>
              </a:rPr>
              <a:t>function </a:t>
            </a:r>
            <a:r>
              <a:rPr lang="en-GB" dirty="0">
                <a:solidFill>
                  <a:srgbClr val="000000"/>
                </a:solidFill>
              </a:rPr>
              <a:t>that you </a:t>
            </a:r>
            <a:r>
              <a:rPr lang="en-GB" b="1" dirty="0">
                <a:solidFill>
                  <a:srgbClr val="C00000"/>
                </a:solidFill>
              </a:rPr>
              <a:t>expect to </a:t>
            </a:r>
            <a:r>
              <a:rPr lang="en-GB" dirty="0">
                <a:solidFill>
                  <a:srgbClr val="000000"/>
                </a:solidFill>
              </a:rPr>
              <a:t>be </a:t>
            </a:r>
            <a:r>
              <a:rPr lang="en-GB" b="1" dirty="0">
                <a:solidFill>
                  <a:srgbClr val="008000"/>
                </a:solidFill>
              </a:rPr>
              <a:t>redefined in derived classes.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78136"/>
              </p:ext>
            </p:extLst>
          </p:nvPr>
        </p:nvGraphicFramePr>
        <p:xfrm>
          <a:off x="-281058" y="1305707"/>
          <a:ext cx="8154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52213" y="5018386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Creates </a:t>
            </a:r>
            <a:r>
              <a:rPr lang="en-US" b="1" i="1" dirty="0"/>
              <a:t>new data types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5448" y="4101737"/>
            <a:ext cx="2996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</a:t>
            </a:r>
            <a:r>
              <a:rPr lang="en-GB" b="1" dirty="0" smtClean="0"/>
              <a:t>eparates the interface from the implementation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529383" y="3267432"/>
            <a:ext cx="334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An </a:t>
            </a:r>
            <a:r>
              <a:rPr lang="en-GB" b="1" dirty="0"/>
              <a:t>object as its own type or </a:t>
            </a:r>
            <a:r>
              <a:rPr lang="en-GB" b="1" dirty="0" smtClean="0"/>
              <a:t>its base </a:t>
            </a:r>
            <a:r>
              <a:rPr lang="en-GB" b="1" dirty="0"/>
              <a:t>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78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 in programming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1572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4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31975"/>
          </a:xfrm>
        </p:spPr>
        <p:txBody>
          <a:bodyPr>
            <a:normAutofit/>
          </a:bodyPr>
          <a:lstStyle/>
          <a:p>
            <a:r>
              <a:rPr lang="en-GB" sz="2200" dirty="0"/>
              <a:t>A</a:t>
            </a:r>
            <a:r>
              <a:rPr lang="en-GB" sz="2200" dirty="0" smtClean="0"/>
              <a:t> </a:t>
            </a:r>
            <a:r>
              <a:rPr lang="en-GB" sz="2200" dirty="0"/>
              <a:t>pointer of </a:t>
            </a:r>
            <a:r>
              <a:rPr lang="en-GB" sz="2200" b="1" dirty="0">
                <a:solidFill>
                  <a:srgbClr val="0000FF"/>
                </a:solidFill>
              </a:rPr>
              <a:t>one type </a:t>
            </a:r>
            <a:r>
              <a:rPr lang="en-GB" sz="2200" dirty="0"/>
              <a:t>cannot point to an object of a </a:t>
            </a:r>
            <a:r>
              <a:rPr lang="en-GB" sz="2200" b="1" dirty="0">
                <a:solidFill>
                  <a:srgbClr val="008000"/>
                </a:solidFill>
              </a:rPr>
              <a:t>different </a:t>
            </a:r>
            <a:r>
              <a:rPr lang="en-GB" sz="2200" b="1" dirty="0" smtClean="0">
                <a:solidFill>
                  <a:srgbClr val="008000"/>
                </a:solidFill>
              </a:rPr>
              <a:t>type</a:t>
            </a:r>
          </a:p>
          <a:p>
            <a:endParaRPr lang="en-GB" sz="2200" b="1" dirty="0">
              <a:solidFill>
                <a:srgbClr val="008000"/>
              </a:solidFill>
            </a:endParaRPr>
          </a:p>
          <a:p>
            <a:r>
              <a:rPr lang="en-GB" sz="2200" dirty="0" smtClean="0"/>
              <a:t>An </a:t>
            </a:r>
            <a:r>
              <a:rPr lang="en-GB" sz="2200" dirty="0"/>
              <a:t>important </a:t>
            </a:r>
            <a:r>
              <a:rPr lang="en-GB" sz="2200" b="1" dirty="0">
                <a:solidFill>
                  <a:srgbClr val="FF0066"/>
                </a:solidFill>
              </a:rPr>
              <a:t>exception</a:t>
            </a:r>
            <a:r>
              <a:rPr lang="en-GB" sz="2200" dirty="0">
                <a:solidFill>
                  <a:srgbClr val="FF0066"/>
                </a:solidFill>
              </a:rPr>
              <a:t> </a:t>
            </a:r>
            <a:r>
              <a:rPr lang="en-GB" sz="2200" dirty="0"/>
              <a:t>to this rule that relates </a:t>
            </a:r>
            <a:r>
              <a:rPr lang="en-GB" sz="2200" b="1" dirty="0">
                <a:solidFill>
                  <a:srgbClr val="0000FF"/>
                </a:solidFill>
              </a:rPr>
              <a:t>only to derived </a:t>
            </a:r>
            <a:r>
              <a:rPr lang="en-GB" sz="2200" b="1" dirty="0" smtClean="0">
                <a:solidFill>
                  <a:srgbClr val="0000FF"/>
                </a:solidFill>
              </a:rPr>
              <a:t>classes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endParaRPr lang="en-US" sz="2200" b="1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7126" y="3779657"/>
            <a:ext cx="2524260" cy="2457718"/>
            <a:chOff x="3013655" y="3786389"/>
            <a:chExt cx="2524260" cy="2457718"/>
          </a:xfrm>
        </p:grpSpPr>
        <p:sp>
          <p:nvSpPr>
            <p:cNvPr id="4" name="Rectangle 3"/>
            <p:cNvSpPr/>
            <p:nvPr/>
          </p:nvSpPr>
          <p:spPr>
            <a:xfrm>
              <a:off x="3013656" y="3786389"/>
              <a:ext cx="2524259" cy="7984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13655" y="5445617"/>
              <a:ext cx="2524259" cy="7984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6" idx="0"/>
            </p:cNvCxnSpPr>
            <p:nvPr/>
          </p:nvCxnSpPr>
          <p:spPr>
            <a:xfrm flipH="1">
              <a:off x="4275785" y="4584879"/>
              <a:ext cx="1" cy="86073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3833880" y="4404508"/>
            <a:ext cx="4681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smtClean="0">
                <a:latin typeface="Palatino-Roman"/>
              </a:rPr>
              <a:t>A </a:t>
            </a:r>
            <a:r>
              <a:rPr lang="en-GB" sz="2000" b="1" i="1" dirty="0" smtClean="0">
                <a:solidFill>
                  <a:srgbClr val="FF0066"/>
                </a:solidFill>
                <a:latin typeface="Palatino-Roman"/>
              </a:rPr>
              <a:t>base class pointer </a:t>
            </a:r>
            <a:r>
              <a:rPr lang="en-GB" sz="2000" i="1" dirty="0" smtClean="0">
                <a:latin typeface="Palatino-Roman"/>
              </a:rPr>
              <a:t>can </a:t>
            </a:r>
            <a:r>
              <a:rPr lang="en-GB" sz="2000" b="1" i="1" dirty="0" smtClean="0">
                <a:solidFill>
                  <a:srgbClr val="008000"/>
                </a:solidFill>
                <a:latin typeface="Palatino-Roman"/>
              </a:rPr>
              <a:t>point to</a:t>
            </a:r>
            <a:r>
              <a:rPr lang="en-GB" sz="2000" i="1" dirty="0" smtClean="0">
                <a:latin typeface="Palatino-Roman"/>
              </a:rPr>
              <a:t> any </a:t>
            </a:r>
            <a:r>
              <a:rPr lang="en-GB" sz="2000" b="1" i="1" dirty="0" smtClean="0">
                <a:solidFill>
                  <a:srgbClr val="0000FF"/>
                </a:solidFill>
                <a:latin typeface="Palatino-Roman"/>
              </a:rPr>
              <a:t>derived classes object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33880" y="5438885"/>
            <a:ext cx="199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Demonstration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88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 </a:t>
            </a:r>
            <a:r>
              <a:rPr lang="en-GB" sz="2200" i="1" dirty="0"/>
              <a:t>virtual function </a:t>
            </a:r>
            <a:r>
              <a:rPr lang="en-GB" sz="2200" dirty="0"/>
              <a:t>is a </a:t>
            </a:r>
            <a:r>
              <a:rPr lang="en-GB" sz="2200" b="1" dirty="0">
                <a:solidFill>
                  <a:srgbClr val="FF0000"/>
                </a:solidFill>
              </a:rPr>
              <a:t>member </a:t>
            </a:r>
            <a:r>
              <a:rPr lang="en-GB" sz="2200" b="1" dirty="0" smtClean="0">
                <a:solidFill>
                  <a:srgbClr val="FF0000"/>
                </a:solidFill>
              </a:rPr>
              <a:t>function</a:t>
            </a:r>
          </a:p>
          <a:p>
            <a:endParaRPr lang="en-GB" sz="2200" dirty="0" smtClean="0"/>
          </a:p>
          <a:p>
            <a:r>
              <a:rPr lang="en-GB" sz="2200" dirty="0"/>
              <a:t>D</a:t>
            </a:r>
            <a:r>
              <a:rPr lang="en-GB" sz="2200" dirty="0" smtClean="0"/>
              <a:t>eclared </a:t>
            </a:r>
            <a:r>
              <a:rPr lang="en-GB" sz="2200" dirty="0"/>
              <a:t>within a base </a:t>
            </a:r>
            <a:r>
              <a:rPr lang="en-GB" sz="2200" dirty="0" smtClean="0"/>
              <a:t>class</a:t>
            </a:r>
          </a:p>
          <a:p>
            <a:endParaRPr lang="en-GB" sz="2200" dirty="0" smtClean="0"/>
          </a:p>
          <a:p>
            <a:r>
              <a:rPr lang="en-GB" b="1" i="1" dirty="0">
                <a:solidFill>
                  <a:srgbClr val="0000FF"/>
                </a:solidFill>
              </a:rPr>
              <a:t>R</a:t>
            </a:r>
            <a:r>
              <a:rPr lang="en-GB" b="1" i="1" dirty="0" smtClean="0">
                <a:solidFill>
                  <a:srgbClr val="0000FF"/>
                </a:solidFill>
              </a:rPr>
              <a:t>edefined </a:t>
            </a:r>
            <a:r>
              <a:rPr lang="en-GB" b="1" i="1" dirty="0">
                <a:solidFill>
                  <a:srgbClr val="0000FF"/>
                </a:solidFill>
              </a:rPr>
              <a:t>by a derived </a:t>
            </a:r>
            <a:r>
              <a:rPr lang="en-GB" b="1" i="1" dirty="0" smtClean="0">
                <a:solidFill>
                  <a:srgbClr val="0000FF"/>
                </a:solidFill>
              </a:rPr>
              <a:t>class</a:t>
            </a:r>
          </a:p>
          <a:p>
            <a:endParaRPr lang="en-GB" sz="2200" dirty="0"/>
          </a:p>
          <a:p>
            <a:r>
              <a:rPr lang="en-US" sz="2200" dirty="0" smtClean="0"/>
              <a:t>“one </a:t>
            </a:r>
            <a:r>
              <a:rPr lang="en-US" sz="2200" dirty="0"/>
              <a:t>interface, </a:t>
            </a:r>
            <a:r>
              <a:rPr lang="en-US" sz="2200" dirty="0" smtClean="0"/>
              <a:t>multiple methods”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82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93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Connecting a function call to a function body is called </a:t>
            </a:r>
            <a:r>
              <a:rPr lang="en-GB" b="1" i="1" dirty="0" smtClean="0">
                <a:solidFill>
                  <a:srgbClr val="0000FF"/>
                </a:solidFill>
              </a:rPr>
              <a:t>binding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79835124"/>
              </p:ext>
            </p:extLst>
          </p:nvPr>
        </p:nvGraphicFramePr>
        <p:xfrm>
          <a:off x="1524000" y="2279561"/>
          <a:ext cx="6096000" cy="3400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31066" y="5810353"/>
            <a:ext cx="3812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>
                <a:latin typeface="Candara" panose="020E0502030303020204" pitchFamily="34" charset="0"/>
              </a:rPr>
              <a:t>Before </a:t>
            </a:r>
            <a:r>
              <a:rPr lang="en-GB" b="1" i="1" dirty="0">
                <a:latin typeface="Candara" panose="020E0502030303020204" pitchFamily="34" charset="0"/>
              </a:rPr>
              <a:t>the program is run (by </a:t>
            </a:r>
            <a:r>
              <a:rPr lang="en-GB" b="1" i="1" dirty="0" smtClean="0">
                <a:latin typeface="Candara" panose="020E0502030303020204" pitchFamily="34" charset="0"/>
              </a:rPr>
              <a:t>the </a:t>
            </a:r>
            <a:r>
              <a:rPr lang="en-GB" b="1" i="1" dirty="0" smtClean="0">
                <a:solidFill>
                  <a:srgbClr val="EF2564"/>
                </a:solidFill>
                <a:latin typeface="Candara" panose="020E0502030303020204" pitchFamily="34" charset="0"/>
              </a:rPr>
              <a:t>compiler </a:t>
            </a:r>
            <a:r>
              <a:rPr lang="en-GB" b="1" i="1" dirty="0">
                <a:solidFill>
                  <a:srgbClr val="EF2564"/>
                </a:solidFill>
                <a:latin typeface="Candara" panose="020E0502030303020204" pitchFamily="34" charset="0"/>
              </a:rPr>
              <a:t>and linker</a:t>
            </a:r>
            <a:r>
              <a:rPr lang="en-GB" b="1" i="1" dirty="0">
                <a:latin typeface="Candara" panose="020E0502030303020204" pitchFamily="34" charset="0"/>
              </a:rPr>
              <a:t>)</a:t>
            </a:r>
            <a:endParaRPr lang="en-US" b="1" i="1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6625" y="5810353"/>
            <a:ext cx="3689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andara" panose="020E0502030303020204" pitchFamily="34" charset="0"/>
              </a:rPr>
              <a:t>Binding occurs at </a:t>
            </a:r>
            <a:r>
              <a:rPr lang="en-GB" b="1" dirty="0">
                <a:latin typeface="Candara" panose="020E0502030303020204" pitchFamily="34" charset="0"/>
              </a:rPr>
              <a:t>runtime, </a:t>
            </a:r>
            <a:r>
              <a:rPr lang="en-GB" b="1" u="sng" dirty="0">
                <a:solidFill>
                  <a:srgbClr val="0000FF"/>
                </a:solidFill>
                <a:latin typeface="Candara" panose="020E0502030303020204" pitchFamily="34" charset="0"/>
              </a:rPr>
              <a:t>based on the type of the object</a:t>
            </a:r>
            <a:endParaRPr lang="en-US" b="1" u="sng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408" y="4484998"/>
            <a:ext cx="2234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Candara" panose="020E0502030303020204" pitchFamily="34" charset="0"/>
              </a:rPr>
              <a:t>Dynamic </a:t>
            </a:r>
            <a:r>
              <a:rPr lang="en-US" b="1" dirty="0">
                <a:solidFill>
                  <a:srgbClr val="FF0066"/>
                </a:solidFill>
                <a:latin typeface="Candara" panose="020E0502030303020204" pitchFamily="34" charset="0"/>
              </a:rPr>
              <a:t>binding </a:t>
            </a:r>
            <a:endParaRPr lang="en-US" b="1" dirty="0" smtClean="0">
              <a:solidFill>
                <a:srgbClr val="FF0066"/>
              </a:solidFill>
              <a:latin typeface="Candara" panose="020E0502030303020204" pitchFamily="34" charset="0"/>
            </a:endParaRPr>
          </a:p>
          <a:p>
            <a:r>
              <a:rPr lang="en-US" b="1" dirty="0" smtClean="0">
                <a:solidFill>
                  <a:srgbClr val="FF0066"/>
                </a:solidFill>
                <a:latin typeface="Candara" panose="020E0502030303020204" pitchFamily="34" charset="0"/>
              </a:rPr>
              <a:t>or </a:t>
            </a:r>
          </a:p>
          <a:p>
            <a:r>
              <a:rPr lang="en-US" b="1" dirty="0" smtClean="0">
                <a:solidFill>
                  <a:srgbClr val="FF0066"/>
                </a:solidFill>
                <a:latin typeface="Candara" panose="020E0502030303020204" pitchFamily="34" charset="0"/>
              </a:rPr>
              <a:t>Runtime </a:t>
            </a:r>
            <a:r>
              <a:rPr lang="en-US" b="1" dirty="0">
                <a:solidFill>
                  <a:srgbClr val="FF0066"/>
                </a:solidFill>
                <a:latin typeface="Candara" panose="020E0502030303020204" pitchFamily="34" charset="0"/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42098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92" y="1529410"/>
            <a:ext cx="8283530" cy="4716843"/>
          </a:xfrm>
        </p:spPr>
        <p:txBody>
          <a:bodyPr>
            <a:noAutofit/>
          </a:bodyPr>
          <a:lstStyle/>
          <a:p>
            <a:r>
              <a:rPr lang="en-GB" sz="2200" dirty="0"/>
              <a:t>To cause late binding to occur for a particular </a:t>
            </a:r>
            <a:r>
              <a:rPr lang="en-GB" sz="2200" dirty="0" smtClean="0"/>
              <a:t>function</a:t>
            </a:r>
          </a:p>
          <a:p>
            <a:endParaRPr lang="en-GB" sz="2200" dirty="0"/>
          </a:p>
          <a:p>
            <a:r>
              <a:rPr lang="en-GB" sz="2200" dirty="0"/>
              <a:t>U</a:t>
            </a:r>
            <a:r>
              <a:rPr lang="en-GB" sz="2200" dirty="0" smtClean="0"/>
              <a:t>se </a:t>
            </a:r>
            <a:r>
              <a:rPr lang="en-GB" sz="2200" dirty="0"/>
              <a:t>the </a:t>
            </a:r>
            <a:r>
              <a:rPr lang="en-GB" sz="2200" b="1" dirty="0">
                <a:solidFill>
                  <a:srgbClr val="0000FF"/>
                </a:solidFill>
              </a:rPr>
              <a:t>virtual</a:t>
            </a:r>
            <a:r>
              <a:rPr lang="en-GB" sz="2200" b="1" dirty="0"/>
              <a:t> </a:t>
            </a:r>
            <a:r>
              <a:rPr lang="en-GB" sz="2200" dirty="0"/>
              <a:t>keyword when declaring </a:t>
            </a:r>
            <a:r>
              <a:rPr lang="en-GB" sz="2200" dirty="0" smtClean="0"/>
              <a:t>the </a:t>
            </a:r>
            <a:r>
              <a:rPr lang="en-US" sz="2200" dirty="0" smtClean="0"/>
              <a:t>function</a:t>
            </a:r>
          </a:p>
          <a:p>
            <a:endParaRPr lang="en-GB" sz="2200" dirty="0"/>
          </a:p>
          <a:p>
            <a:r>
              <a:rPr lang="en-GB" sz="2200" dirty="0"/>
              <a:t>W</a:t>
            </a:r>
            <a:r>
              <a:rPr lang="en-GB" sz="2200" dirty="0" smtClean="0"/>
              <a:t>hen </a:t>
            </a:r>
            <a:r>
              <a:rPr lang="en-GB" sz="2200" dirty="0"/>
              <a:t>a virtual function is redefined, </a:t>
            </a:r>
            <a:r>
              <a:rPr lang="en-GB" sz="2200" b="1" dirty="0">
                <a:solidFill>
                  <a:srgbClr val="008000"/>
                </a:solidFill>
              </a:rPr>
              <a:t>all aspects </a:t>
            </a:r>
            <a:r>
              <a:rPr lang="en-GB" sz="2200" dirty="0"/>
              <a:t>of its </a:t>
            </a:r>
            <a:r>
              <a:rPr lang="en-GB" sz="2200" dirty="0" smtClean="0"/>
              <a:t>prototype </a:t>
            </a:r>
            <a:r>
              <a:rPr lang="en-US" sz="2200" dirty="0" smtClean="0"/>
              <a:t>must </a:t>
            </a:r>
            <a:r>
              <a:rPr lang="en-US" sz="2200" dirty="0"/>
              <a:t>be the </a:t>
            </a:r>
            <a:r>
              <a:rPr lang="en-US" sz="2200" b="1" dirty="0">
                <a:solidFill>
                  <a:srgbClr val="0000FF"/>
                </a:solidFill>
              </a:rPr>
              <a:t>same</a:t>
            </a:r>
            <a:r>
              <a:rPr lang="en-US" sz="2200" dirty="0"/>
              <a:t>.</a:t>
            </a:r>
            <a:endParaRPr lang="en-US" sz="2200" dirty="0" smtClean="0"/>
          </a:p>
          <a:p>
            <a:endParaRPr lang="en-GB" sz="2200" dirty="0" smtClean="0"/>
          </a:p>
          <a:p>
            <a:r>
              <a:rPr lang="en-GB" sz="2200" b="1" dirty="0"/>
              <a:t>C</a:t>
            </a:r>
            <a:r>
              <a:rPr lang="en-GB" sz="2200" b="1" dirty="0" smtClean="0"/>
              <a:t>onstructor</a:t>
            </a:r>
            <a:r>
              <a:rPr lang="en-GB" sz="2200" dirty="0" smtClean="0"/>
              <a:t> </a:t>
            </a:r>
            <a:r>
              <a:rPr lang="en-GB" sz="2200" dirty="0"/>
              <a:t>functions cannot be virtual, but </a:t>
            </a:r>
            <a:r>
              <a:rPr lang="en-GB" sz="2200" b="1" dirty="0"/>
              <a:t>destructor</a:t>
            </a:r>
            <a:r>
              <a:rPr lang="en-GB" sz="2200" dirty="0"/>
              <a:t> functions can</a:t>
            </a:r>
            <a:r>
              <a:rPr lang="en-GB" sz="2200" dirty="0" smtClean="0"/>
              <a:t>.</a:t>
            </a:r>
          </a:p>
          <a:p>
            <a:endParaRPr lang="en-GB" sz="2200" dirty="0" smtClean="0"/>
          </a:p>
          <a:p>
            <a:r>
              <a:rPr lang="en-GB" sz="2200" b="1" i="1" dirty="0" smtClean="0">
                <a:solidFill>
                  <a:srgbClr val="FF0066"/>
                </a:solidFill>
              </a:rPr>
              <a:t>Overriding</a:t>
            </a:r>
            <a:r>
              <a:rPr lang="en-GB" sz="2200" i="1" dirty="0" smtClean="0">
                <a:solidFill>
                  <a:srgbClr val="FF0066"/>
                </a:solidFill>
              </a:rPr>
              <a:t> </a:t>
            </a:r>
            <a:r>
              <a:rPr lang="en-GB" sz="2200" i="1" dirty="0" smtClean="0"/>
              <a:t>: </a:t>
            </a:r>
            <a:r>
              <a:rPr lang="en-GB" sz="2200" dirty="0" smtClean="0"/>
              <a:t>virtual function redefinition </a:t>
            </a:r>
            <a:r>
              <a:rPr lang="en-GB" sz="2200" dirty="0"/>
              <a:t>by a derived class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45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C++ implements late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Compiler takes care of the virtual function mechanism</a:t>
            </a:r>
          </a:p>
          <a:p>
            <a:endParaRPr lang="en-GB" sz="2200" dirty="0"/>
          </a:p>
          <a:p>
            <a:r>
              <a:rPr lang="en-US" sz="2200" b="1" dirty="0">
                <a:solidFill>
                  <a:srgbClr val="FF0066"/>
                </a:solidFill>
              </a:rPr>
              <a:t>R</a:t>
            </a:r>
            <a:r>
              <a:rPr lang="en-US" sz="2200" b="1" dirty="0" smtClean="0">
                <a:solidFill>
                  <a:srgbClr val="FF0066"/>
                </a:solidFill>
              </a:rPr>
              <a:t>un-time </a:t>
            </a:r>
            <a:r>
              <a:rPr lang="en-US" sz="2200" b="1" dirty="0">
                <a:solidFill>
                  <a:srgbClr val="FF0066"/>
                </a:solidFill>
              </a:rPr>
              <a:t>polymorphism </a:t>
            </a:r>
            <a:r>
              <a:rPr lang="en-US" sz="2200" dirty="0"/>
              <a:t>is </a:t>
            </a:r>
            <a:r>
              <a:rPr lang="en-US" sz="2200" dirty="0" smtClean="0"/>
              <a:t>achieved </a:t>
            </a:r>
            <a:r>
              <a:rPr lang="en-GB" sz="2200" dirty="0"/>
              <a:t>when </a:t>
            </a:r>
            <a:r>
              <a:rPr lang="en-GB" sz="2200" b="1" dirty="0">
                <a:solidFill>
                  <a:srgbClr val="0000FF"/>
                </a:solidFill>
              </a:rPr>
              <a:t>access</a:t>
            </a:r>
            <a:r>
              <a:rPr lang="en-GB" sz="2200" dirty="0"/>
              <a:t> is through a </a:t>
            </a:r>
            <a:r>
              <a:rPr lang="en-GB" sz="2200" b="1" i="1" dirty="0" smtClean="0"/>
              <a:t>base-class </a:t>
            </a:r>
            <a:r>
              <a:rPr lang="en-US" sz="2200" b="1" i="1" dirty="0" smtClean="0"/>
              <a:t>pointer </a:t>
            </a:r>
            <a:r>
              <a:rPr lang="en-US" sz="2200" b="1" i="1" dirty="0"/>
              <a:t>(or reference)</a:t>
            </a:r>
            <a:endParaRPr lang="en-GB" sz="2200" b="1" i="1" dirty="0" smtClean="0"/>
          </a:p>
          <a:p>
            <a:endParaRPr lang="en-GB" sz="2200" dirty="0" smtClean="0"/>
          </a:p>
          <a:p>
            <a:r>
              <a:rPr lang="en-GB" sz="2200" dirty="0" smtClean="0"/>
              <a:t>Compiler creates a single table (called the </a:t>
            </a:r>
            <a:r>
              <a:rPr lang="en-GB" sz="2200" b="1" dirty="0" smtClean="0">
                <a:solidFill>
                  <a:srgbClr val="0000FF"/>
                </a:solidFill>
              </a:rPr>
              <a:t>VTABLE</a:t>
            </a:r>
            <a:r>
              <a:rPr lang="en-GB" sz="2200" dirty="0" smtClean="0"/>
              <a:t>) for </a:t>
            </a:r>
            <a:r>
              <a:rPr lang="en-GB" sz="2200" b="1" dirty="0" smtClean="0">
                <a:solidFill>
                  <a:srgbClr val="FF0066"/>
                </a:solidFill>
              </a:rPr>
              <a:t>each class</a:t>
            </a:r>
          </a:p>
          <a:p>
            <a:endParaRPr lang="en-GB" sz="2200" b="1" dirty="0">
              <a:solidFill>
                <a:srgbClr val="FF0066"/>
              </a:solidFill>
            </a:endParaRPr>
          </a:p>
          <a:p>
            <a:r>
              <a:rPr lang="en-GB" sz="2200" dirty="0"/>
              <a:t>C</a:t>
            </a:r>
            <a:r>
              <a:rPr lang="en-GB" sz="2200" dirty="0" smtClean="0"/>
              <a:t>ompiler </a:t>
            </a:r>
            <a:r>
              <a:rPr lang="en-GB" sz="2200" dirty="0"/>
              <a:t>places the </a:t>
            </a:r>
            <a:r>
              <a:rPr lang="en-GB" sz="2200" b="1" dirty="0">
                <a:solidFill>
                  <a:srgbClr val="008000"/>
                </a:solidFill>
              </a:rPr>
              <a:t>addresses</a:t>
            </a:r>
            <a:r>
              <a:rPr lang="en-GB" sz="2200" dirty="0">
                <a:solidFill>
                  <a:srgbClr val="008000"/>
                </a:solidFill>
              </a:rPr>
              <a:t> </a:t>
            </a:r>
            <a:r>
              <a:rPr lang="en-GB" sz="2200" dirty="0"/>
              <a:t>of the </a:t>
            </a:r>
            <a:r>
              <a:rPr lang="en-GB" sz="2200" b="1" dirty="0"/>
              <a:t>virtual functions</a:t>
            </a:r>
            <a:endParaRPr lang="en-GB" sz="2200" b="1" dirty="0" smtClean="0">
              <a:solidFill>
                <a:srgbClr val="FF0066"/>
              </a:solidFill>
            </a:endParaRPr>
          </a:p>
          <a:p>
            <a:endParaRPr lang="en-GB" sz="2200" dirty="0" smtClean="0"/>
          </a:p>
          <a:p>
            <a:r>
              <a:rPr lang="en-GB" sz="2200" dirty="0" smtClean="0"/>
              <a:t>Pointer to the VTABLE for an object: </a:t>
            </a:r>
            <a:r>
              <a:rPr lang="en-GB" sz="2200" b="1" dirty="0" smtClean="0">
                <a:solidFill>
                  <a:srgbClr val="008000"/>
                </a:solidFill>
              </a:rPr>
              <a:t>VPTR</a:t>
            </a:r>
            <a:r>
              <a:rPr lang="en-GB" sz="2200" dirty="0" smtClean="0">
                <a:solidFill>
                  <a:srgbClr val="008000"/>
                </a:solidFill>
              </a:rPr>
              <a:t> </a:t>
            </a:r>
            <a:r>
              <a:rPr lang="en-GB" sz="2200" dirty="0" smtClean="0"/>
              <a:t>(</a:t>
            </a:r>
            <a:r>
              <a:rPr lang="en-US" sz="2200" b="1" i="1" dirty="0" err="1" smtClean="0">
                <a:solidFill>
                  <a:srgbClr val="C00000"/>
                </a:solidFill>
              </a:rPr>
              <a:t>vpointer</a:t>
            </a:r>
            <a:r>
              <a:rPr lang="en-US" sz="2200" i="1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55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12226</TotalTime>
  <Words>621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CS212: Object Oriented Analysis and Design</vt:lpstr>
      <vt:lpstr>Polymorphism</vt:lpstr>
      <vt:lpstr>Introduction</vt:lpstr>
      <vt:lpstr>Paradigm shift in programming</vt:lpstr>
      <vt:lpstr>Pointers to Derived Types</vt:lpstr>
      <vt:lpstr>Virtual Function</vt:lpstr>
      <vt:lpstr>Binding</vt:lpstr>
      <vt:lpstr>Virtual functions</vt:lpstr>
      <vt:lpstr>How C++ implements late binding</vt:lpstr>
      <vt:lpstr>Storing type information</vt:lpstr>
      <vt:lpstr>An Example</vt:lpstr>
      <vt:lpstr>Visualizing virtual functions</vt:lpstr>
      <vt:lpstr>Visualizing virtual functions</vt:lpstr>
      <vt:lpstr>The Virtual Attribute Is Inherited</vt:lpstr>
      <vt:lpstr>Inheritance and the VTABLE</vt:lpstr>
      <vt:lpstr>Hierarchical Virtual Functions</vt:lpstr>
      <vt:lpstr>Overheads of virtual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163</cp:revision>
  <dcterms:created xsi:type="dcterms:W3CDTF">2015-07-15T04:13:21Z</dcterms:created>
  <dcterms:modified xsi:type="dcterms:W3CDTF">2016-09-15T01:30:59Z</dcterms:modified>
</cp:coreProperties>
</file>