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21"/>
  </p:notesMasterIdLst>
  <p:sldIdLst>
    <p:sldId id="280" r:id="rId2"/>
    <p:sldId id="257" r:id="rId3"/>
    <p:sldId id="327" r:id="rId4"/>
    <p:sldId id="328" r:id="rId5"/>
    <p:sldId id="329" r:id="rId6"/>
    <p:sldId id="324" r:id="rId7"/>
    <p:sldId id="325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FF0000"/>
    <a:srgbClr val="FF99FF"/>
    <a:srgbClr val="00FF00"/>
    <a:srgbClr val="0000FF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BD58-B0D7-4235-AB6E-8033FFAE1A2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B02B73-E9D3-4E4C-8BE2-B0AFC8D67253}">
      <dgm:prSet phldrT="[Text]" custT="1"/>
      <dgm:spPr/>
      <dgm:t>
        <a:bodyPr/>
        <a:lstStyle/>
        <a:p>
          <a:r>
            <a:rPr lang="en-US" sz="2800" dirty="0" smtClean="0">
              <a:latin typeface="Candara" panose="020E0502030303020204" pitchFamily="34" charset="0"/>
            </a:rPr>
            <a:t>Operator function</a:t>
          </a:r>
          <a:endParaRPr lang="en-US" sz="2800" dirty="0">
            <a:latin typeface="Candara" panose="020E0502030303020204" pitchFamily="34" charset="0"/>
          </a:endParaRPr>
        </a:p>
      </dgm:t>
    </dgm:pt>
    <dgm:pt modelId="{375ECA9D-54C9-4C50-BD4D-2EEC50CB311C}" type="parTrans" cxnId="{75289BAA-BA08-4A93-8482-2AA5097A2C56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C4C33FD0-217C-4D83-A36E-0CF5854E9668}" type="sibTrans" cxnId="{75289BAA-BA08-4A93-8482-2AA5097A2C56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647C68F0-08FE-4C44-A95A-95CD3BFCF5A6}">
      <dgm:prSet phldrT="[Text]" custT="1"/>
      <dgm:spPr/>
      <dgm:t>
        <a:bodyPr/>
        <a:lstStyle/>
        <a:p>
          <a:r>
            <a:rPr lang="en-US" sz="4000" dirty="0" smtClean="0">
              <a:latin typeface="Candara" panose="020E0502030303020204" pitchFamily="34" charset="0"/>
            </a:rPr>
            <a:t>Global</a:t>
          </a:r>
          <a:endParaRPr lang="en-US" sz="4000" dirty="0">
            <a:latin typeface="Candara" panose="020E0502030303020204" pitchFamily="34" charset="0"/>
          </a:endParaRPr>
        </a:p>
      </dgm:t>
    </dgm:pt>
    <dgm:pt modelId="{FC1DDC66-A37D-43EB-B5C6-2D382154DAAE}" type="parTrans" cxnId="{1005F8F4-B6E5-4853-AE3D-95B991D1D517}">
      <dgm:prSet custT="1"/>
      <dgm:spPr/>
      <dgm:t>
        <a:bodyPr/>
        <a:lstStyle/>
        <a:p>
          <a:endParaRPr lang="en-US" sz="400">
            <a:latin typeface="Candara" panose="020E0502030303020204" pitchFamily="34" charset="0"/>
          </a:endParaRPr>
        </a:p>
      </dgm:t>
    </dgm:pt>
    <dgm:pt modelId="{B2FD71E2-5688-46ED-B158-ACB7353D1B30}" type="sibTrans" cxnId="{1005F8F4-B6E5-4853-AE3D-95B991D1D517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83ECE098-3AFD-40B7-995B-18CF0C2C9A7F}">
      <dgm:prSet phldrT="[Text]" custT="1"/>
      <dgm:spPr/>
      <dgm:t>
        <a:bodyPr/>
        <a:lstStyle/>
        <a:p>
          <a:r>
            <a:rPr lang="en-US" sz="4000" dirty="0" smtClean="0">
              <a:latin typeface="Candara" panose="020E0502030303020204" pitchFamily="34" charset="0"/>
            </a:rPr>
            <a:t>Member</a:t>
          </a:r>
          <a:endParaRPr lang="en-US" sz="4000" dirty="0">
            <a:latin typeface="Candara" panose="020E0502030303020204" pitchFamily="34" charset="0"/>
          </a:endParaRPr>
        </a:p>
      </dgm:t>
    </dgm:pt>
    <dgm:pt modelId="{2944CF84-E2A2-4B3B-B661-5A7FDE75BF07}" type="parTrans" cxnId="{9B04F962-80BA-4375-A3CA-3D5A8CA84667}">
      <dgm:prSet custT="1"/>
      <dgm:spPr/>
      <dgm:t>
        <a:bodyPr/>
        <a:lstStyle/>
        <a:p>
          <a:endParaRPr lang="en-US" sz="400">
            <a:latin typeface="Candara" panose="020E0502030303020204" pitchFamily="34" charset="0"/>
          </a:endParaRPr>
        </a:p>
      </dgm:t>
    </dgm:pt>
    <dgm:pt modelId="{BF07C84C-D268-4124-8021-A0943A47AF26}" type="sibTrans" cxnId="{9B04F962-80BA-4375-A3CA-3D5A8CA84667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128213E-5038-4B2A-B0CE-C9EE9C3EA794}">
      <dgm:prSet phldrT="[Text]" custT="1"/>
      <dgm:spPr/>
      <dgm:t>
        <a:bodyPr/>
        <a:lstStyle/>
        <a:p>
          <a:r>
            <a:rPr lang="en-US" sz="4000" dirty="0" smtClean="0">
              <a:latin typeface="Candara" panose="020E0502030303020204" pitchFamily="34" charset="0"/>
            </a:rPr>
            <a:t>Unary (1)</a:t>
          </a:r>
          <a:endParaRPr lang="en-US" sz="4000" dirty="0">
            <a:latin typeface="Candara" panose="020E0502030303020204" pitchFamily="34" charset="0"/>
          </a:endParaRPr>
        </a:p>
      </dgm:t>
    </dgm:pt>
    <dgm:pt modelId="{77533143-7489-4DDD-817D-AB42C2B3EEDC}" type="parTrans" cxnId="{3153E901-3E9C-48FD-8472-914DBF9CBFB3}">
      <dgm:prSet custT="1"/>
      <dgm:spPr/>
      <dgm:t>
        <a:bodyPr/>
        <a:lstStyle/>
        <a:p>
          <a:endParaRPr lang="en-US" sz="400">
            <a:latin typeface="Candara" panose="020E0502030303020204" pitchFamily="34" charset="0"/>
          </a:endParaRPr>
        </a:p>
      </dgm:t>
    </dgm:pt>
    <dgm:pt modelId="{E69BD253-C7AD-49CB-8516-F37EC31281B9}" type="sibTrans" cxnId="{3153E901-3E9C-48FD-8472-914DBF9CBFB3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A55E613C-CC08-419D-86BD-2FAFD2B8EE14}">
      <dgm:prSet phldrT="[Text]" custT="1"/>
      <dgm:spPr/>
      <dgm:t>
        <a:bodyPr/>
        <a:lstStyle/>
        <a:p>
          <a:r>
            <a:rPr lang="en-US" sz="4000" dirty="0" smtClean="0">
              <a:latin typeface="Candara" panose="020E0502030303020204" pitchFamily="34" charset="0"/>
            </a:rPr>
            <a:t>Binary (2)</a:t>
          </a:r>
          <a:endParaRPr lang="en-US" sz="4000" dirty="0">
            <a:latin typeface="Candara" panose="020E0502030303020204" pitchFamily="34" charset="0"/>
          </a:endParaRPr>
        </a:p>
      </dgm:t>
    </dgm:pt>
    <dgm:pt modelId="{B7DED89B-7A27-4B3D-9EEA-6E7C14226A17}" type="parTrans" cxnId="{B75E6E33-E3E0-4BF3-A841-6634AAB75429}">
      <dgm:prSet custT="1"/>
      <dgm:spPr/>
      <dgm:t>
        <a:bodyPr/>
        <a:lstStyle/>
        <a:p>
          <a:endParaRPr lang="en-US" sz="400">
            <a:latin typeface="Candara" panose="020E0502030303020204" pitchFamily="34" charset="0"/>
          </a:endParaRPr>
        </a:p>
      </dgm:t>
    </dgm:pt>
    <dgm:pt modelId="{9FB5EDD1-72E6-4B1A-840D-6847760C69D1}" type="sibTrans" cxnId="{B75E6E33-E3E0-4BF3-A841-6634AAB7542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827620A8-3317-4ACC-B283-2BE8868D67AE}">
      <dgm:prSet phldrT="[Text]" custT="1"/>
      <dgm:spPr/>
      <dgm:t>
        <a:bodyPr/>
        <a:lstStyle/>
        <a:p>
          <a:r>
            <a:rPr lang="en-US" sz="4000" dirty="0" smtClean="0">
              <a:latin typeface="Candara" panose="020E0502030303020204" pitchFamily="34" charset="0"/>
            </a:rPr>
            <a:t>Unary (0)</a:t>
          </a:r>
          <a:endParaRPr lang="en-US" sz="4000" dirty="0">
            <a:latin typeface="Candara" panose="020E0502030303020204" pitchFamily="34" charset="0"/>
          </a:endParaRPr>
        </a:p>
      </dgm:t>
    </dgm:pt>
    <dgm:pt modelId="{9D84E065-0697-4C05-8DC9-A0520E5EAE27}" type="parTrans" cxnId="{2340842F-BCD8-4F6B-A7C7-CD0DA1B0E1CD}">
      <dgm:prSet custT="1"/>
      <dgm:spPr/>
      <dgm:t>
        <a:bodyPr/>
        <a:lstStyle/>
        <a:p>
          <a:endParaRPr lang="en-US" sz="400">
            <a:latin typeface="Candara" panose="020E0502030303020204" pitchFamily="34" charset="0"/>
          </a:endParaRPr>
        </a:p>
      </dgm:t>
    </dgm:pt>
    <dgm:pt modelId="{244A5F18-3161-4A96-82EF-AC3DB4B81946}" type="sibTrans" cxnId="{2340842F-BCD8-4F6B-A7C7-CD0DA1B0E1CD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1682C24D-55FB-4A4D-A741-D3D7F6C14CB5}">
      <dgm:prSet phldrT="[Text]" custT="1"/>
      <dgm:spPr/>
      <dgm:t>
        <a:bodyPr/>
        <a:lstStyle/>
        <a:p>
          <a:r>
            <a:rPr lang="en-US" sz="4000" dirty="0" smtClean="0">
              <a:latin typeface="Candara" panose="020E0502030303020204" pitchFamily="34" charset="0"/>
            </a:rPr>
            <a:t>Binary (1)</a:t>
          </a:r>
          <a:endParaRPr lang="en-US" sz="4000" dirty="0">
            <a:latin typeface="Candara" panose="020E0502030303020204" pitchFamily="34" charset="0"/>
          </a:endParaRPr>
        </a:p>
      </dgm:t>
    </dgm:pt>
    <dgm:pt modelId="{C31FFE9B-6F8B-4069-8880-418081D7AC07}" type="parTrans" cxnId="{838B42DA-78A8-44B2-936C-682717E33F61}">
      <dgm:prSet custT="1"/>
      <dgm:spPr/>
      <dgm:t>
        <a:bodyPr/>
        <a:lstStyle/>
        <a:p>
          <a:endParaRPr lang="en-US" sz="400">
            <a:latin typeface="Candara" panose="020E0502030303020204" pitchFamily="34" charset="0"/>
          </a:endParaRPr>
        </a:p>
      </dgm:t>
    </dgm:pt>
    <dgm:pt modelId="{70489E11-D830-47D2-A341-43D1BAE5016D}" type="sibTrans" cxnId="{838B42DA-78A8-44B2-936C-682717E33F61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2716AC48-0DD3-4196-AC9E-CC33EFFAFBE7}" type="pres">
      <dgm:prSet presAssocID="{433DBD58-B0D7-4235-AB6E-8033FFAE1A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EC4640-108E-4CFB-B2E6-ECF7082227ED}" type="pres">
      <dgm:prSet presAssocID="{48B02B73-E9D3-4E4C-8BE2-B0AFC8D67253}" presName="root1" presStyleCnt="0"/>
      <dgm:spPr/>
      <dgm:t>
        <a:bodyPr/>
        <a:lstStyle/>
        <a:p>
          <a:endParaRPr lang="en-US"/>
        </a:p>
      </dgm:t>
    </dgm:pt>
    <dgm:pt modelId="{F608655D-02D2-4C85-952E-C91CF069AF81}" type="pres">
      <dgm:prSet presAssocID="{48B02B73-E9D3-4E4C-8BE2-B0AFC8D6725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C68BB-A05C-4E26-BA92-4BA26380E996}" type="pres">
      <dgm:prSet presAssocID="{48B02B73-E9D3-4E4C-8BE2-B0AFC8D67253}" presName="level2hierChild" presStyleCnt="0"/>
      <dgm:spPr/>
      <dgm:t>
        <a:bodyPr/>
        <a:lstStyle/>
        <a:p>
          <a:endParaRPr lang="en-US"/>
        </a:p>
      </dgm:t>
    </dgm:pt>
    <dgm:pt modelId="{59514983-0D29-49EE-AC23-7BC9F2348044}" type="pres">
      <dgm:prSet presAssocID="{FC1DDC66-A37D-43EB-B5C6-2D382154DAA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890B7B-52E1-4DC1-ACAD-95C5EBC6F7A7}" type="pres">
      <dgm:prSet presAssocID="{FC1DDC66-A37D-43EB-B5C6-2D382154DAA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3C1F8A6-D994-432B-A86C-CF359D54CAEE}" type="pres">
      <dgm:prSet presAssocID="{647C68F0-08FE-4C44-A95A-95CD3BFCF5A6}" presName="root2" presStyleCnt="0"/>
      <dgm:spPr/>
      <dgm:t>
        <a:bodyPr/>
        <a:lstStyle/>
        <a:p>
          <a:endParaRPr lang="en-US"/>
        </a:p>
      </dgm:t>
    </dgm:pt>
    <dgm:pt modelId="{B97FD49A-92D0-4D58-BB68-0192407C254A}" type="pres">
      <dgm:prSet presAssocID="{647C68F0-08FE-4C44-A95A-95CD3BFCF5A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D240B-AB4E-42CA-83D8-4C8439DF2301}" type="pres">
      <dgm:prSet presAssocID="{647C68F0-08FE-4C44-A95A-95CD3BFCF5A6}" presName="level3hierChild" presStyleCnt="0"/>
      <dgm:spPr/>
      <dgm:t>
        <a:bodyPr/>
        <a:lstStyle/>
        <a:p>
          <a:endParaRPr lang="en-US"/>
        </a:p>
      </dgm:t>
    </dgm:pt>
    <dgm:pt modelId="{9E52474C-6A25-49EE-B367-7B22D8A768C1}" type="pres">
      <dgm:prSet presAssocID="{77533143-7489-4DDD-817D-AB42C2B3EED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FEE5ED5-101B-4976-9F35-05B70CD3E25E}" type="pres">
      <dgm:prSet presAssocID="{77533143-7489-4DDD-817D-AB42C2B3EED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181048B-21E7-4855-920B-607C62D6A476}" type="pres">
      <dgm:prSet presAssocID="{7128213E-5038-4B2A-B0CE-C9EE9C3EA794}" presName="root2" presStyleCnt="0"/>
      <dgm:spPr/>
      <dgm:t>
        <a:bodyPr/>
        <a:lstStyle/>
        <a:p>
          <a:endParaRPr lang="en-US"/>
        </a:p>
      </dgm:t>
    </dgm:pt>
    <dgm:pt modelId="{A60BB074-5180-4A06-801B-C7E3E5098BC5}" type="pres">
      <dgm:prSet presAssocID="{7128213E-5038-4B2A-B0CE-C9EE9C3EA79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BABEC-B84C-4F9A-8ACF-0E4E7A0A3BE9}" type="pres">
      <dgm:prSet presAssocID="{7128213E-5038-4B2A-B0CE-C9EE9C3EA794}" presName="level3hierChild" presStyleCnt="0"/>
      <dgm:spPr/>
      <dgm:t>
        <a:bodyPr/>
        <a:lstStyle/>
        <a:p>
          <a:endParaRPr lang="en-US"/>
        </a:p>
      </dgm:t>
    </dgm:pt>
    <dgm:pt modelId="{A77DE506-7674-4533-93C1-2412F96C7E6E}" type="pres">
      <dgm:prSet presAssocID="{B7DED89B-7A27-4B3D-9EEA-6E7C14226A1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6F896E4-DB3A-4BB3-AE8D-2633A7C6E5D4}" type="pres">
      <dgm:prSet presAssocID="{B7DED89B-7A27-4B3D-9EEA-6E7C14226A1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54F15FE-91FD-491D-94B5-A2EAB6FFB5FD}" type="pres">
      <dgm:prSet presAssocID="{A55E613C-CC08-419D-86BD-2FAFD2B8EE14}" presName="root2" presStyleCnt="0"/>
      <dgm:spPr/>
      <dgm:t>
        <a:bodyPr/>
        <a:lstStyle/>
        <a:p>
          <a:endParaRPr lang="en-US"/>
        </a:p>
      </dgm:t>
    </dgm:pt>
    <dgm:pt modelId="{45BB30AF-5DCD-4036-A6BB-6919F9250CD3}" type="pres">
      <dgm:prSet presAssocID="{A55E613C-CC08-419D-86BD-2FAFD2B8EE1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E409FC-75A3-44D2-9F10-2855C571D725}" type="pres">
      <dgm:prSet presAssocID="{A55E613C-CC08-419D-86BD-2FAFD2B8EE14}" presName="level3hierChild" presStyleCnt="0"/>
      <dgm:spPr/>
      <dgm:t>
        <a:bodyPr/>
        <a:lstStyle/>
        <a:p>
          <a:endParaRPr lang="en-US"/>
        </a:p>
      </dgm:t>
    </dgm:pt>
    <dgm:pt modelId="{BECCE064-4B02-4AC3-9696-81E53478677B}" type="pres">
      <dgm:prSet presAssocID="{2944CF84-E2A2-4B3B-B661-5A7FDE75BF0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0690DEC-C8AE-460B-B4F9-A5C5A7BC3FC5}" type="pres">
      <dgm:prSet presAssocID="{2944CF84-E2A2-4B3B-B661-5A7FDE75BF0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076F412-9C4E-4199-9A18-1F0C85D5F86A}" type="pres">
      <dgm:prSet presAssocID="{83ECE098-3AFD-40B7-995B-18CF0C2C9A7F}" presName="root2" presStyleCnt="0"/>
      <dgm:spPr/>
      <dgm:t>
        <a:bodyPr/>
        <a:lstStyle/>
        <a:p>
          <a:endParaRPr lang="en-US"/>
        </a:p>
      </dgm:t>
    </dgm:pt>
    <dgm:pt modelId="{69F9BA3A-8E94-4E23-A48E-E7EA009DDBFF}" type="pres">
      <dgm:prSet presAssocID="{83ECE098-3AFD-40B7-995B-18CF0C2C9A7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980B2E-5051-4FA9-AB38-01F3D16D192D}" type="pres">
      <dgm:prSet presAssocID="{83ECE098-3AFD-40B7-995B-18CF0C2C9A7F}" presName="level3hierChild" presStyleCnt="0"/>
      <dgm:spPr/>
      <dgm:t>
        <a:bodyPr/>
        <a:lstStyle/>
        <a:p>
          <a:endParaRPr lang="en-US"/>
        </a:p>
      </dgm:t>
    </dgm:pt>
    <dgm:pt modelId="{6E3277B0-8DBC-41E1-8781-5B7CE6EE499B}" type="pres">
      <dgm:prSet presAssocID="{9D84E065-0697-4C05-8DC9-A0520E5EAE2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1C73CFE-C340-4864-8280-F1FE03C0DCE6}" type="pres">
      <dgm:prSet presAssocID="{9D84E065-0697-4C05-8DC9-A0520E5EAE2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68E3C17-7A77-46E7-A34E-D5B8FE7DD28F}" type="pres">
      <dgm:prSet presAssocID="{827620A8-3317-4ACC-B283-2BE8868D67AE}" presName="root2" presStyleCnt="0"/>
      <dgm:spPr/>
      <dgm:t>
        <a:bodyPr/>
        <a:lstStyle/>
        <a:p>
          <a:endParaRPr lang="en-US"/>
        </a:p>
      </dgm:t>
    </dgm:pt>
    <dgm:pt modelId="{AF07BC39-614E-4F05-91DF-9EA2D2242B01}" type="pres">
      <dgm:prSet presAssocID="{827620A8-3317-4ACC-B283-2BE8868D67A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00BF8-6492-4ABA-B3A6-F318C5B9E422}" type="pres">
      <dgm:prSet presAssocID="{827620A8-3317-4ACC-B283-2BE8868D67AE}" presName="level3hierChild" presStyleCnt="0"/>
      <dgm:spPr/>
      <dgm:t>
        <a:bodyPr/>
        <a:lstStyle/>
        <a:p>
          <a:endParaRPr lang="en-US"/>
        </a:p>
      </dgm:t>
    </dgm:pt>
    <dgm:pt modelId="{D18FB15B-4290-4E3B-AF36-FD01C0707A7D}" type="pres">
      <dgm:prSet presAssocID="{C31FFE9B-6F8B-4069-8880-418081D7AC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D44F35EC-9141-4508-AADD-9306AC7651C2}" type="pres">
      <dgm:prSet presAssocID="{C31FFE9B-6F8B-4069-8880-418081D7AC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7146513-8650-4A0C-82D6-26DF6A9EA213}" type="pres">
      <dgm:prSet presAssocID="{1682C24D-55FB-4A4D-A741-D3D7F6C14CB5}" presName="root2" presStyleCnt="0"/>
      <dgm:spPr/>
      <dgm:t>
        <a:bodyPr/>
        <a:lstStyle/>
        <a:p>
          <a:endParaRPr lang="en-US"/>
        </a:p>
      </dgm:t>
    </dgm:pt>
    <dgm:pt modelId="{52CB33E9-3251-48F5-BD5E-1AA2EBDB30D2}" type="pres">
      <dgm:prSet presAssocID="{1682C24D-55FB-4A4D-A741-D3D7F6C14CB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8712B-369F-4F7F-8B9C-4039C5411F9B}" type="pres">
      <dgm:prSet presAssocID="{1682C24D-55FB-4A4D-A741-D3D7F6C14CB5}" presName="level3hierChild" presStyleCnt="0"/>
      <dgm:spPr/>
      <dgm:t>
        <a:bodyPr/>
        <a:lstStyle/>
        <a:p>
          <a:endParaRPr lang="en-US"/>
        </a:p>
      </dgm:t>
    </dgm:pt>
  </dgm:ptLst>
  <dgm:cxnLst>
    <dgm:cxn modelId="{E431340E-E4D6-415E-8066-6FB6B7E06771}" type="presOf" srcId="{2944CF84-E2A2-4B3B-B661-5A7FDE75BF07}" destId="{E0690DEC-C8AE-460B-B4F9-A5C5A7BC3FC5}" srcOrd="1" destOrd="0" presId="urn:microsoft.com/office/officeart/2008/layout/HorizontalMultiLevelHierarchy"/>
    <dgm:cxn modelId="{1CEB7254-A3D6-4563-851D-2581796C07DE}" type="presOf" srcId="{77533143-7489-4DDD-817D-AB42C2B3EEDC}" destId="{4FEE5ED5-101B-4976-9F35-05B70CD3E25E}" srcOrd="1" destOrd="0" presId="urn:microsoft.com/office/officeart/2008/layout/HorizontalMultiLevelHierarchy"/>
    <dgm:cxn modelId="{A0A20185-FD31-4458-8E83-928A495A31F6}" type="presOf" srcId="{FC1DDC66-A37D-43EB-B5C6-2D382154DAAE}" destId="{08890B7B-52E1-4DC1-ACAD-95C5EBC6F7A7}" srcOrd="1" destOrd="0" presId="urn:microsoft.com/office/officeart/2008/layout/HorizontalMultiLevelHierarchy"/>
    <dgm:cxn modelId="{7653E2A2-BEBF-429D-A640-EB71456A034A}" type="presOf" srcId="{647C68F0-08FE-4C44-A95A-95CD3BFCF5A6}" destId="{B97FD49A-92D0-4D58-BB68-0192407C254A}" srcOrd="0" destOrd="0" presId="urn:microsoft.com/office/officeart/2008/layout/HorizontalMultiLevelHierarchy"/>
    <dgm:cxn modelId="{1F1537BD-AEDC-436E-AEFC-DFD6A7C0918A}" type="presOf" srcId="{1682C24D-55FB-4A4D-A741-D3D7F6C14CB5}" destId="{52CB33E9-3251-48F5-BD5E-1AA2EBDB30D2}" srcOrd="0" destOrd="0" presId="urn:microsoft.com/office/officeart/2008/layout/HorizontalMultiLevelHierarchy"/>
    <dgm:cxn modelId="{69A7DC51-BC0D-422A-85E5-A7585361B8E0}" type="presOf" srcId="{B7DED89B-7A27-4B3D-9EEA-6E7C14226A17}" destId="{B6F896E4-DB3A-4BB3-AE8D-2633A7C6E5D4}" srcOrd="1" destOrd="0" presId="urn:microsoft.com/office/officeart/2008/layout/HorizontalMultiLevelHierarchy"/>
    <dgm:cxn modelId="{278DF006-A8F2-4D61-8593-5BFF9F17F537}" type="presOf" srcId="{FC1DDC66-A37D-43EB-B5C6-2D382154DAAE}" destId="{59514983-0D29-49EE-AC23-7BC9F2348044}" srcOrd="0" destOrd="0" presId="urn:microsoft.com/office/officeart/2008/layout/HorizontalMultiLevelHierarchy"/>
    <dgm:cxn modelId="{98CCA7F4-9823-49C4-AB72-6953802361AF}" type="presOf" srcId="{83ECE098-3AFD-40B7-995B-18CF0C2C9A7F}" destId="{69F9BA3A-8E94-4E23-A48E-E7EA009DDBFF}" srcOrd="0" destOrd="0" presId="urn:microsoft.com/office/officeart/2008/layout/HorizontalMultiLevelHierarchy"/>
    <dgm:cxn modelId="{D45E8C24-4F5D-4FE5-9144-8CF924BC0F1F}" type="presOf" srcId="{9D84E065-0697-4C05-8DC9-A0520E5EAE27}" destId="{6E3277B0-8DBC-41E1-8781-5B7CE6EE499B}" srcOrd="0" destOrd="0" presId="urn:microsoft.com/office/officeart/2008/layout/HorizontalMultiLevelHierarchy"/>
    <dgm:cxn modelId="{6591EEC0-FB60-4F48-A981-9219FBAF2DBB}" type="presOf" srcId="{827620A8-3317-4ACC-B283-2BE8868D67AE}" destId="{AF07BC39-614E-4F05-91DF-9EA2D2242B01}" srcOrd="0" destOrd="0" presId="urn:microsoft.com/office/officeart/2008/layout/HorizontalMultiLevelHierarchy"/>
    <dgm:cxn modelId="{8553BF2F-C190-4D5B-97E0-422CD5D47179}" type="presOf" srcId="{7128213E-5038-4B2A-B0CE-C9EE9C3EA794}" destId="{A60BB074-5180-4A06-801B-C7E3E5098BC5}" srcOrd="0" destOrd="0" presId="urn:microsoft.com/office/officeart/2008/layout/HorizontalMultiLevelHierarchy"/>
    <dgm:cxn modelId="{75289BAA-BA08-4A93-8482-2AA5097A2C56}" srcId="{433DBD58-B0D7-4235-AB6E-8033FFAE1A2E}" destId="{48B02B73-E9D3-4E4C-8BE2-B0AFC8D67253}" srcOrd="0" destOrd="0" parTransId="{375ECA9D-54C9-4C50-BD4D-2EEC50CB311C}" sibTransId="{C4C33FD0-217C-4D83-A36E-0CF5854E9668}"/>
    <dgm:cxn modelId="{E4DD181F-0662-4A04-8275-D2B49D9A9863}" type="presOf" srcId="{77533143-7489-4DDD-817D-AB42C2B3EEDC}" destId="{9E52474C-6A25-49EE-B367-7B22D8A768C1}" srcOrd="0" destOrd="0" presId="urn:microsoft.com/office/officeart/2008/layout/HorizontalMultiLevelHierarchy"/>
    <dgm:cxn modelId="{81DFBA50-4EFB-46F3-AB17-81096E244E0B}" type="presOf" srcId="{9D84E065-0697-4C05-8DC9-A0520E5EAE27}" destId="{21C73CFE-C340-4864-8280-F1FE03C0DCE6}" srcOrd="1" destOrd="0" presId="urn:microsoft.com/office/officeart/2008/layout/HorizontalMultiLevelHierarchy"/>
    <dgm:cxn modelId="{643FA1C5-21BE-49AA-A5F5-0B71AE8DFCCA}" type="presOf" srcId="{A55E613C-CC08-419D-86BD-2FAFD2B8EE14}" destId="{45BB30AF-5DCD-4036-A6BB-6919F9250CD3}" srcOrd="0" destOrd="0" presId="urn:microsoft.com/office/officeart/2008/layout/HorizontalMultiLevelHierarchy"/>
    <dgm:cxn modelId="{3153E901-3E9C-48FD-8472-914DBF9CBFB3}" srcId="{647C68F0-08FE-4C44-A95A-95CD3BFCF5A6}" destId="{7128213E-5038-4B2A-B0CE-C9EE9C3EA794}" srcOrd="0" destOrd="0" parTransId="{77533143-7489-4DDD-817D-AB42C2B3EEDC}" sibTransId="{E69BD253-C7AD-49CB-8516-F37EC31281B9}"/>
    <dgm:cxn modelId="{8991F4CD-1EA6-4F25-A7FE-505A48107020}" type="presOf" srcId="{C31FFE9B-6F8B-4069-8880-418081D7AC07}" destId="{D44F35EC-9141-4508-AADD-9306AC7651C2}" srcOrd="1" destOrd="0" presId="urn:microsoft.com/office/officeart/2008/layout/HorizontalMultiLevelHierarchy"/>
    <dgm:cxn modelId="{76EF7E89-F2EA-40D7-97E6-21C37CB67A47}" type="presOf" srcId="{48B02B73-E9D3-4E4C-8BE2-B0AFC8D67253}" destId="{F608655D-02D2-4C85-952E-C91CF069AF81}" srcOrd="0" destOrd="0" presId="urn:microsoft.com/office/officeart/2008/layout/HorizontalMultiLevelHierarchy"/>
    <dgm:cxn modelId="{B75E6E33-E3E0-4BF3-A841-6634AAB75429}" srcId="{647C68F0-08FE-4C44-A95A-95CD3BFCF5A6}" destId="{A55E613C-CC08-419D-86BD-2FAFD2B8EE14}" srcOrd="1" destOrd="0" parTransId="{B7DED89B-7A27-4B3D-9EEA-6E7C14226A17}" sibTransId="{9FB5EDD1-72E6-4B1A-840D-6847760C69D1}"/>
    <dgm:cxn modelId="{C0599F41-2ACE-4442-9F8D-369AB72A8AB7}" type="presOf" srcId="{433DBD58-B0D7-4235-AB6E-8033FFAE1A2E}" destId="{2716AC48-0DD3-4196-AC9E-CC33EFFAFBE7}" srcOrd="0" destOrd="0" presId="urn:microsoft.com/office/officeart/2008/layout/HorizontalMultiLevelHierarchy"/>
    <dgm:cxn modelId="{54C793C6-9D42-432C-BCD2-A5A2461E13C6}" type="presOf" srcId="{C31FFE9B-6F8B-4069-8880-418081D7AC07}" destId="{D18FB15B-4290-4E3B-AF36-FD01C0707A7D}" srcOrd="0" destOrd="0" presId="urn:microsoft.com/office/officeart/2008/layout/HorizontalMultiLevelHierarchy"/>
    <dgm:cxn modelId="{2340842F-BCD8-4F6B-A7C7-CD0DA1B0E1CD}" srcId="{83ECE098-3AFD-40B7-995B-18CF0C2C9A7F}" destId="{827620A8-3317-4ACC-B283-2BE8868D67AE}" srcOrd="0" destOrd="0" parTransId="{9D84E065-0697-4C05-8DC9-A0520E5EAE27}" sibTransId="{244A5F18-3161-4A96-82EF-AC3DB4B81946}"/>
    <dgm:cxn modelId="{1005F8F4-B6E5-4853-AE3D-95B991D1D517}" srcId="{48B02B73-E9D3-4E4C-8BE2-B0AFC8D67253}" destId="{647C68F0-08FE-4C44-A95A-95CD3BFCF5A6}" srcOrd="0" destOrd="0" parTransId="{FC1DDC66-A37D-43EB-B5C6-2D382154DAAE}" sibTransId="{B2FD71E2-5688-46ED-B158-ACB7353D1B30}"/>
    <dgm:cxn modelId="{76D7749C-FE63-4906-9C9D-18213D8FB014}" type="presOf" srcId="{B7DED89B-7A27-4B3D-9EEA-6E7C14226A17}" destId="{A77DE506-7674-4533-93C1-2412F96C7E6E}" srcOrd="0" destOrd="0" presId="urn:microsoft.com/office/officeart/2008/layout/HorizontalMultiLevelHierarchy"/>
    <dgm:cxn modelId="{838B42DA-78A8-44B2-936C-682717E33F61}" srcId="{83ECE098-3AFD-40B7-995B-18CF0C2C9A7F}" destId="{1682C24D-55FB-4A4D-A741-D3D7F6C14CB5}" srcOrd="1" destOrd="0" parTransId="{C31FFE9B-6F8B-4069-8880-418081D7AC07}" sibTransId="{70489E11-D830-47D2-A341-43D1BAE5016D}"/>
    <dgm:cxn modelId="{6D52D0B0-3F58-40A8-9534-2DD333B4EF52}" type="presOf" srcId="{2944CF84-E2A2-4B3B-B661-5A7FDE75BF07}" destId="{BECCE064-4B02-4AC3-9696-81E53478677B}" srcOrd="0" destOrd="0" presId="urn:microsoft.com/office/officeart/2008/layout/HorizontalMultiLevelHierarchy"/>
    <dgm:cxn modelId="{9B04F962-80BA-4375-A3CA-3D5A8CA84667}" srcId="{48B02B73-E9D3-4E4C-8BE2-B0AFC8D67253}" destId="{83ECE098-3AFD-40B7-995B-18CF0C2C9A7F}" srcOrd="1" destOrd="0" parTransId="{2944CF84-E2A2-4B3B-B661-5A7FDE75BF07}" sibTransId="{BF07C84C-D268-4124-8021-A0943A47AF26}"/>
    <dgm:cxn modelId="{9A080530-4C3F-40C6-A64C-15630019956D}" type="presParOf" srcId="{2716AC48-0DD3-4196-AC9E-CC33EFFAFBE7}" destId="{89EC4640-108E-4CFB-B2E6-ECF7082227ED}" srcOrd="0" destOrd="0" presId="urn:microsoft.com/office/officeart/2008/layout/HorizontalMultiLevelHierarchy"/>
    <dgm:cxn modelId="{B61EE77F-3123-46A4-A82A-2FBD27FD36EC}" type="presParOf" srcId="{89EC4640-108E-4CFB-B2E6-ECF7082227ED}" destId="{F608655D-02D2-4C85-952E-C91CF069AF81}" srcOrd="0" destOrd="0" presId="urn:microsoft.com/office/officeart/2008/layout/HorizontalMultiLevelHierarchy"/>
    <dgm:cxn modelId="{73F99330-9793-4D92-A200-D69CEDFC2810}" type="presParOf" srcId="{89EC4640-108E-4CFB-B2E6-ECF7082227ED}" destId="{782C68BB-A05C-4E26-BA92-4BA26380E996}" srcOrd="1" destOrd="0" presId="urn:microsoft.com/office/officeart/2008/layout/HorizontalMultiLevelHierarchy"/>
    <dgm:cxn modelId="{0DB22745-CE59-4CD8-8FF9-99F8C93A2D4A}" type="presParOf" srcId="{782C68BB-A05C-4E26-BA92-4BA26380E996}" destId="{59514983-0D29-49EE-AC23-7BC9F2348044}" srcOrd="0" destOrd="0" presId="urn:microsoft.com/office/officeart/2008/layout/HorizontalMultiLevelHierarchy"/>
    <dgm:cxn modelId="{ACE417F8-A2F7-4D0B-BAB8-3F8E02D79F35}" type="presParOf" srcId="{59514983-0D29-49EE-AC23-7BC9F2348044}" destId="{08890B7B-52E1-4DC1-ACAD-95C5EBC6F7A7}" srcOrd="0" destOrd="0" presId="urn:microsoft.com/office/officeart/2008/layout/HorizontalMultiLevelHierarchy"/>
    <dgm:cxn modelId="{545D89A2-A1E2-437F-B2DB-E5B202699486}" type="presParOf" srcId="{782C68BB-A05C-4E26-BA92-4BA26380E996}" destId="{E3C1F8A6-D994-432B-A86C-CF359D54CAEE}" srcOrd="1" destOrd="0" presId="urn:microsoft.com/office/officeart/2008/layout/HorizontalMultiLevelHierarchy"/>
    <dgm:cxn modelId="{A7B20C39-8E3D-403F-BE67-67416857BE60}" type="presParOf" srcId="{E3C1F8A6-D994-432B-A86C-CF359D54CAEE}" destId="{B97FD49A-92D0-4D58-BB68-0192407C254A}" srcOrd="0" destOrd="0" presId="urn:microsoft.com/office/officeart/2008/layout/HorizontalMultiLevelHierarchy"/>
    <dgm:cxn modelId="{1E98FDCB-167E-4CB1-87C5-186EE5785C5D}" type="presParOf" srcId="{E3C1F8A6-D994-432B-A86C-CF359D54CAEE}" destId="{E2BD240B-AB4E-42CA-83D8-4C8439DF2301}" srcOrd="1" destOrd="0" presId="urn:microsoft.com/office/officeart/2008/layout/HorizontalMultiLevelHierarchy"/>
    <dgm:cxn modelId="{D7641783-5D9A-4152-8AA5-3D85DFD1F245}" type="presParOf" srcId="{E2BD240B-AB4E-42CA-83D8-4C8439DF2301}" destId="{9E52474C-6A25-49EE-B367-7B22D8A768C1}" srcOrd="0" destOrd="0" presId="urn:microsoft.com/office/officeart/2008/layout/HorizontalMultiLevelHierarchy"/>
    <dgm:cxn modelId="{AB88635A-3E94-4FBD-A61C-36FD7CF28447}" type="presParOf" srcId="{9E52474C-6A25-49EE-B367-7B22D8A768C1}" destId="{4FEE5ED5-101B-4976-9F35-05B70CD3E25E}" srcOrd="0" destOrd="0" presId="urn:microsoft.com/office/officeart/2008/layout/HorizontalMultiLevelHierarchy"/>
    <dgm:cxn modelId="{46E75C32-9C91-424C-97E4-DC6176C1A2E0}" type="presParOf" srcId="{E2BD240B-AB4E-42CA-83D8-4C8439DF2301}" destId="{2181048B-21E7-4855-920B-607C62D6A476}" srcOrd="1" destOrd="0" presId="urn:microsoft.com/office/officeart/2008/layout/HorizontalMultiLevelHierarchy"/>
    <dgm:cxn modelId="{B8ED4983-F56B-4177-AA73-32E30396C150}" type="presParOf" srcId="{2181048B-21E7-4855-920B-607C62D6A476}" destId="{A60BB074-5180-4A06-801B-C7E3E5098BC5}" srcOrd="0" destOrd="0" presId="urn:microsoft.com/office/officeart/2008/layout/HorizontalMultiLevelHierarchy"/>
    <dgm:cxn modelId="{2F430E8F-99EF-4EC1-9A69-0290FB4E3A3D}" type="presParOf" srcId="{2181048B-21E7-4855-920B-607C62D6A476}" destId="{D10BABEC-B84C-4F9A-8ACF-0E4E7A0A3BE9}" srcOrd="1" destOrd="0" presId="urn:microsoft.com/office/officeart/2008/layout/HorizontalMultiLevelHierarchy"/>
    <dgm:cxn modelId="{A3EE1FF1-D64C-431E-BDCE-A3F3C044D421}" type="presParOf" srcId="{E2BD240B-AB4E-42CA-83D8-4C8439DF2301}" destId="{A77DE506-7674-4533-93C1-2412F96C7E6E}" srcOrd="2" destOrd="0" presId="urn:microsoft.com/office/officeart/2008/layout/HorizontalMultiLevelHierarchy"/>
    <dgm:cxn modelId="{930FCA7E-2C32-472F-BD11-AD567EC289E9}" type="presParOf" srcId="{A77DE506-7674-4533-93C1-2412F96C7E6E}" destId="{B6F896E4-DB3A-4BB3-AE8D-2633A7C6E5D4}" srcOrd="0" destOrd="0" presId="urn:microsoft.com/office/officeart/2008/layout/HorizontalMultiLevelHierarchy"/>
    <dgm:cxn modelId="{16FB0025-C034-488F-9A26-739D19B49847}" type="presParOf" srcId="{E2BD240B-AB4E-42CA-83D8-4C8439DF2301}" destId="{A54F15FE-91FD-491D-94B5-A2EAB6FFB5FD}" srcOrd="3" destOrd="0" presId="urn:microsoft.com/office/officeart/2008/layout/HorizontalMultiLevelHierarchy"/>
    <dgm:cxn modelId="{B602179B-D592-4E89-8013-48A1BA8381B1}" type="presParOf" srcId="{A54F15FE-91FD-491D-94B5-A2EAB6FFB5FD}" destId="{45BB30AF-5DCD-4036-A6BB-6919F9250CD3}" srcOrd="0" destOrd="0" presId="urn:microsoft.com/office/officeart/2008/layout/HorizontalMultiLevelHierarchy"/>
    <dgm:cxn modelId="{FFFFCF0D-7E1B-4A8C-AC70-27CEC8D78653}" type="presParOf" srcId="{A54F15FE-91FD-491D-94B5-A2EAB6FFB5FD}" destId="{A1E409FC-75A3-44D2-9F10-2855C571D725}" srcOrd="1" destOrd="0" presId="urn:microsoft.com/office/officeart/2008/layout/HorizontalMultiLevelHierarchy"/>
    <dgm:cxn modelId="{AEA9C1FD-863A-416E-A8D3-129CD0BA58AE}" type="presParOf" srcId="{782C68BB-A05C-4E26-BA92-4BA26380E996}" destId="{BECCE064-4B02-4AC3-9696-81E53478677B}" srcOrd="2" destOrd="0" presId="urn:microsoft.com/office/officeart/2008/layout/HorizontalMultiLevelHierarchy"/>
    <dgm:cxn modelId="{8C84456B-73CB-4710-B323-1AEB2D207933}" type="presParOf" srcId="{BECCE064-4B02-4AC3-9696-81E53478677B}" destId="{E0690DEC-C8AE-460B-B4F9-A5C5A7BC3FC5}" srcOrd="0" destOrd="0" presId="urn:microsoft.com/office/officeart/2008/layout/HorizontalMultiLevelHierarchy"/>
    <dgm:cxn modelId="{320EBA77-0E17-48F6-8885-5A126FC54474}" type="presParOf" srcId="{782C68BB-A05C-4E26-BA92-4BA26380E996}" destId="{3076F412-9C4E-4199-9A18-1F0C85D5F86A}" srcOrd="3" destOrd="0" presId="urn:microsoft.com/office/officeart/2008/layout/HorizontalMultiLevelHierarchy"/>
    <dgm:cxn modelId="{038139C9-D826-4B00-AFBA-FB69B115D575}" type="presParOf" srcId="{3076F412-9C4E-4199-9A18-1F0C85D5F86A}" destId="{69F9BA3A-8E94-4E23-A48E-E7EA009DDBFF}" srcOrd="0" destOrd="0" presId="urn:microsoft.com/office/officeart/2008/layout/HorizontalMultiLevelHierarchy"/>
    <dgm:cxn modelId="{F762BD8A-BEFB-4381-A0D2-65451E067778}" type="presParOf" srcId="{3076F412-9C4E-4199-9A18-1F0C85D5F86A}" destId="{CB980B2E-5051-4FA9-AB38-01F3D16D192D}" srcOrd="1" destOrd="0" presId="urn:microsoft.com/office/officeart/2008/layout/HorizontalMultiLevelHierarchy"/>
    <dgm:cxn modelId="{8ED3E00F-F2E7-41F7-B893-2C5B7D5BAF4E}" type="presParOf" srcId="{CB980B2E-5051-4FA9-AB38-01F3D16D192D}" destId="{6E3277B0-8DBC-41E1-8781-5B7CE6EE499B}" srcOrd="0" destOrd="0" presId="urn:microsoft.com/office/officeart/2008/layout/HorizontalMultiLevelHierarchy"/>
    <dgm:cxn modelId="{972569DA-B838-4D8A-A86B-902F4DEFF958}" type="presParOf" srcId="{6E3277B0-8DBC-41E1-8781-5B7CE6EE499B}" destId="{21C73CFE-C340-4864-8280-F1FE03C0DCE6}" srcOrd="0" destOrd="0" presId="urn:microsoft.com/office/officeart/2008/layout/HorizontalMultiLevelHierarchy"/>
    <dgm:cxn modelId="{7657FD54-070D-4734-9C7C-223ABDBB187A}" type="presParOf" srcId="{CB980B2E-5051-4FA9-AB38-01F3D16D192D}" destId="{C68E3C17-7A77-46E7-A34E-D5B8FE7DD28F}" srcOrd="1" destOrd="0" presId="urn:microsoft.com/office/officeart/2008/layout/HorizontalMultiLevelHierarchy"/>
    <dgm:cxn modelId="{51F018D6-2447-45D1-92B1-C0BB5FE5981F}" type="presParOf" srcId="{C68E3C17-7A77-46E7-A34E-D5B8FE7DD28F}" destId="{AF07BC39-614E-4F05-91DF-9EA2D2242B01}" srcOrd="0" destOrd="0" presId="urn:microsoft.com/office/officeart/2008/layout/HorizontalMultiLevelHierarchy"/>
    <dgm:cxn modelId="{05896058-6112-437F-B44A-B24B2F1D4302}" type="presParOf" srcId="{C68E3C17-7A77-46E7-A34E-D5B8FE7DD28F}" destId="{78300BF8-6492-4ABA-B3A6-F318C5B9E422}" srcOrd="1" destOrd="0" presId="urn:microsoft.com/office/officeart/2008/layout/HorizontalMultiLevelHierarchy"/>
    <dgm:cxn modelId="{DEFCEFB4-6447-4346-9BDE-9B96D647E616}" type="presParOf" srcId="{CB980B2E-5051-4FA9-AB38-01F3D16D192D}" destId="{D18FB15B-4290-4E3B-AF36-FD01C0707A7D}" srcOrd="2" destOrd="0" presId="urn:microsoft.com/office/officeart/2008/layout/HorizontalMultiLevelHierarchy"/>
    <dgm:cxn modelId="{E2550E52-50DA-4698-9504-060CDCB7C094}" type="presParOf" srcId="{D18FB15B-4290-4E3B-AF36-FD01C0707A7D}" destId="{D44F35EC-9141-4508-AADD-9306AC7651C2}" srcOrd="0" destOrd="0" presId="urn:microsoft.com/office/officeart/2008/layout/HorizontalMultiLevelHierarchy"/>
    <dgm:cxn modelId="{8BF144BF-308D-450D-8429-E0BA3AD31B8C}" type="presParOf" srcId="{CB980B2E-5051-4FA9-AB38-01F3D16D192D}" destId="{67146513-8650-4A0C-82D6-26DF6A9EA213}" srcOrd="3" destOrd="0" presId="urn:microsoft.com/office/officeart/2008/layout/HorizontalMultiLevelHierarchy"/>
    <dgm:cxn modelId="{4513384E-F31E-4DBA-84D4-F3ADC9C24461}" type="presParOf" srcId="{67146513-8650-4A0C-82D6-26DF6A9EA213}" destId="{52CB33E9-3251-48F5-BD5E-1AA2EBDB30D2}" srcOrd="0" destOrd="0" presId="urn:microsoft.com/office/officeart/2008/layout/HorizontalMultiLevelHierarchy"/>
    <dgm:cxn modelId="{4548E2E2-1CC5-4F07-AF47-D79A1A3296E2}" type="presParOf" srcId="{67146513-8650-4A0C-82D6-26DF6A9EA213}" destId="{A598712B-369F-4F7F-8B9C-4039C5411F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FB15B-4290-4E3B-AF36-FD01C0707A7D}">
      <dsp:nvSpPr>
        <dsp:cNvPr id="0" name=""/>
        <dsp:cNvSpPr/>
      </dsp:nvSpPr>
      <dsp:spPr>
        <a:xfrm>
          <a:off x="3657950" y="2642832"/>
          <a:ext cx="446647" cy="42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23" y="0"/>
              </a:lnTo>
              <a:lnTo>
                <a:pt x="223323" y="425540"/>
              </a:lnTo>
              <a:lnTo>
                <a:pt x="446647" y="4255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Candara" panose="020E0502030303020204" pitchFamily="34" charset="0"/>
          </a:endParaRPr>
        </a:p>
      </dsp:txBody>
      <dsp:txXfrm>
        <a:off x="3865851" y="2840180"/>
        <a:ext cx="30845" cy="30845"/>
      </dsp:txXfrm>
    </dsp:sp>
    <dsp:sp modelId="{6E3277B0-8DBC-41E1-8781-5B7CE6EE499B}">
      <dsp:nvSpPr>
        <dsp:cNvPr id="0" name=""/>
        <dsp:cNvSpPr/>
      </dsp:nvSpPr>
      <dsp:spPr>
        <a:xfrm>
          <a:off x="3657950" y="2217291"/>
          <a:ext cx="446647" cy="425540"/>
        </a:xfrm>
        <a:custGeom>
          <a:avLst/>
          <a:gdLst/>
          <a:ahLst/>
          <a:cxnLst/>
          <a:rect l="0" t="0" r="0" b="0"/>
          <a:pathLst>
            <a:path>
              <a:moveTo>
                <a:pt x="0" y="425540"/>
              </a:moveTo>
              <a:lnTo>
                <a:pt x="223323" y="425540"/>
              </a:lnTo>
              <a:lnTo>
                <a:pt x="223323" y="0"/>
              </a:lnTo>
              <a:lnTo>
                <a:pt x="44664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Candara" panose="020E0502030303020204" pitchFamily="34" charset="0"/>
          </a:endParaRPr>
        </a:p>
      </dsp:txBody>
      <dsp:txXfrm>
        <a:off x="3865851" y="2414639"/>
        <a:ext cx="30845" cy="30845"/>
      </dsp:txXfrm>
    </dsp:sp>
    <dsp:sp modelId="{BECCE064-4B02-4AC3-9696-81E53478677B}">
      <dsp:nvSpPr>
        <dsp:cNvPr id="0" name=""/>
        <dsp:cNvSpPr/>
      </dsp:nvSpPr>
      <dsp:spPr>
        <a:xfrm>
          <a:off x="978064" y="1791751"/>
          <a:ext cx="446647" cy="851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23" y="0"/>
              </a:lnTo>
              <a:lnTo>
                <a:pt x="223323" y="851081"/>
              </a:lnTo>
              <a:lnTo>
                <a:pt x="446647" y="8510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Candara" panose="020E0502030303020204" pitchFamily="34" charset="0"/>
          </a:endParaRPr>
        </a:p>
      </dsp:txBody>
      <dsp:txXfrm>
        <a:off x="1177358" y="2193262"/>
        <a:ext cx="48058" cy="48058"/>
      </dsp:txXfrm>
    </dsp:sp>
    <dsp:sp modelId="{A77DE506-7674-4533-93C1-2412F96C7E6E}">
      <dsp:nvSpPr>
        <dsp:cNvPr id="0" name=""/>
        <dsp:cNvSpPr/>
      </dsp:nvSpPr>
      <dsp:spPr>
        <a:xfrm>
          <a:off x="3657950" y="940669"/>
          <a:ext cx="446647" cy="425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323" y="0"/>
              </a:lnTo>
              <a:lnTo>
                <a:pt x="223323" y="425540"/>
              </a:lnTo>
              <a:lnTo>
                <a:pt x="446647" y="4255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Candara" panose="020E0502030303020204" pitchFamily="34" charset="0"/>
          </a:endParaRPr>
        </a:p>
      </dsp:txBody>
      <dsp:txXfrm>
        <a:off x="3865851" y="1138016"/>
        <a:ext cx="30845" cy="30845"/>
      </dsp:txXfrm>
    </dsp:sp>
    <dsp:sp modelId="{9E52474C-6A25-49EE-B367-7B22D8A768C1}">
      <dsp:nvSpPr>
        <dsp:cNvPr id="0" name=""/>
        <dsp:cNvSpPr/>
      </dsp:nvSpPr>
      <dsp:spPr>
        <a:xfrm>
          <a:off x="3657950" y="515128"/>
          <a:ext cx="446647" cy="425540"/>
        </a:xfrm>
        <a:custGeom>
          <a:avLst/>
          <a:gdLst/>
          <a:ahLst/>
          <a:cxnLst/>
          <a:rect l="0" t="0" r="0" b="0"/>
          <a:pathLst>
            <a:path>
              <a:moveTo>
                <a:pt x="0" y="425540"/>
              </a:moveTo>
              <a:lnTo>
                <a:pt x="223323" y="425540"/>
              </a:lnTo>
              <a:lnTo>
                <a:pt x="223323" y="0"/>
              </a:lnTo>
              <a:lnTo>
                <a:pt x="44664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Candara" panose="020E0502030303020204" pitchFamily="34" charset="0"/>
          </a:endParaRPr>
        </a:p>
      </dsp:txBody>
      <dsp:txXfrm>
        <a:off x="3865851" y="712476"/>
        <a:ext cx="30845" cy="30845"/>
      </dsp:txXfrm>
    </dsp:sp>
    <dsp:sp modelId="{59514983-0D29-49EE-AC23-7BC9F2348044}">
      <dsp:nvSpPr>
        <dsp:cNvPr id="0" name=""/>
        <dsp:cNvSpPr/>
      </dsp:nvSpPr>
      <dsp:spPr>
        <a:xfrm>
          <a:off x="978064" y="940669"/>
          <a:ext cx="446647" cy="851081"/>
        </a:xfrm>
        <a:custGeom>
          <a:avLst/>
          <a:gdLst/>
          <a:ahLst/>
          <a:cxnLst/>
          <a:rect l="0" t="0" r="0" b="0"/>
          <a:pathLst>
            <a:path>
              <a:moveTo>
                <a:pt x="0" y="851081"/>
              </a:moveTo>
              <a:lnTo>
                <a:pt x="223323" y="851081"/>
              </a:lnTo>
              <a:lnTo>
                <a:pt x="223323" y="0"/>
              </a:lnTo>
              <a:lnTo>
                <a:pt x="44664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>
            <a:latin typeface="Candara" panose="020E0502030303020204" pitchFamily="34" charset="0"/>
          </a:endParaRPr>
        </a:p>
      </dsp:txBody>
      <dsp:txXfrm>
        <a:off x="1177358" y="1342181"/>
        <a:ext cx="48058" cy="48058"/>
      </dsp:txXfrm>
    </dsp:sp>
    <dsp:sp modelId="{F608655D-02D2-4C85-952E-C91CF069AF81}">
      <dsp:nvSpPr>
        <dsp:cNvPr id="0" name=""/>
        <dsp:cNvSpPr/>
      </dsp:nvSpPr>
      <dsp:spPr>
        <a:xfrm rot="16200000">
          <a:off x="-1154119" y="1451318"/>
          <a:ext cx="3583502" cy="680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ndara" panose="020E0502030303020204" pitchFamily="34" charset="0"/>
            </a:rPr>
            <a:t>Operator function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-1154119" y="1451318"/>
        <a:ext cx="3583502" cy="680865"/>
      </dsp:txXfrm>
    </dsp:sp>
    <dsp:sp modelId="{B97FD49A-92D0-4D58-BB68-0192407C254A}">
      <dsp:nvSpPr>
        <dsp:cNvPr id="0" name=""/>
        <dsp:cNvSpPr/>
      </dsp:nvSpPr>
      <dsp:spPr>
        <a:xfrm>
          <a:off x="1424711" y="600236"/>
          <a:ext cx="2233238" cy="6808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Global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1424711" y="600236"/>
        <a:ext cx="2233238" cy="680865"/>
      </dsp:txXfrm>
    </dsp:sp>
    <dsp:sp modelId="{A60BB074-5180-4A06-801B-C7E3E5098BC5}">
      <dsp:nvSpPr>
        <dsp:cNvPr id="0" name=""/>
        <dsp:cNvSpPr/>
      </dsp:nvSpPr>
      <dsp:spPr>
        <a:xfrm>
          <a:off x="4104597" y="174695"/>
          <a:ext cx="2233238" cy="6808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Unary (1)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4104597" y="174695"/>
        <a:ext cx="2233238" cy="680865"/>
      </dsp:txXfrm>
    </dsp:sp>
    <dsp:sp modelId="{45BB30AF-5DCD-4036-A6BB-6919F9250CD3}">
      <dsp:nvSpPr>
        <dsp:cNvPr id="0" name=""/>
        <dsp:cNvSpPr/>
      </dsp:nvSpPr>
      <dsp:spPr>
        <a:xfrm>
          <a:off x="4104597" y="1025777"/>
          <a:ext cx="2233238" cy="6808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Binary (2)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4104597" y="1025777"/>
        <a:ext cx="2233238" cy="680865"/>
      </dsp:txXfrm>
    </dsp:sp>
    <dsp:sp modelId="{69F9BA3A-8E94-4E23-A48E-E7EA009DDBFF}">
      <dsp:nvSpPr>
        <dsp:cNvPr id="0" name=""/>
        <dsp:cNvSpPr/>
      </dsp:nvSpPr>
      <dsp:spPr>
        <a:xfrm>
          <a:off x="1424711" y="2302400"/>
          <a:ext cx="2233238" cy="6808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Member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1424711" y="2302400"/>
        <a:ext cx="2233238" cy="680865"/>
      </dsp:txXfrm>
    </dsp:sp>
    <dsp:sp modelId="{AF07BC39-614E-4F05-91DF-9EA2D2242B01}">
      <dsp:nvSpPr>
        <dsp:cNvPr id="0" name=""/>
        <dsp:cNvSpPr/>
      </dsp:nvSpPr>
      <dsp:spPr>
        <a:xfrm>
          <a:off x="4104597" y="1876859"/>
          <a:ext cx="2233238" cy="6808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Unary (0)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4104597" y="1876859"/>
        <a:ext cx="2233238" cy="680865"/>
      </dsp:txXfrm>
    </dsp:sp>
    <dsp:sp modelId="{52CB33E9-3251-48F5-BD5E-1AA2EBDB30D2}">
      <dsp:nvSpPr>
        <dsp:cNvPr id="0" name=""/>
        <dsp:cNvSpPr/>
      </dsp:nvSpPr>
      <dsp:spPr>
        <a:xfrm>
          <a:off x="4104597" y="2727940"/>
          <a:ext cx="2233238" cy="6808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Candara" panose="020E0502030303020204" pitchFamily="34" charset="0"/>
            </a:rPr>
            <a:t>Binary (1)</a:t>
          </a:r>
          <a:endParaRPr lang="en-US" sz="4000" kern="1200" dirty="0">
            <a:latin typeface="Candara" panose="020E0502030303020204" pitchFamily="34" charset="0"/>
          </a:endParaRPr>
        </a:p>
      </dsp:txBody>
      <dsp:txXfrm>
        <a:off x="4104597" y="2727940"/>
        <a:ext cx="2233238" cy="680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Polymorphism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(Using C++)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Overloaded operators are functions with special names 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The overloaded function will perform relative to the class upon which it will work</a:t>
            </a:r>
          </a:p>
          <a:p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keyword </a:t>
            </a:r>
            <a:r>
              <a:rPr lang="en-GB" sz="2200" b="1" dirty="0">
                <a:solidFill>
                  <a:srgbClr val="C00000"/>
                </a:solidFill>
              </a:rPr>
              <a:t>operator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r>
              <a:rPr lang="en-GB" sz="2200" dirty="0"/>
              <a:t>followed by the </a:t>
            </a:r>
            <a:r>
              <a:rPr lang="en-GB" sz="2200" b="1" dirty="0">
                <a:solidFill>
                  <a:srgbClr val="0000FF"/>
                </a:solidFill>
              </a:rPr>
              <a:t>symbol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/>
              <a:t>for the operator being </a:t>
            </a:r>
            <a:r>
              <a:rPr lang="en-GB" sz="2200" dirty="0" smtClean="0"/>
              <a:t>defined</a:t>
            </a:r>
          </a:p>
          <a:p>
            <a:endParaRPr lang="en-GB" sz="2200" dirty="0"/>
          </a:p>
          <a:p>
            <a:r>
              <a:rPr lang="en-GB" sz="2200" dirty="0" smtClean="0"/>
              <a:t>Operator functions can be </a:t>
            </a:r>
            <a:r>
              <a:rPr lang="en-GB" sz="2200" b="1" dirty="0" smtClean="0">
                <a:solidFill>
                  <a:srgbClr val="0000FF"/>
                </a:solidFill>
              </a:rPr>
              <a:t>member</a:t>
            </a:r>
            <a:r>
              <a:rPr lang="en-GB" sz="2200" dirty="0" smtClean="0"/>
              <a:t> or </a:t>
            </a:r>
            <a:r>
              <a:rPr lang="en-GB" sz="2200" b="1" dirty="0" smtClean="0">
                <a:solidFill>
                  <a:srgbClr val="0000FF"/>
                </a:solidFill>
              </a:rPr>
              <a:t>non-member</a:t>
            </a:r>
            <a:r>
              <a:rPr lang="en-GB" sz="2200" dirty="0" smtClean="0"/>
              <a:t> of a class</a:t>
            </a:r>
          </a:p>
          <a:p>
            <a:endParaRPr lang="en-GB" sz="2200" dirty="0"/>
          </a:p>
          <a:p>
            <a:r>
              <a:rPr lang="en-GB" sz="2200" dirty="0" smtClean="0"/>
              <a:t>Non-member operator function : </a:t>
            </a:r>
            <a:r>
              <a:rPr lang="en-GB" sz="2200" b="1" dirty="0" smtClean="0">
                <a:solidFill>
                  <a:srgbClr val="C00000"/>
                </a:solidFill>
              </a:rPr>
              <a:t>friend functions</a:t>
            </a:r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38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Member operator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299"/>
          </a:xfrm>
        </p:spPr>
        <p:txBody>
          <a:bodyPr>
            <a:normAutofit/>
          </a:bodyPr>
          <a:lstStyle/>
          <a:p>
            <a:r>
              <a:rPr lang="en-GB" sz="2200" dirty="0" smtClean="0"/>
              <a:t>The general form of such a function is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956871" y="2730321"/>
            <a:ext cx="4958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Ret-type </a:t>
            </a:r>
            <a:r>
              <a:rPr lang="en-GB" sz="22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classname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::</a:t>
            </a:r>
            <a:r>
              <a:rPr lang="en-GB" sz="2200" b="1" dirty="0" smtClean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operator</a:t>
            </a:r>
            <a:r>
              <a:rPr lang="en-US" sz="2200" b="1" dirty="0" smtClean="0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#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GB" sz="22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arg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-list){</a:t>
            </a:r>
          </a:p>
          <a:p>
            <a:r>
              <a:rPr lang="en-GB" sz="2200" dirty="0">
                <a:latin typeface="Candara" panose="020E0502030303020204" pitchFamily="34" charset="0"/>
                <a:cs typeface="Courier New" panose="02070309020205020404" pitchFamily="49" charset="0"/>
              </a:rPr>
              <a:t>	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//operations</a:t>
            </a:r>
          </a:p>
          <a:p>
            <a:r>
              <a:rPr lang="en-GB" sz="2200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871" y="4420047"/>
            <a:ext cx="7823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andara" panose="020E0502030303020204" pitchFamily="34" charset="0"/>
              </a:rPr>
              <a:t>// Overload + for loc.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andara" panose="020E0502030303020204" pitchFamily="34" charset="0"/>
              </a:rPr>
              <a:t>loc</a:t>
            </a:r>
            <a:r>
              <a:rPr lang="en-US" sz="2200" dirty="0"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andara" panose="020E0502030303020204" pitchFamily="34" charset="0"/>
              </a:rPr>
              <a:t>loc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::</a:t>
            </a:r>
            <a:r>
              <a:rPr lang="en-US" sz="2200" b="1" dirty="0">
                <a:latin typeface="Candara" panose="020E0502030303020204" pitchFamily="34" charset="0"/>
              </a:rPr>
              <a:t>operator</a:t>
            </a:r>
            <a:r>
              <a:rPr lang="en-US" sz="2200" b="1" dirty="0">
                <a:solidFill>
                  <a:srgbClr val="7030A0"/>
                </a:solidFill>
                <a:latin typeface="Candara" panose="020E0502030303020204" pitchFamily="34" charset="0"/>
              </a:rPr>
              <a:t>+</a:t>
            </a:r>
            <a:r>
              <a:rPr lang="en-US" sz="2200" dirty="0">
                <a:latin typeface="Candara" panose="020E0502030303020204" pitchFamily="34" charset="0"/>
              </a:rPr>
              <a:t>(</a:t>
            </a:r>
            <a:r>
              <a:rPr lang="en-US" sz="2200" dirty="0" err="1">
                <a:latin typeface="Candara" panose="020E0502030303020204" pitchFamily="34" charset="0"/>
              </a:rPr>
              <a:t>loc</a:t>
            </a:r>
            <a:r>
              <a:rPr lang="en-US" sz="2200" dirty="0">
                <a:latin typeface="Candara" panose="020E0502030303020204" pitchFamily="34" charset="0"/>
              </a:rPr>
              <a:t> op2)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5547" y="6109773"/>
            <a:ext cx="2021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Demonstration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overload all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868090"/>
              </p:ext>
            </p:extLst>
          </p:nvPr>
        </p:nvGraphicFramePr>
        <p:xfrm>
          <a:off x="359400" y="1690689"/>
          <a:ext cx="8425200" cy="3499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200"/>
                <a:gridCol w="1404200"/>
                <a:gridCol w="1404200"/>
                <a:gridCol w="1404200"/>
                <a:gridCol w="1404200"/>
                <a:gridCol w="1404200"/>
              </a:tblGrid>
              <a:tr h="4948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45720" marR="45720" anchor="ctr">
                    <a:noFill/>
                  </a:tcPr>
                </a:tc>
              </a:tr>
              <a:tr h="5475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 marL="45720" marR="45720" anchor="ctr">
                    <a:solidFill>
                      <a:srgbClr val="0000FF"/>
                    </a:solidFill>
                  </a:tcPr>
                </a:tc>
              </a:tr>
              <a:tr h="6459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 marL="45720" marR="45720" anchor="ctr">
                    <a:noFill/>
                  </a:tcPr>
                </a:tc>
              </a:tr>
              <a:tr h="48247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marL="45720" marR="45720" anchor="ctr">
                    <a:noFill/>
                  </a:tcPr>
                </a:tc>
              </a:tr>
              <a:tr h="43002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&amp;=</a:t>
                      </a:r>
                    </a:p>
                  </a:txBody>
                  <a:tcPr marL="45720" marR="45720" anchor="ctr">
                    <a:noFill/>
                  </a:tcPr>
                </a:tc>
              </a:tr>
              <a:tr h="40716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&gt;&gt;=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45720" marR="4572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45720" marR="45720" anchor="ctr">
                    <a:noFill/>
                  </a:tcPr>
                </a:tc>
              </a:tr>
              <a:tr h="49141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 marL="45720" marR="4572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-&gt;*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[]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 []</a:t>
                      </a:r>
                    </a:p>
                  </a:txBody>
                  <a:tcPr marL="45720" marR="4572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54310" y="5785195"/>
          <a:ext cx="40353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845"/>
                <a:gridCol w="1008845"/>
                <a:gridCol w="1008845"/>
                <a:gridCol w="1008845"/>
              </a:tblGrid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.*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?: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to operator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900968"/>
              </p:ext>
            </p:extLst>
          </p:nvPr>
        </p:nvGraphicFramePr>
        <p:xfrm>
          <a:off x="1254482" y="2791540"/>
          <a:ext cx="6635035" cy="358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28650" y="1690689"/>
            <a:ext cx="8454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Candara" panose="020E0502030303020204" pitchFamily="34" charset="0"/>
              </a:rPr>
              <a:t>The number of arguments in </a:t>
            </a:r>
            <a:r>
              <a:rPr lang="en-GB" sz="2200" dirty="0" smtClean="0">
                <a:latin typeface="Candara" panose="020E0502030303020204" pitchFamily="34" charset="0"/>
              </a:rPr>
              <a:t>the overloaded </a:t>
            </a:r>
            <a:r>
              <a:rPr lang="en-GB" sz="2200" dirty="0">
                <a:latin typeface="Candara" panose="020E0502030303020204" pitchFamily="34" charset="0"/>
              </a:rPr>
              <a:t>operator’s argument list depends on </a:t>
            </a:r>
            <a:r>
              <a:rPr lang="en-GB" sz="2200" b="1" dirty="0">
                <a:latin typeface="Candara" panose="020E0502030303020204" pitchFamily="34" charset="0"/>
              </a:rPr>
              <a:t>two </a:t>
            </a:r>
            <a:r>
              <a:rPr lang="en-GB" sz="2200" b="1" dirty="0" smtClean="0">
                <a:latin typeface="Candara" panose="020E0502030303020204" pitchFamily="34" charset="0"/>
              </a:rPr>
              <a:t>factors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</a:t>
            </a:r>
            <a:r>
              <a:rPr lang="en-GB" sz="2400" dirty="0" smtClean="0"/>
              <a:t>annot </a:t>
            </a:r>
            <a:r>
              <a:rPr lang="en-GB" sz="2400" dirty="0"/>
              <a:t>combine operators that currently have no </a:t>
            </a:r>
            <a:r>
              <a:rPr lang="en-GB" sz="2400" dirty="0" smtClean="0"/>
              <a:t>meaning</a:t>
            </a:r>
          </a:p>
          <a:p>
            <a:endParaRPr lang="en-GB" sz="2400" dirty="0"/>
          </a:p>
          <a:p>
            <a:r>
              <a:rPr lang="en-US" sz="2400" dirty="0"/>
              <a:t>C</a:t>
            </a:r>
            <a:r>
              <a:rPr lang="en-US" sz="2400" dirty="0" smtClean="0"/>
              <a:t>annot </a:t>
            </a:r>
            <a:r>
              <a:rPr lang="en-US" sz="2400" dirty="0"/>
              <a:t>change </a:t>
            </a:r>
            <a:r>
              <a:rPr lang="en-US" sz="2400" dirty="0" smtClean="0"/>
              <a:t>the evaluation </a:t>
            </a:r>
            <a:r>
              <a:rPr lang="en-US" sz="2400" dirty="0"/>
              <a:t>precedence of </a:t>
            </a:r>
            <a:r>
              <a:rPr lang="en-US" sz="2400" dirty="0" smtClean="0"/>
              <a:t>operators</a:t>
            </a:r>
          </a:p>
          <a:p>
            <a:endParaRPr lang="en-US" sz="2400" dirty="0"/>
          </a:p>
          <a:p>
            <a:r>
              <a:rPr lang="en-US" sz="2400" dirty="0"/>
              <a:t>C</a:t>
            </a:r>
            <a:r>
              <a:rPr lang="en-US" sz="2400" dirty="0" smtClean="0"/>
              <a:t>annot </a:t>
            </a:r>
            <a:r>
              <a:rPr lang="en-US" sz="2400" dirty="0"/>
              <a:t>change </a:t>
            </a:r>
            <a:r>
              <a:rPr lang="en-US" sz="2400" dirty="0" smtClean="0"/>
              <a:t>the </a:t>
            </a:r>
            <a:r>
              <a:rPr lang="en-GB" sz="2400" dirty="0" smtClean="0"/>
              <a:t>number </a:t>
            </a:r>
            <a:r>
              <a:rPr lang="en-GB" sz="2400" dirty="0"/>
              <a:t>of arguments required by an operator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Takes just one operand</a:t>
            </a:r>
          </a:p>
          <a:p>
            <a:endParaRPr lang="en-US" sz="2200" dirty="0"/>
          </a:p>
          <a:p>
            <a:r>
              <a:rPr lang="en-US" sz="2200" dirty="0" smtClean="0"/>
              <a:t>Takes no argument</a:t>
            </a:r>
          </a:p>
          <a:p>
            <a:endParaRPr lang="en-US" sz="2200" dirty="0"/>
          </a:p>
          <a:p>
            <a:r>
              <a:rPr lang="en-US" sz="2200" dirty="0" smtClean="0"/>
              <a:t>Example:</a:t>
            </a:r>
          </a:p>
          <a:p>
            <a:r>
              <a:rPr lang="en-US" sz="2200" dirty="0" smtClean="0"/>
              <a:t>Increment (++) and decrement(--) operator</a:t>
            </a:r>
          </a:p>
          <a:p>
            <a:r>
              <a:rPr lang="en-US" sz="2200" dirty="0" smtClean="0"/>
              <a:t>Unary minus (-) operator</a:t>
            </a:r>
          </a:p>
          <a:p>
            <a:r>
              <a:rPr lang="en-US" sz="2200" dirty="0" smtClean="0"/>
              <a:t>The logical not (!) operator</a:t>
            </a:r>
          </a:p>
          <a:p>
            <a:endParaRPr lang="en-US" sz="2200" dirty="0"/>
          </a:p>
          <a:p>
            <a:r>
              <a:rPr lang="en-GB" sz="2200" dirty="0"/>
              <a:t>The unary operators operate on the object for which they were called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98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81" y="2953860"/>
            <a:ext cx="7886700" cy="335678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Assignment </a:t>
            </a:r>
            <a:r>
              <a:rPr lang="en-US" sz="2200" dirty="0"/>
              <a:t>is </a:t>
            </a:r>
            <a:r>
              <a:rPr lang="en-US" sz="2200" b="1" dirty="0" smtClean="0"/>
              <a:t>right-associative</a:t>
            </a:r>
          </a:p>
          <a:p>
            <a:endParaRPr lang="en-US" sz="2200" b="1" dirty="0"/>
          </a:p>
          <a:p>
            <a:r>
              <a:rPr lang="en-GB" sz="2200" dirty="0" smtClean="0"/>
              <a:t>In </a:t>
            </a:r>
            <a:r>
              <a:rPr lang="en-GB" sz="2200" dirty="0"/>
              <a:t>order to support operator chaining, the assignment operator must return some </a:t>
            </a:r>
            <a:r>
              <a:rPr lang="en-GB" sz="2200" dirty="0" smtClean="0"/>
              <a:t>value</a:t>
            </a:r>
          </a:p>
          <a:p>
            <a:endParaRPr lang="en-GB" sz="2200" dirty="0"/>
          </a:p>
          <a:p>
            <a:r>
              <a:rPr lang="en-GB" sz="2200" dirty="0"/>
              <a:t>The value that should be returned is a </a:t>
            </a:r>
            <a:r>
              <a:rPr lang="en-GB" sz="2200" b="1" dirty="0">
                <a:solidFill>
                  <a:srgbClr val="C00000"/>
                </a:solidFill>
              </a:rPr>
              <a:t>reference to the </a:t>
            </a:r>
            <a:r>
              <a:rPr lang="en-GB" sz="2200" b="1" i="1" dirty="0">
                <a:solidFill>
                  <a:srgbClr val="C00000"/>
                </a:solidFill>
              </a:rPr>
              <a:t>left-hand side</a:t>
            </a:r>
            <a:r>
              <a:rPr lang="en-GB" sz="2200" b="1" dirty="0">
                <a:solidFill>
                  <a:srgbClr val="C00000"/>
                </a:solidFill>
              </a:rPr>
              <a:t> of the assignment.</a:t>
            </a:r>
            <a:r>
              <a:rPr lang="en-GB" sz="2200" dirty="0"/>
              <a:t> </a:t>
            </a:r>
            <a:endParaRPr lang="en-GB" sz="2200" dirty="0" smtClean="0"/>
          </a:p>
          <a:p>
            <a:endParaRPr lang="en-GB" sz="2200" dirty="0" smtClean="0"/>
          </a:p>
          <a:p>
            <a:r>
              <a:rPr lang="en-US" sz="2200" dirty="0"/>
              <a:t>But should </a:t>
            </a:r>
            <a:r>
              <a:rPr lang="en-US" sz="2200" dirty="0" smtClean="0"/>
              <a:t>this </a:t>
            </a:r>
            <a:r>
              <a:rPr lang="en-GB" sz="2200" dirty="0" smtClean="0"/>
              <a:t>reference </a:t>
            </a:r>
            <a:r>
              <a:rPr lang="en-GB" sz="2200" dirty="0"/>
              <a:t>be a </a:t>
            </a:r>
            <a:r>
              <a:rPr lang="en-GB" sz="2200" b="1" dirty="0" err="1">
                <a:solidFill>
                  <a:srgbClr val="0000FF"/>
                </a:solidFill>
              </a:rPr>
              <a:t>const</a:t>
            </a:r>
            <a:r>
              <a:rPr lang="en-GB" sz="2200" b="1" dirty="0">
                <a:solidFill>
                  <a:srgbClr val="0000FF"/>
                </a:solidFill>
              </a:rPr>
              <a:t> </a:t>
            </a:r>
            <a:r>
              <a:rPr lang="en-GB" sz="2200" dirty="0"/>
              <a:t>or </a:t>
            </a:r>
            <a:r>
              <a:rPr lang="en-GB" sz="2200" b="1" dirty="0" err="1">
                <a:solidFill>
                  <a:srgbClr val="0000FF"/>
                </a:solidFill>
              </a:rPr>
              <a:t>nonconst</a:t>
            </a:r>
            <a:r>
              <a:rPr lang="en-GB" sz="2200" dirty="0"/>
              <a:t>?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231271" y="1615419"/>
            <a:ext cx="2579552" cy="1055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dirty="0">
                <a:latin typeface="Candara" panose="020E0502030303020204" pitchFamily="34" charset="0"/>
              </a:rPr>
              <a:t>int a, b, c, d, e; </a:t>
            </a:r>
            <a:endParaRPr lang="pt-BR" sz="2200" dirty="0" smtClean="0">
              <a:latin typeface="Candara" panose="020E0502030303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200" dirty="0" smtClean="0">
                <a:latin typeface="Candara" panose="020E0502030303020204" pitchFamily="34" charset="0"/>
              </a:rPr>
              <a:t>a </a:t>
            </a:r>
            <a:r>
              <a:rPr lang="pt-BR" sz="2200" dirty="0">
                <a:latin typeface="Candara" panose="020E0502030303020204" pitchFamily="34" charset="0"/>
              </a:rPr>
              <a:t>= b = c = d = e = 42;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57733"/>
          </a:xfrm>
        </p:spPr>
        <p:txBody>
          <a:bodyPr/>
          <a:lstStyle/>
          <a:p>
            <a:r>
              <a:rPr lang="en-US" sz="2200" dirty="0"/>
              <a:t>MUST CHECK FOR </a:t>
            </a:r>
            <a:r>
              <a:rPr lang="en-US" sz="2200" dirty="0" smtClean="0"/>
              <a:t>SELF-ASSIGNMENT !!</a:t>
            </a:r>
            <a:endParaRPr lang="en-US" sz="2200" dirty="0"/>
          </a:p>
          <a:p>
            <a:endParaRPr lang="en-US" sz="2200" dirty="0" smtClean="0"/>
          </a:p>
          <a:p>
            <a:r>
              <a:rPr lang="en-GB" sz="2200" dirty="0" smtClean="0"/>
              <a:t>Especially </a:t>
            </a:r>
            <a:r>
              <a:rPr lang="en-GB" sz="2200" dirty="0"/>
              <a:t>important when your class does its own memory allocation</a:t>
            </a:r>
            <a:endParaRPr lang="en-US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062" y="3591025"/>
            <a:ext cx="873187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&amp;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::operator=(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 &amp;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rhs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) 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// 1. Deallocate any memory that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 is using internally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// 2. Allocate some memory to hold the contents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rhs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// 3. Copy the values from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rhs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 into this instance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// 4. Return *this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5939" y="5371504"/>
            <a:ext cx="1720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MyClass mc; </a:t>
            </a:r>
            <a:endParaRPr lang="sv-SE" sz="2200" b="1" dirty="0" smtClean="0">
              <a:solidFill>
                <a:srgbClr val="00B050"/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sv-SE" sz="2200" b="1" dirty="0" smtClean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... </a:t>
            </a:r>
          </a:p>
          <a:p>
            <a:r>
              <a:rPr lang="sv-SE" sz="2200" b="1" dirty="0" smtClean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mc </a:t>
            </a:r>
            <a:r>
              <a:rPr lang="sv-SE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= mc; </a:t>
            </a:r>
            <a:endParaRPr lang="en-US" sz="2200" b="1" dirty="0">
              <a:solidFill>
                <a:srgbClr val="00B050"/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6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recover self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2442"/>
            <a:ext cx="7886700" cy="2179705"/>
          </a:xfrm>
        </p:spPr>
        <p:txBody>
          <a:bodyPr>
            <a:normAutofit/>
          </a:bodyPr>
          <a:lstStyle/>
          <a:p>
            <a:r>
              <a:rPr lang="en-GB" sz="2200" dirty="0"/>
              <a:t>There are many ways to answer the </a:t>
            </a:r>
            <a:r>
              <a:rPr lang="en-GB" sz="2200" dirty="0" smtClean="0"/>
              <a:t>question</a:t>
            </a:r>
          </a:p>
          <a:p>
            <a:endParaRPr lang="en-GB" sz="2200" dirty="0" smtClean="0"/>
          </a:p>
          <a:p>
            <a:r>
              <a:rPr lang="en-GB" sz="2200" dirty="0"/>
              <a:t>Are these two </a:t>
            </a:r>
            <a:r>
              <a:rPr lang="en-GB" sz="2200" dirty="0" smtClean="0"/>
              <a:t>instances </a:t>
            </a:r>
            <a:r>
              <a:rPr lang="en-GB" sz="2200" dirty="0"/>
              <a:t>the same</a:t>
            </a:r>
            <a:r>
              <a:rPr lang="en-GB" sz="2200" dirty="0" smtClean="0"/>
              <a:t>?</a:t>
            </a:r>
          </a:p>
          <a:p>
            <a:endParaRPr lang="en-GB" sz="2200" dirty="0"/>
          </a:p>
          <a:p>
            <a:r>
              <a:rPr lang="en-GB" sz="2200" dirty="0" smtClean="0"/>
              <a:t>Just </a:t>
            </a:r>
            <a:r>
              <a:rPr lang="en-GB" sz="2200" dirty="0"/>
              <a:t>compare the two objects' </a:t>
            </a:r>
            <a:r>
              <a:rPr lang="en-GB" sz="2200" dirty="0" smtClean="0"/>
              <a:t>addresses</a:t>
            </a:r>
          </a:p>
          <a:p>
            <a:endParaRPr lang="en-GB" sz="2200" dirty="0"/>
          </a:p>
          <a:p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28650" y="3947083"/>
            <a:ext cx="78867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lang="en-US" alt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&amp; </a:t>
            </a:r>
            <a:r>
              <a:rPr lang="en-US" altLang="en-US" sz="22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lang="en-US" alt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::operator=(</a:t>
            </a:r>
            <a:r>
              <a:rPr lang="en-US" altLang="en-US" sz="22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const</a:t>
            </a:r>
            <a:r>
              <a:rPr lang="en-US" alt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MyClass</a:t>
            </a:r>
            <a:r>
              <a:rPr lang="en-US" alt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 &amp;</a:t>
            </a:r>
            <a:r>
              <a:rPr lang="en-US" altLang="en-US" sz="22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rhs</a:t>
            </a:r>
            <a:r>
              <a:rPr lang="en-US" altLang="en-US" sz="2200" b="1" dirty="0">
                <a:latin typeface="Candara" panose="020E0502030303020204" pitchFamily="34" charset="0"/>
                <a:cs typeface="Courier New" panose="02070309020205020404" pitchFamily="49" charset="0"/>
              </a:rPr>
              <a:t>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	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if (this != &amp;</a:t>
            </a:r>
            <a:r>
              <a:rPr lang="en-GB" sz="2200" b="1" dirty="0" err="1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rhs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latin typeface="Candara" panose="020E0502030303020204" pitchFamily="34" charset="0"/>
              </a:rPr>
              <a:t>	</a:t>
            </a:r>
            <a:r>
              <a:rPr lang="en-GB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	</a:t>
            </a:r>
            <a:r>
              <a:rPr lang="en-GB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	//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Deallocate, allocate new space, copy values</a:t>
            </a:r>
            <a:r>
              <a:rPr lang="en-GB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latin typeface="Candara" panose="020E0502030303020204" pitchFamily="34" charset="0"/>
              </a:rPr>
              <a:t>	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200" dirty="0">
                <a:latin typeface="Candara" panose="020E0502030303020204" pitchFamily="34" charset="0"/>
              </a:rPr>
              <a:t>	</a:t>
            </a:r>
            <a:r>
              <a:rPr lang="en-GB" sz="2200" b="1" dirty="0" smtClean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return 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*this; </a:t>
            </a:r>
            <a:endParaRPr lang="en-US" altLang="en-US" sz="2200" b="1" dirty="0" smtClean="0">
              <a:solidFill>
                <a:srgbClr val="00B050"/>
              </a:solidFill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  <a:endParaRPr lang="en-US" altLang="en-US" sz="2200" b="1" dirty="0"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8342" y="1496313"/>
            <a:ext cx="819337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/>
              <a:t>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 guidelines for the assignment operator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Take a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const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-reference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argument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(the right-hand side of the assignment).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Return a reference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left-hand side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to support safe and reasonable operator chaining. (</a:t>
            </a:r>
            <a:r>
              <a:rPr kumimoji="0" lang="en-US" altLang="en-US" sz="22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by returning *this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Check for self-assignment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by comparing the pointers (</a:t>
            </a:r>
            <a:r>
              <a:rPr kumimoji="0" lang="en-US" altLang="en-US" sz="22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to &amp;</a:t>
            </a:r>
            <a:r>
              <a:rPr kumimoji="0" lang="en-US" altLang="en-US" sz="22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rhs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53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Function overloading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Constructor overloading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Copy constructor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we don’t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</a:t>
            </a:r>
            <a:r>
              <a:rPr lang="en-GB" sz="2200" dirty="0" smtClean="0"/>
              <a:t>ompiler </a:t>
            </a:r>
            <a:r>
              <a:rPr lang="en-GB" sz="2200" dirty="0"/>
              <a:t>creates one for you in the case </a:t>
            </a:r>
            <a:r>
              <a:rPr lang="en-GB" sz="2200" dirty="0" smtClean="0"/>
              <a:t>of </a:t>
            </a:r>
            <a:r>
              <a:rPr lang="en-US" sz="2200" dirty="0" smtClean="0"/>
              <a:t>simple structures</a:t>
            </a:r>
            <a:endParaRPr lang="en-US" sz="2200" dirty="0"/>
          </a:p>
          <a:p>
            <a:endParaRPr lang="en-US" sz="2200" dirty="0" smtClean="0"/>
          </a:p>
          <a:p>
            <a:r>
              <a:rPr lang="en-GB" sz="2200" dirty="0"/>
              <a:t>T</a:t>
            </a:r>
            <a:r>
              <a:rPr lang="en-GB" sz="2200" dirty="0" smtClean="0"/>
              <a:t>he </a:t>
            </a:r>
            <a:r>
              <a:rPr lang="en-GB" sz="2200" dirty="0"/>
              <a:t>default primitive </a:t>
            </a:r>
            <a:r>
              <a:rPr lang="en-GB" sz="2200" dirty="0" smtClean="0"/>
              <a:t>behaviour: a </a:t>
            </a:r>
            <a:r>
              <a:rPr lang="en-US" sz="2200" dirty="0" smtClean="0"/>
              <a:t>bit-copy.</a:t>
            </a:r>
          </a:p>
          <a:p>
            <a:endParaRPr lang="en-US" sz="2200" dirty="0"/>
          </a:p>
          <a:p>
            <a:r>
              <a:rPr lang="en-US" sz="2200" dirty="0"/>
              <a:t>C++ compiler will </a:t>
            </a:r>
            <a:r>
              <a:rPr lang="en-US" sz="2200" dirty="0" smtClean="0"/>
              <a:t>still </a:t>
            </a:r>
            <a:r>
              <a:rPr lang="en-GB" sz="2200" dirty="0" smtClean="0"/>
              <a:t>automatically </a:t>
            </a:r>
            <a:r>
              <a:rPr lang="en-GB" sz="2200" dirty="0"/>
              <a:t>create a copy-constructor if you don’t make </a:t>
            </a:r>
            <a:r>
              <a:rPr lang="en-GB" sz="2200" dirty="0" smtClean="0"/>
              <a:t>one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US" sz="2200" dirty="0" smtClean="0"/>
              <a:t>The </a:t>
            </a:r>
            <a:r>
              <a:rPr lang="en-GB" sz="2200" dirty="0" smtClean="0"/>
              <a:t>process </a:t>
            </a:r>
            <a:r>
              <a:rPr lang="en-GB" sz="2200" dirty="0"/>
              <a:t>the compiler goes through to synthesize a </a:t>
            </a:r>
            <a:r>
              <a:rPr lang="en-GB" sz="2200" dirty="0" smtClean="0"/>
              <a:t>copy-constructor </a:t>
            </a:r>
            <a:r>
              <a:rPr lang="en-US" sz="2200" dirty="0" smtClean="0"/>
              <a:t>is </a:t>
            </a:r>
            <a:r>
              <a:rPr lang="en-US" sz="2200" dirty="0"/>
              <a:t>called </a:t>
            </a:r>
            <a:r>
              <a:rPr lang="en-US" sz="2200" b="1" i="1" dirty="0" smtClean="0">
                <a:solidFill>
                  <a:srgbClr val="0000FF"/>
                </a:solidFill>
              </a:rPr>
              <a:t>member-wise </a:t>
            </a:r>
            <a:r>
              <a:rPr lang="en-US" sz="2200" b="1" i="1" dirty="0">
                <a:solidFill>
                  <a:srgbClr val="0000FF"/>
                </a:solidFill>
              </a:rPr>
              <a:t>initialization</a:t>
            </a:r>
            <a:r>
              <a:rPr lang="en-US" sz="2200" dirty="0"/>
              <a:t>.</a:t>
            </a:r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35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pointers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19216"/>
              </p:ext>
            </p:extLst>
          </p:nvPr>
        </p:nvGraphicFramePr>
        <p:xfrm>
          <a:off x="1478657" y="2556097"/>
          <a:ext cx="183555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89"/>
                <a:gridCol w="1086168"/>
              </a:tblGrid>
              <a:tr h="3802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0x8975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81395"/>
              </p:ext>
            </p:extLst>
          </p:nvPr>
        </p:nvGraphicFramePr>
        <p:xfrm>
          <a:off x="1849271" y="4997665"/>
          <a:ext cx="183555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89"/>
                <a:gridCol w="1086168"/>
              </a:tblGrid>
              <a:tr h="3802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0x8975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7278" y="255222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892" y="499186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8657" y="3096401"/>
            <a:ext cx="170431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B=A;</a:t>
            </a: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7647" y="2490672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Initial object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7647" y="434289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Duplicate object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vs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</a:t>
            </a:r>
            <a:r>
              <a:rPr lang="en-GB" dirty="0" smtClean="0"/>
              <a:t>opy </a:t>
            </a:r>
            <a:r>
              <a:rPr lang="en-GB" dirty="0"/>
              <a:t>constructor is called only for </a:t>
            </a:r>
            <a:r>
              <a:rPr lang="en-GB" dirty="0" smtClean="0"/>
              <a:t>initializations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assignment ? Operator overload 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299213"/>
            <a:ext cx="6229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594" y="1690689"/>
            <a:ext cx="7514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ndara" pitchFamily="34" charset="0"/>
              </a:rPr>
              <a:t>Compiler </a:t>
            </a:r>
            <a:r>
              <a:rPr lang="en-GB" sz="2000" dirty="0">
                <a:latin typeface="Candara" pitchFamily="34" charset="0"/>
              </a:rPr>
              <a:t>sees an </a:t>
            </a:r>
            <a:r>
              <a:rPr lang="en-GB" sz="2000" dirty="0" smtClean="0">
                <a:latin typeface="Candara" pitchFamily="34" charset="0"/>
              </a:rPr>
              <a:t>expression consisting </a:t>
            </a:r>
            <a:r>
              <a:rPr lang="en-GB" sz="2000" dirty="0">
                <a:latin typeface="Candara" pitchFamily="34" charset="0"/>
              </a:rPr>
              <a:t>of an argument followed by an operator followed by an argument, it simply </a:t>
            </a:r>
            <a:r>
              <a:rPr lang="en-GB" sz="2000" b="1" i="1" dirty="0">
                <a:solidFill>
                  <a:srgbClr val="C00000"/>
                </a:solidFill>
                <a:latin typeface="Candara" pitchFamily="34" charset="0"/>
              </a:rPr>
              <a:t>calls </a:t>
            </a:r>
            <a:r>
              <a:rPr lang="en-GB" sz="2000" b="1" i="1" dirty="0" smtClean="0">
                <a:solidFill>
                  <a:srgbClr val="C00000"/>
                </a:solidFill>
                <a:latin typeface="Candara" pitchFamily="34" charset="0"/>
              </a:rPr>
              <a:t>a function</a:t>
            </a:r>
            <a:r>
              <a:rPr lang="en-GB" sz="2000" dirty="0">
                <a:latin typeface="Candara" pitchFamily="34" charset="0"/>
              </a:rPr>
              <a:t>.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4594" y="3016252"/>
            <a:ext cx="7361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ndara" pitchFamily="34" charset="0"/>
              </a:rPr>
              <a:t>An </a:t>
            </a:r>
            <a:r>
              <a:rPr lang="en-GB" sz="2000" dirty="0">
                <a:latin typeface="Candara" pitchFamily="34" charset="0"/>
              </a:rPr>
              <a:t>operator is simply a function call with a different syntax.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594" y="3742768"/>
            <a:ext cx="7700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andara" pitchFamily="34" charset="0"/>
              </a:rPr>
              <a:t>There </a:t>
            </a:r>
            <a:r>
              <a:rPr lang="en-GB" dirty="0">
                <a:latin typeface="Candara" pitchFamily="34" charset="0"/>
              </a:rPr>
              <a:t>must be </a:t>
            </a:r>
            <a:r>
              <a:rPr lang="en-GB" dirty="0" smtClean="0">
                <a:latin typeface="Candara" pitchFamily="34" charset="0"/>
              </a:rPr>
              <a:t>a </a:t>
            </a:r>
            <a:r>
              <a:rPr lang="en-GB" sz="2000" b="1" dirty="0" smtClean="0">
                <a:solidFill>
                  <a:srgbClr val="0000FF"/>
                </a:solidFill>
                <a:latin typeface="Candara" pitchFamily="34" charset="0"/>
              </a:rPr>
              <a:t>previously </a:t>
            </a:r>
            <a:r>
              <a:rPr lang="en-GB" sz="2000" b="1" dirty="0">
                <a:solidFill>
                  <a:srgbClr val="0000FF"/>
                </a:solidFill>
                <a:latin typeface="Candara" pitchFamily="34" charset="0"/>
              </a:rPr>
              <a:t>declared function </a:t>
            </a:r>
            <a:r>
              <a:rPr lang="en-GB" dirty="0">
                <a:latin typeface="Candara" pitchFamily="34" charset="0"/>
              </a:rPr>
              <a:t>to match that operator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589" y="4856128"/>
            <a:ext cx="7708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00B050"/>
                </a:solidFill>
                <a:latin typeface="Candara" pitchFamily="34" charset="0"/>
              </a:rPr>
              <a:t>Operator overloading is just </a:t>
            </a:r>
            <a:r>
              <a:rPr lang="en-GB" sz="2000" b="1" i="1" dirty="0">
                <a:solidFill>
                  <a:srgbClr val="C00000"/>
                </a:solidFill>
                <a:latin typeface="Candara" pitchFamily="34" charset="0"/>
              </a:rPr>
              <a:t>“syntactic sugar,” </a:t>
            </a:r>
            <a:r>
              <a:rPr lang="en-GB" sz="2000" b="1" i="1" dirty="0" smtClean="0">
                <a:solidFill>
                  <a:srgbClr val="00B050"/>
                </a:solidFill>
                <a:latin typeface="Candara" pitchFamily="34" charset="0"/>
              </a:rPr>
              <a:t>which means </a:t>
            </a:r>
            <a:r>
              <a:rPr lang="en-GB" sz="2000" b="1" i="1" dirty="0">
                <a:solidFill>
                  <a:srgbClr val="00B050"/>
                </a:solidFill>
                <a:latin typeface="Candara" pitchFamily="34" charset="0"/>
              </a:rPr>
              <a:t>it is simply another way for you to make </a:t>
            </a:r>
            <a:r>
              <a:rPr lang="en-GB" sz="2000" b="1" i="1" dirty="0" smtClean="0">
                <a:solidFill>
                  <a:srgbClr val="00B050"/>
                </a:solidFill>
                <a:latin typeface="Candara" pitchFamily="34" charset="0"/>
              </a:rPr>
              <a:t>a </a:t>
            </a:r>
            <a:r>
              <a:rPr lang="en-US" sz="2000" b="1" i="1" dirty="0" smtClean="0">
                <a:solidFill>
                  <a:srgbClr val="00B050"/>
                </a:solidFill>
                <a:latin typeface="Candara" pitchFamily="34" charset="0"/>
              </a:rPr>
              <a:t>function </a:t>
            </a:r>
            <a:r>
              <a:rPr lang="en-US" sz="2000" b="1" i="1" dirty="0">
                <a:solidFill>
                  <a:srgbClr val="00B050"/>
                </a:solidFill>
                <a:latin typeface="Candara" pitchFamily="34" charset="0"/>
              </a:rPr>
              <a:t>call.</a:t>
            </a:r>
          </a:p>
        </p:txBody>
      </p:sp>
    </p:spTree>
    <p:extLst>
      <p:ext uri="{BB962C8B-B14F-4D97-AF65-F5344CB8AC3E}">
        <p14:creationId xmlns:p14="http://schemas.microsoft.com/office/powerpoint/2010/main" val="36674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knowledge about operator wrong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06983"/>
          </a:xfrm>
        </p:spPr>
        <p:txBody>
          <a:bodyPr>
            <a:normAutofit/>
          </a:bodyPr>
          <a:lstStyle/>
          <a:p>
            <a:r>
              <a:rPr lang="en-GB" sz="2200" dirty="0"/>
              <a:t>M</a:t>
            </a:r>
            <a:r>
              <a:rPr lang="en-GB" sz="2200" dirty="0" smtClean="0"/>
              <a:t>aybe </a:t>
            </a:r>
            <a:r>
              <a:rPr lang="en-GB" sz="2200" dirty="0"/>
              <a:t>everything they know about operators in C is suddenly </a:t>
            </a:r>
            <a:r>
              <a:rPr lang="en-GB" sz="2200" dirty="0" smtClean="0"/>
              <a:t>wrong</a:t>
            </a:r>
          </a:p>
          <a:p>
            <a:endParaRPr lang="en-GB" sz="2200" dirty="0"/>
          </a:p>
          <a:p>
            <a:r>
              <a:rPr lang="en-GB" sz="2200" dirty="0"/>
              <a:t>O</a:t>
            </a:r>
            <a:r>
              <a:rPr lang="en-GB" sz="2200" dirty="0" smtClean="0"/>
              <a:t>perators </a:t>
            </a:r>
            <a:r>
              <a:rPr lang="en-GB" sz="2200" dirty="0"/>
              <a:t>for </a:t>
            </a:r>
            <a:r>
              <a:rPr lang="en-GB" sz="2200" b="1" dirty="0">
                <a:solidFill>
                  <a:srgbClr val="0000FF"/>
                </a:solidFill>
              </a:rPr>
              <a:t>built-in types </a:t>
            </a:r>
            <a:r>
              <a:rPr lang="en-GB" sz="2200" dirty="0"/>
              <a:t>won’t suddenly start working </a:t>
            </a:r>
            <a:r>
              <a:rPr lang="en-GB" sz="2200" dirty="0" smtClean="0"/>
              <a:t>differently</a:t>
            </a:r>
          </a:p>
          <a:p>
            <a:endParaRPr lang="en-GB" sz="2200" dirty="0"/>
          </a:p>
          <a:p>
            <a:r>
              <a:rPr lang="en-GB" sz="2200" dirty="0"/>
              <a:t>Overloaded operators can be </a:t>
            </a:r>
            <a:r>
              <a:rPr lang="en-GB" sz="2200" b="1" dirty="0">
                <a:solidFill>
                  <a:srgbClr val="C00000"/>
                </a:solidFill>
              </a:rPr>
              <a:t>created only </a:t>
            </a:r>
            <a:r>
              <a:rPr lang="en-GB" sz="2200" dirty="0"/>
              <a:t>where new data types are </a:t>
            </a:r>
            <a:r>
              <a:rPr lang="en-GB" sz="2200" dirty="0" smtClean="0"/>
              <a:t>involved</a:t>
            </a:r>
          </a:p>
          <a:p>
            <a:endParaRPr lang="en-GB" sz="2200" dirty="0"/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2838064" y="4932608"/>
            <a:ext cx="907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Candara" pitchFamily="34" charset="0"/>
              </a:rPr>
              <a:t>1 &lt;&lt; 4;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6986" y="5611240"/>
            <a:ext cx="2846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  <a:latin typeface="Candara" pitchFamily="34" charset="0"/>
              </a:rPr>
              <a:t>1.414 </a:t>
            </a:r>
            <a:r>
              <a:rPr lang="en-US" sz="2200" b="1" dirty="0">
                <a:solidFill>
                  <a:srgbClr val="00B050"/>
                </a:solidFill>
                <a:latin typeface="Candara" pitchFamily="34" charset="0"/>
              </a:rPr>
              <a:t>&lt;&lt; 1</a:t>
            </a:r>
            <a:r>
              <a:rPr lang="en-US" sz="2200" b="1" dirty="0" smtClean="0">
                <a:solidFill>
                  <a:srgbClr val="00B050"/>
                </a:solidFill>
                <a:latin typeface="Candara" pitchFamily="34" charset="0"/>
              </a:rPr>
              <a:t>;</a:t>
            </a:r>
            <a:endParaRPr lang="en-US" sz="2200" b="1" dirty="0">
              <a:solidFill>
                <a:srgbClr val="00B050"/>
              </a:solidFill>
              <a:latin typeface="Candar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3148" y="4948971"/>
            <a:ext cx="44358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latin typeface="Candara" pitchFamily="34" charset="0"/>
              </a:rPr>
              <a:t>won’t suddenly change its meaning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1415" y="5622802"/>
            <a:ext cx="3741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andara" pitchFamily="34" charset="0"/>
              </a:rPr>
              <a:t>won’t suddenly start working.</a:t>
            </a:r>
          </a:p>
        </p:txBody>
      </p:sp>
    </p:spTree>
    <p:extLst>
      <p:ext uri="{BB962C8B-B14F-4D97-AF65-F5344CB8AC3E}">
        <p14:creationId xmlns:p14="http://schemas.microsoft.com/office/powerpoint/2010/main" val="38385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Specify </a:t>
            </a:r>
            <a:r>
              <a:rPr lang="en-GB" sz="2200" dirty="0"/>
              <a:t>more than one definition for </a:t>
            </a:r>
            <a:r>
              <a:rPr lang="en-GB" sz="2200" dirty="0" smtClean="0"/>
              <a:t>an </a:t>
            </a:r>
            <a:r>
              <a:rPr lang="en-GB" sz="2200" b="1" dirty="0"/>
              <a:t>operator</a:t>
            </a:r>
            <a:r>
              <a:rPr lang="en-GB" sz="2200" dirty="0"/>
              <a:t> in the same </a:t>
            </a:r>
            <a:r>
              <a:rPr lang="en-GB" sz="2200" dirty="0" smtClean="0"/>
              <a:t>scope</a:t>
            </a:r>
          </a:p>
          <a:p>
            <a:endParaRPr lang="en-GB" sz="2200" dirty="0"/>
          </a:p>
          <a:p>
            <a:r>
              <a:rPr lang="en-GB" sz="2200" dirty="0" smtClean="0"/>
              <a:t>Declared (</a:t>
            </a:r>
            <a:r>
              <a:rPr lang="en-GB" sz="2200" dirty="0"/>
              <a:t>or defined) previously </a:t>
            </a:r>
            <a:r>
              <a:rPr lang="en-GB" sz="2200" dirty="0" smtClean="0"/>
              <a:t>in </a:t>
            </a:r>
            <a:r>
              <a:rPr lang="en-GB" sz="2200" dirty="0"/>
              <a:t>the same </a:t>
            </a:r>
            <a:r>
              <a:rPr lang="en-GB" sz="2200" dirty="0" smtClean="0"/>
              <a:t>scope</a:t>
            </a:r>
          </a:p>
          <a:p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compiler determines the most appropriate definition to use </a:t>
            </a:r>
            <a:endParaRPr lang="en-GB" sz="2200" dirty="0" smtClean="0"/>
          </a:p>
          <a:p>
            <a:endParaRPr lang="en-GB" sz="2200" dirty="0"/>
          </a:p>
          <a:p>
            <a:r>
              <a:rPr lang="en-US" sz="2200" b="1" dirty="0" smtClean="0"/>
              <a:t>Overload resolution</a:t>
            </a:r>
          </a:p>
          <a:p>
            <a:endParaRPr lang="en-GB" sz="2200" b="1" dirty="0"/>
          </a:p>
          <a:p>
            <a:r>
              <a:rPr lang="en-GB" sz="2200" dirty="0" smtClean="0"/>
              <a:t>Redefine </a:t>
            </a:r>
            <a:r>
              <a:rPr lang="en-GB" sz="2200" dirty="0"/>
              <a:t>or overload most of the built-in operators available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62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already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36" y="1688271"/>
            <a:ext cx="7886700" cy="126530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Inserters (&lt;&lt;) </a:t>
            </a:r>
            <a:r>
              <a:rPr lang="en-US" sz="2200" dirty="0"/>
              <a:t>and </a:t>
            </a:r>
            <a:r>
              <a:rPr lang="en-US" sz="2200" dirty="0" smtClean="0"/>
              <a:t>extractors (&gt;&gt;)</a:t>
            </a:r>
          </a:p>
          <a:p>
            <a:r>
              <a:rPr lang="en-GB" sz="2200" dirty="0" smtClean="0"/>
              <a:t>A </a:t>
            </a:r>
            <a:r>
              <a:rPr lang="en-GB" sz="2200" i="1" dirty="0"/>
              <a:t>stream </a:t>
            </a:r>
            <a:r>
              <a:rPr lang="en-GB" sz="2200" dirty="0"/>
              <a:t>is an object that formats and holds bytes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26236" y="2745357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int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i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cin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 &gt;&gt; </a:t>
            </a:r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i</a:t>
            </a:r>
            <a:r>
              <a:rPr lang="en-US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;</a:t>
            </a:r>
          </a:p>
          <a:p>
            <a:endParaRPr lang="en-US" sz="2200" b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float f;</a:t>
            </a:r>
          </a:p>
          <a:p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cin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 &gt;&gt; f</a:t>
            </a:r>
            <a:r>
              <a:rPr lang="en-US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;</a:t>
            </a:r>
          </a:p>
          <a:p>
            <a:endParaRPr lang="en-US" sz="2200" b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char c;</a:t>
            </a:r>
          </a:p>
          <a:p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cin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 &gt;&gt; c</a:t>
            </a:r>
            <a:r>
              <a:rPr lang="en-US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;</a:t>
            </a:r>
          </a:p>
          <a:p>
            <a:endParaRPr lang="en-US" sz="2200" b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char </a:t>
            </a:r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buf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[100];</a:t>
            </a:r>
          </a:p>
          <a:p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cin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 &gt;&gt; </a:t>
            </a:r>
            <a:r>
              <a:rPr lang="en-US" sz="22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buf</a:t>
            </a:r>
            <a:r>
              <a:rPr lang="en-US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60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</TotalTime>
  <Words>834</Words>
  <Application>Microsoft Office PowerPoint</Application>
  <PresentationFormat>On-screen Show (4:3)</PresentationFormat>
  <Paragraphs>214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CS212: Object Oriented Analysis and Design</vt:lpstr>
      <vt:lpstr>Recap</vt:lpstr>
      <vt:lpstr>What happens if we don’t use it?</vt:lpstr>
      <vt:lpstr>Issues with pointers</vt:lpstr>
      <vt:lpstr>Deep vs Shallow copy</vt:lpstr>
      <vt:lpstr>Operator overloading</vt:lpstr>
      <vt:lpstr>Is the knowledge about operator wrong ?</vt:lpstr>
      <vt:lpstr>Operator overloading</vt:lpstr>
      <vt:lpstr>We are already overloading</vt:lpstr>
      <vt:lpstr>Operator overloading</vt:lpstr>
      <vt:lpstr>Creating a Member operator function</vt:lpstr>
      <vt:lpstr>Can we overload all operators</vt:lpstr>
      <vt:lpstr>Parameter passing to operator function</vt:lpstr>
      <vt:lpstr>Restrictions</vt:lpstr>
      <vt:lpstr>Overloading Unary Operator</vt:lpstr>
      <vt:lpstr>Operator chaining</vt:lpstr>
      <vt:lpstr>Self assignment</vt:lpstr>
      <vt:lpstr>How to recover self assignment</vt:lpstr>
      <vt:lpstr>Assignment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144</cp:revision>
  <dcterms:created xsi:type="dcterms:W3CDTF">2015-07-15T04:13:21Z</dcterms:created>
  <dcterms:modified xsi:type="dcterms:W3CDTF">2016-08-24T05:53:13Z</dcterms:modified>
</cp:coreProperties>
</file>