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notesMasterIdLst>
    <p:notesMasterId r:id="rId52"/>
  </p:notesMasterIdLst>
  <p:handoutMasterIdLst>
    <p:handoutMasterId r:id="rId53"/>
  </p:handoutMasterIdLst>
  <p:sldIdLst>
    <p:sldId id="256" r:id="rId2"/>
    <p:sldId id="297" r:id="rId3"/>
    <p:sldId id="298" r:id="rId4"/>
    <p:sldId id="299" r:id="rId5"/>
    <p:sldId id="300" r:id="rId6"/>
    <p:sldId id="301" r:id="rId7"/>
    <p:sldId id="302" r:id="rId8"/>
    <p:sldId id="303" r:id="rId9"/>
    <p:sldId id="304" r:id="rId10"/>
    <p:sldId id="305" r:id="rId11"/>
    <p:sldId id="306" r:id="rId12"/>
    <p:sldId id="307" r:id="rId13"/>
    <p:sldId id="308" r:id="rId14"/>
    <p:sldId id="309" r:id="rId15"/>
    <p:sldId id="310" r:id="rId16"/>
    <p:sldId id="311" r:id="rId17"/>
    <p:sldId id="312" r:id="rId18"/>
    <p:sldId id="313" r:id="rId19"/>
    <p:sldId id="314" r:id="rId20"/>
    <p:sldId id="315" r:id="rId21"/>
    <p:sldId id="316" r:id="rId22"/>
    <p:sldId id="317" r:id="rId23"/>
    <p:sldId id="318" r:id="rId24"/>
    <p:sldId id="319" r:id="rId25"/>
    <p:sldId id="320" r:id="rId26"/>
    <p:sldId id="321"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66"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6333"/>
    <a:srgbClr val="0000FF"/>
    <a:srgbClr val="A5F1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58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397849-1B84-4C68-BF36-DD2C21BF4D95}"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US"/>
        </a:p>
      </dgm:t>
    </dgm:pt>
    <dgm:pt modelId="{0276F606-9738-49EC-94C8-EAE5A785B2F5}">
      <dgm:prSet phldrT="[Text]"/>
      <dgm:spPr/>
      <dgm:t>
        <a:bodyPr/>
        <a:lstStyle/>
        <a:p>
          <a:r>
            <a:rPr lang="en-US" b="1" dirty="0" smtClean="0"/>
            <a:t>Software Requirement</a:t>
          </a:r>
          <a:endParaRPr lang="en-US" b="1" dirty="0"/>
        </a:p>
      </dgm:t>
    </dgm:pt>
    <dgm:pt modelId="{8469123B-DDB1-43F4-8F57-D771EB12BF70}" type="parTrans" cxnId="{DC938523-ABB0-4F8B-9EDB-2F9BECD7CAE0}">
      <dgm:prSet/>
      <dgm:spPr/>
      <dgm:t>
        <a:bodyPr/>
        <a:lstStyle/>
        <a:p>
          <a:endParaRPr lang="en-US"/>
        </a:p>
      </dgm:t>
    </dgm:pt>
    <dgm:pt modelId="{3971A126-240E-4638-B0BA-B70711DA1E83}" type="sibTrans" cxnId="{DC938523-ABB0-4F8B-9EDB-2F9BECD7CAE0}">
      <dgm:prSet/>
      <dgm:spPr/>
      <dgm:t>
        <a:bodyPr/>
        <a:lstStyle/>
        <a:p>
          <a:endParaRPr lang="en-US"/>
        </a:p>
      </dgm:t>
    </dgm:pt>
    <dgm:pt modelId="{89727281-9053-464D-9510-188B757FEB31}">
      <dgm:prSet phldrT="[Text]"/>
      <dgm:spPr/>
      <dgm:t>
        <a:bodyPr/>
        <a:lstStyle/>
        <a:p>
          <a:r>
            <a:rPr lang="en-US" dirty="0" smtClean="0"/>
            <a:t>Process</a:t>
          </a:r>
          <a:endParaRPr lang="en-US" dirty="0"/>
        </a:p>
      </dgm:t>
    </dgm:pt>
    <dgm:pt modelId="{235E4600-2F78-4DE5-8E4E-8821A0D14E88}" type="parTrans" cxnId="{78D423F9-651E-4135-B21A-EA77D21CBC05}">
      <dgm:prSet/>
      <dgm:spPr/>
      <dgm:t>
        <a:bodyPr/>
        <a:lstStyle/>
        <a:p>
          <a:endParaRPr lang="en-US"/>
        </a:p>
      </dgm:t>
    </dgm:pt>
    <dgm:pt modelId="{110B1E0E-DDCF-4DA7-B485-476767E32E26}" type="sibTrans" cxnId="{78D423F9-651E-4135-B21A-EA77D21CBC05}">
      <dgm:prSet/>
      <dgm:spPr/>
      <dgm:t>
        <a:bodyPr/>
        <a:lstStyle/>
        <a:p>
          <a:endParaRPr lang="en-US"/>
        </a:p>
      </dgm:t>
    </dgm:pt>
    <dgm:pt modelId="{B3940D58-A29E-4410-A6D1-2ADB836B7D53}">
      <dgm:prSet phldrT="[Text]"/>
      <dgm:spPr/>
      <dgm:t>
        <a:bodyPr/>
        <a:lstStyle/>
        <a:p>
          <a:r>
            <a:rPr lang="en-US" dirty="0" smtClean="0"/>
            <a:t>Elicitation</a:t>
          </a:r>
          <a:endParaRPr lang="en-US" dirty="0"/>
        </a:p>
      </dgm:t>
    </dgm:pt>
    <dgm:pt modelId="{F43723A0-E618-4149-8042-7A7313C23D76}" type="parTrans" cxnId="{90DE138A-5AA4-48AC-9E4D-2ED055AA13D0}">
      <dgm:prSet/>
      <dgm:spPr/>
      <dgm:t>
        <a:bodyPr/>
        <a:lstStyle/>
        <a:p>
          <a:endParaRPr lang="en-US"/>
        </a:p>
      </dgm:t>
    </dgm:pt>
    <dgm:pt modelId="{A7FAA1A5-692A-4A36-948D-545B89B1241D}" type="sibTrans" cxnId="{90DE138A-5AA4-48AC-9E4D-2ED055AA13D0}">
      <dgm:prSet/>
      <dgm:spPr/>
      <dgm:t>
        <a:bodyPr/>
        <a:lstStyle/>
        <a:p>
          <a:endParaRPr lang="en-US"/>
        </a:p>
      </dgm:t>
    </dgm:pt>
    <dgm:pt modelId="{3EE1287C-4B0D-4DD5-B25E-099C6CF7A09B}">
      <dgm:prSet phldrT="[Text]"/>
      <dgm:spPr/>
      <dgm:t>
        <a:bodyPr/>
        <a:lstStyle/>
        <a:p>
          <a:r>
            <a:rPr lang="en-US" dirty="0" smtClean="0"/>
            <a:t>Analysis</a:t>
          </a:r>
          <a:endParaRPr lang="en-US" dirty="0"/>
        </a:p>
      </dgm:t>
    </dgm:pt>
    <dgm:pt modelId="{29567ABF-7264-4F5F-A27F-51B2D2E3CFD3}" type="parTrans" cxnId="{B97975F6-F2EA-416F-B1AE-6B3723415573}">
      <dgm:prSet/>
      <dgm:spPr/>
      <dgm:t>
        <a:bodyPr/>
        <a:lstStyle/>
        <a:p>
          <a:endParaRPr lang="en-US"/>
        </a:p>
      </dgm:t>
    </dgm:pt>
    <dgm:pt modelId="{E9CF67DF-B31D-4B4A-BA1F-C2A5F463F76C}" type="sibTrans" cxnId="{B97975F6-F2EA-416F-B1AE-6B3723415573}">
      <dgm:prSet/>
      <dgm:spPr/>
      <dgm:t>
        <a:bodyPr/>
        <a:lstStyle/>
        <a:p>
          <a:endParaRPr lang="en-US"/>
        </a:p>
      </dgm:t>
    </dgm:pt>
    <dgm:pt modelId="{D015EA9E-783C-4434-ADC6-44CCE4D35CB5}">
      <dgm:prSet phldrT="[Text]"/>
      <dgm:spPr/>
      <dgm:t>
        <a:bodyPr/>
        <a:lstStyle/>
        <a:p>
          <a:r>
            <a:rPr lang="en-US" dirty="0" smtClean="0"/>
            <a:t>Specification</a:t>
          </a:r>
          <a:endParaRPr lang="en-US" dirty="0"/>
        </a:p>
      </dgm:t>
    </dgm:pt>
    <dgm:pt modelId="{36C2993C-D191-452A-BEFB-993EAF74700B}" type="parTrans" cxnId="{F4103FC3-89DB-41BE-B097-B8FEEB7CCE6F}">
      <dgm:prSet/>
      <dgm:spPr/>
      <dgm:t>
        <a:bodyPr/>
        <a:lstStyle/>
        <a:p>
          <a:endParaRPr lang="en-US"/>
        </a:p>
      </dgm:t>
    </dgm:pt>
    <dgm:pt modelId="{821E541B-76F4-444D-9693-AF18156A1D6A}" type="sibTrans" cxnId="{F4103FC3-89DB-41BE-B097-B8FEEB7CCE6F}">
      <dgm:prSet/>
      <dgm:spPr/>
      <dgm:t>
        <a:bodyPr/>
        <a:lstStyle/>
        <a:p>
          <a:endParaRPr lang="en-US"/>
        </a:p>
      </dgm:t>
    </dgm:pt>
    <dgm:pt modelId="{7B58D986-6533-4DD0-ACEA-40E474E9E5CA}">
      <dgm:prSet phldrT="[Text]"/>
      <dgm:spPr/>
      <dgm:t>
        <a:bodyPr/>
        <a:lstStyle/>
        <a:p>
          <a:r>
            <a:rPr lang="en-US" dirty="0" smtClean="0"/>
            <a:t>Validation</a:t>
          </a:r>
          <a:endParaRPr lang="en-US" dirty="0"/>
        </a:p>
      </dgm:t>
    </dgm:pt>
    <dgm:pt modelId="{A674A60A-865B-47A2-B050-C842B0AF60E7}" type="parTrans" cxnId="{3B9FE631-F9F9-4F0A-85D9-DCD9B451B9FA}">
      <dgm:prSet/>
      <dgm:spPr/>
      <dgm:t>
        <a:bodyPr/>
        <a:lstStyle/>
        <a:p>
          <a:endParaRPr lang="en-US"/>
        </a:p>
      </dgm:t>
    </dgm:pt>
    <dgm:pt modelId="{0B5625C4-92B2-43DF-9DDB-5356B4A70B06}" type="sibTrans" cxnId="{3B9FE631-F9F9-4F0A-85D9-DCD9B451B9FA}">
      <dgm:prSet/>
      <dgm:spPr/>
      <dgm:t>
        <a:bodyPr/>
        <a:lstStyle/>
        <a:p>
          <a:endParaRPr lang="en-US"/>
        </a:p>
      </dgm:t>
    </dgm:pt>
    <dgm:pt modelId="{FC03F3EE-0940-43E4-A3CA-05F07CF09236}">
      <dgm:prSet phldrT="[Text]"/>
      <dgm:spPr/>
      <dgm:t>
        <a:bodyPr/>
        <a:lstStyle/>
        <a:p>
          <a:r>
            <a:rPr lang="en-US" dirty="0" smtClean="0"/>
            <a:t>Considerations</a:t>
          </a:r>
          <a:endParaRPr lang="en-US" dirty="0"/>
        </a:p>
      </dgm:t>
    </dgm:pt>
    <dgm:pt modelId="{409F6D70-295B-41C0-BDD2-3FC9D587F26A}" type="parTrans" cxnId="{FD32F9F5-34EE-417D-83AC-30BB4A9CF5CE}">
      <dgm:prSet/>
      <dgm:spPr/>
      <dgm:t>
        <a:bodyPr/>
        <a:lstStyle/>
        <a:p>
          <a:endParaRPr lang="en-US"/>
        </a:p>
      </dgm:t>
    </dgm:pt>
    <dgm:pt modelId="{394A3746-C4DC-4CF8-BECE-C0A570EE0C60}" type="sibTrans" cxnId="{FD32F9F5-34EE-417D-83AC-30BB4A9CF5CE}">
      <dgm:prSet/>
      <dgm:spPr/>
      <dgm:t>
        <a:bodyPr/>
        <a:lstStyle/>
        <a:p>
          <a:endParaRPr lang="en-US"/>
        </a:p>
      </dgm:t>
    </dgm:pt>
    <dgm:pt modelId="{42364400-F5CE-4970-8A6F-2BC789A32382}">
      <dgm:prSet phldrT="[Text]"/>
      <dgm:spPr/>
      <dgm:t>
        <a:bodyPr/>
        <a:lstStyle/>
        <a:p>
          <a:r>
            <a:rPr lang="en-US" dirty="0" smtClean="0"/>
            <a:t>Model</a:t>
          </a:r>
          <a:endParaRPr lang="en-US" dirty="0"/>
        </a:p>
      </dgm:t>
    </dgm:pt>
    <dgm:pt modelId="{4B238F3A-9F4A-46F4-82DB-0B4688B28179}" type="parTrans" cxnId="{3B75F8A4-EFB7-4B23-83D9-D582381C0645}">
      <dgm:prSet/>
      <dgm:spPr/>
      <dgm:t>
        <a:bodyPr/>
        <a:lstStyle/>
        <a:p>
          <a:endParaRPr lang="en-US"/>
        </a:p>
      </dgm:t>
    </dgm:pt>
    <dgm:pt modelId="{869E48C2-9112-42CA-809A-1AC12ECA308D}" type="sibTrans" cxnId="{3B75F8A4-EFB7-4B23-83D9-D582381C0645}">
      <dgm:prSet/>
      <dgm:spPr/>
      <dgm:t>
        <a:bodyPr/>
        <a:lstStyle/>
        <a:p>
          <a:endParaRPr lang="en-US"/>
        </a:p>
      </dgm:t>
    </dgm:pt>
    <dgm:pt modelId="{00AD3473-3DFE-4880-B248-D126ACD96805}">
      <dgm:prSet phldrT="[Text]"/>
      <dgm:spPr/>
      <dgm:t>
        <a:bodyPr/>
        <a:lstStyle/>
        <a:p>
          <a:r>
            <a:rPr lang="en-US" dirty="0" smtClean="0"/>
            <a:t>Management</a:t>
          </a:r>
          <a:endParaRPr lang="en-US" dirty="0"/>
        </a:p>
      </dgm:t>
    </dgm:pt>
    <dgm:pt modelId="{CAA212B4-8958-4844-89A8-CE12AB63B0C6}" type="parTrans" cxnId="{B66165D3-0089-4DB0-8DB6-8E7D4C1A60D2}">
      <dgm:prSet/>
      <dgm:spPr/>
      <dgm:t>
        <a:bodyPr/>
        <a:lstStyle/>
        <a:p>
          <a:endParaRPr lang="en-US"/>
        </a:p>
      </dgm:t>
    </dgm:pt>
    <dgm:pt modelId="{8811E128-6313-4D48-B514-401290F7D082}" type="sibTrans" cxnId="{B66165D3-0089-4DB0-8DB6-8E7D4C1A60D2}">
      <dgm:prSet/>
      <dgm:spPr/>
      <dgm:t>
        <a:bodyPr/>
        <a:lstStyle/>
        <a:p>
          <a:endParaRPr lang="en-US"/>
        </a:p>
      </dgm:t>
    </dgm:pt>
    <dgm:pt modelId="{7056ECA1-1BB0-48B1-BDAB-B7C009EFEFDE}">
      <dgm:prSet phldrT="[Text]"/>
      <dgm:spPr/>
      <dgm:t>
        <a:bodyPr/>
        <a:lstStyle/>
        <a:p>
          <a:r>
            <a:rPr lang="en-US" dirty="0" smtClean="0"/>
            <a:t>Quality</a:t>
          </a:r>
          <a:endParaRPr lang="en-US" dirty="0"/>
        </a:p>
      </dgm:t>
    </dgm:pt>
    <dgm:pt modelId="{6D6A3250-FE99-4EB3-8754-6242DF97E6A9}" type="parTrans" cxnId="{789FF919-2A21-4A04-9050-A58EAA5E2151}">
      <dgm:prSet/>
      <dgm:spPr/>
      <dgm:t>
        <a:bodyPr/>
        <a:lstStyle/>
        <a:p>
          <a:endParaRPr lang="en-US"/>
        </a:p>
      </dgm:t>
    </dgm:pt>
    <dgm:pt modelId="{2936C7E4-31F9-4E3B-99CD-8F13EA7B0457}" type="sibTrans" cxnId="{789FF919-2A21-4A04-9050-A58EAA5E2151}">
      <dgm:prSet/>
      <dgm:spPr/>
      <dgm:t>
        <a:bodyPr/>
        <a:lstStyle/>
        <a:p>
          <a:endParaRPr lang="en-US"/>
        </a:p>
      </dgm:t>
    </dgm:pt>
    <dgm:pt modelId="{C7354F6B-81CA-485F-B753-9DC92F2A54CC}">
      <dgm:prSet phldrT="[Text]"/>
      <dgm:spPr/>
      <dgm:t>
        <a:bodyPr/>
        <a:lstStyle/>
        <a:p>
          <a:r>
            <a:rPr lang="en-US" dirty="0" smtClean="0"/>
            <a:t>Classification</a:t>
          </a:r>
          <a:endParaRPr lang="en-US" dirty="0"/>
        </a:p>
      </dgm:t>
    </dgm:pt>
    <dgm:pt modelId="{F18A0677-C315-41DF-8845-7A7ED0A2A8FD}" type="parTrans" cxnId="{968E076E-45B8-4C97-AC29-3D90AB875811}">
      <dgm:prSet/>
      <dgm:spPr/>
      <dgm:t>
        <a:bodyPr/>
        <a:lstStyle/>
        <a:p>
          <a:endParaRPr lang="en-US"/>
        </a:p>
      </dgm:t>
    </dgm:pt>
    <dgm:pt modelId="{CE495B70-6A8D-4C18-86E4-3454C55B7D23}" type="sibTrans" cxnId="{968E076E-45B8-4C97-AC29-3D90AB875811}">
      <dgm:prSet/>
      <dgm:spPr/>
      <dgm:t>
        <a:bodyPr/>
        <a:lstStyle/>
        <a:p>
          <a:endParaRPr lang="en-US"/>
        </a:p>
      </dgm:t>
    </dgm:pt>
    <dgm:pt modelId="{8C1D3A62-9387-4F81-B55A-6E2593D3825C}">
      <dgm:prSet phldrT="[Text]"/>
      <dgm:spPr/>
      <dgm:t>
        <a:bodyPr/>
        <a:lstStyle/>
        <a:p>
          <a:r>
            <a:rPr lang="en-US" dirty="0" smtClean="0"/>
            <a:t>Design</a:t>
          </a:r>
          <a:endParaRPr lang="en-US" dirty="0"/>
        </a:p>
      </dgm:t>
    </dgm:pt>
    <dgm:pt modelId="{C2C8DB63-E814-49F1-B269-6F33EA68459A}" type="parTrans" cxnId="{E5919277-9E38-494C-894F-2F92736614DF}">
      <dgm:prSet/>
      <dgm:spPr/>
      <dgm:t>
        <a:bodyPr/>
        <a:lstStyle/>
        <a:p>
          <a:endParaRPr lang="en-US"/>
        </a:p>
      </dgm:t>
    </dgm:pt>
    <dgm:pt modelId="{8B7B02B3-42F7-496C-A51D-9E1A33F426B1}" type="sibTrans" cxnId="{E5919277-9E38-494C-894F-2F92736614DF}">
      <dgm:prSet/>
      <dgm:spPr/>
      <dgm:t>
        <a:bodyPr/>
        <a:lstStyle/>
        <a:p>
          <a:endParaRPr lang="en-US"/>
        </a:p>
      </dgm:t>
    </dgm:pt>
    <dgm:pt modelId="{78857E66-6C34-4FA6-B468-0D1DD8CC2F53}">
      <dgm:prSet phldrT="[Text]"/>
      <dgm:spPr/>
      <dgm:t>
        <a:bodyPr/>
        <a:lstStyle/>
        <a:p>
          <a:r>
            <a:rPr lang="en-US" dirty="0" smtClean="0"/>
            <a:t>Negotiation</a:t>
          </a:r>
          <a:endParaRPr lang="en-US" dirty="0"/>
        </a:p>
      </dgm:t>
    </dgm:pt>
    <dgm:pt modelId="{E83EB431-43BE-46AC-BA59-261204BE7A17}" type="parTrans" cxnId="{3B7BBFB8-21E0-4F17-8907-48B885CBE88C}">
      <dgm:prSet/>
      <dgm:spPr/>
      <dgm:t>
        <a:bodyPr/>
        <a:lstStyle/>
        <a:p>
          <a:endParaRPr lang="en-US"/>
        </a:p>
      </dgm:t>
    </dgm:pt>
    <dgm:pt modelId="{699ADC00-539D-4020-9634-D3544ABDB5D0}" type="sibTrans" cxnId="{3B7BBFB8-21E0-4F17-8907-48B885CBE88C}">
      <dgm:prSet/>
      <dgm:spPr/>
      <dgm:t>
        <a:bodyPr/>
        <a:lstStyle/>
        <a:p>
          <a:endParaRPr lang="en-US"/>
        </a:p>
      </dgm:t>
    </dgm:pt>
    <dgm:pt modelId="{28A9CF8A-E425-4BAB-A528-C0CA3A3A8C2C}">
      <dgm:prSet phldrT="[Text]"/>
      <dgm:spPr/>
      <dgm:t>
        <a:bodyPr/>
        <a:lstStyle/>
        <a:p>
          <a:r>
            <a:rPr lang="en-US" dirty="0" smtClean="0"/>
            <a:t>Analysis</a:t>
          </a:r>
          <a:endParaRPr lang="en-US" dirty="0"/>
        </a:p>
      </dgm:t>
    </dgm:pt>
    <dgm:pt modelId="{B7BCF823-6F8A-4EE4-A0AB-023407244AC8}" type="parTrans" cxnId="{8EB820E1-048C-4FDB-BB0C-599D0E21384D}">
      <dgm:prSet/>
      <dgm:spPr/>
      <dgm:t>
        <a:bodyPr/>
        <a:lstStyle/>
        <a:p>
          <a:endParaRPr lang="en-US"/>
        </a:p>
      </dgm:t>
    </dgm:pt>
    <dgm:pt modelId="{5456A6FE-D955-4B22-9DDB-5B6F6DA78929}" type="sibTrans" cxnId="{8EB820E1-048C-4FDB-BB0C-599D0E21384D}">
      <dgm:prSet/>
      <dgm:spPr/>
      <dgm:t>
        <a:bodyPr/>
        <a:lstStyle/>
        <a:p>
          <a:endParaRPr lang="en-US"/>
        </a:p>
      </dgm:t>
    </dgm:pt>
    <dgm:pt modelId="{8E2AE3A1-E37E-4C26-AB00-3ED46B3BBEA1}">
      <dgm:prSet phldrT="[Text]"/>
      <dgm:spPr/>
      <dgm:t>
        <a:bodyPr/>
        <a:lstStyle/>
        <a:p>
          <a:r>
            <a:rPr lang="en-US" dirty="0" smtClean="0"/>
            <a:t>SRS</a:t>
          </a:r>
          <a:endParaRPr lang="en-US" dirty="0"/>
        </a:p>
      </dgm:t>
    </dgm:pt>
    <dgm:pt modelId="{77D0A75F-7DB2-4BEF-9946-8537A3C05EC9}" type="parTrans" cxnId="{EBC255D8-B80B-4617-93FE-8DEC6CB2837F}">
      <dgm:prSet/>
      <dgm:spPr/>
      <dgm:t>
        <a:bodyPr/>
        <a:lstStyle/>
        <a:p>
          <a:endParaRPr lang="en-US"/>
        </a:p>
      </dgm:t>
    </dgm:pt>
    <dgm:pt modelId="{128E8171-6ECE-43F0-9385-DA75A334CA9A}" type="sibTrans" cxnId="{EBC255D8-B80B-4617-93FE-8DEC6CB2837F}">
      <dgm:prSet/>
      <dgm:spPr/>
      <dgm:t>
        <a:bodyPr/>
        <a:lstStyle/>
        <a:p>
          <a:endParaRPr lang="en-US"/>
        </a:p>
      </dgm:t>
    </dgm:pt>
    <dgm:pt modelId="{DA1B31D3-6229-4A19-B401-524A033463DB}">
      <dgm:prSet phldrT="[Text]"/>
      <dgm:spPr/>
      <dgm:t>
        <a:bodyPr/>
        <a:lstStyle/>
        <a:p>
          <a:r>
            <a:rPr lang="en-US" dirty="0" smtClean="0"/>
            <a:t>Review</a:t>
          </a:r>
          <a:endParaRPr lang="en-US" dirty="0"/>
        </a:p>
      </dgm:t>
    </dgm:pt>
    <dgm:pt modelId="{A150A19C-2334-46AF-BB3D-47E0468FB44D}" type="parTrans" cxnId="{53C6EC21-2032-497B-BE89-AE8EE83876F4}">
      <dgm:prSet/>
      <dgm:spPr/>
      <dgm:t>
        <a:bodyPr/>
        <a:lstStyle/>
        <a:p>
          <a:endParaRPr lang="en-US"/>
        </a:p>
      </dgm:t>
    </dgm:pt>
    <dgm:pt modelId="{1239F46D-9DF2-426D-BDD5-EBA9D5B39A9A}" type="sibTrans" cxnId="{53C6EC21-2032-497B-BE89-AE8EE83876F4}">
      <dgm:prSet/>
      <dgm:spPr/>
      <dgm:t>
        <a:bodyPr/>
        <a:lstStyle/>
        <a:p>
          <a:endParaRPr lang="en-US"/>
        </a:p>
      </dgm:t>
    </dgm:pt>
    <dgm:pt modelId="{3A591001-71B2-46B3-B118-7450330D18FD}">
      <dgm:prSet phldrT="[Text]"/>
      <dgm:spPr/>
      <dgm:t>
        <a:bodyPr/>
        <a:lstStyle/>
        <a:p>
          <a:r>
            <a:rPr lang="en-US" dirty="0" smtClean="0"/>
            <a:t>Verification</a:t>
          </a:r>
          <a:endParaRPr lang="en-US" dirty="0"/>
        </a:p>
      </dgm:t>
    </dgm:pt>
    <dgm:pt modelId="{B4CDC901-0384-4A53-AC50-36C68840C2F1}" type="parTrans" cxnId="{30EEFB81-1D98-458E-8FA6-052594CA0128}">
      <dgm:prSet/>
      <dgm:spPr/>
      <dgm:t>
        <a:bodyPr/>
        <a:lstStyle/>
        <a:p>
          <a:endParaRPr lang="en-US"/>
        </a:p>
      </dgm:t>
    </dgm:pt>
    <dgm:pt modelId="{FF574B35-8644-41F6-8B5D-65A1B6F619E6}" type="sibTrans" cxnId="{30EEFB81-1D98-458E-8FA6-052594CA0128}">
      <dgm:prSet/>
      <dgm:spPr/>
      <dgm:t>
        <a:bodyPr/>
        <a:lstStyle/>
        <a:p>
          <a:endParaRPr lang="en-US"/>
        </a:p>
      </dgm:t>
    </dgm:pt>
    <dgm:pt modelId="{60F6B660-AC60-4D70-BEEB-89E23F8E0120}">
      <dgm:prSet phldrT="[Text]"/>
      <dgm:spPr/>
      <dgm:t>
        <a:bodyPr/>
        <a:lstStyle/>
        <a:p>
          <a:r>
            <a:rPr lang="en-US" dirty="0" smtClean="0"/>
            <a:t>Test</a:t>
          </a:r>
          <a:endParaRPr lang="en-US" dirty="0"/>
        </a:p>
      </dgm:t>
    </dgm:pt>
    <dgm:pt modelId="{D3DEFE39-9701-43E2-A2CD-46B5A513B0C4}" type="parTrans" cxnId="{9E353BF5-6FEA-43C6-B31F-25A5C271CFF9}">
      <dgm:prSet/>
      <dgm:spPr/>
      <dgm:t>
        <a:bodyPr/>
        <a:lstStyle/>
        <a:p>
          <a:endParaRPr lang="en-US"/>
        </a:p>
      </dgm:t>
    </dgm:pt>
    <dgm:pt modelId="{2AF8E103-789F-4251-9BBD-107D1ED8EACA}" type="sibTrans" cxnId="{9E353BF5-6FEA-43C6-B31F-25A5C271CFF9}">
      <dgm:prSet/>
      <dgm:spPr/>
      <dgm:t>
        <a:bodyPr/>
        <a:lstStyle/>
        <a:p>
          <a:endParaRPr lang="en-US"/>
        </a:p>
      </dgm:t>
    </dgm:pt>
    <dgm:pt modelId="{47CDF8A3-E0AE-4384-AA95-60D8C47ED1DC}">
      <dgm:prSet phldrT="[Text]"/>
      <dgm:spPr/>
      <dgm:t>
        <a:bodyPr/>
        <a:lstStyle/>
        <a:p>
          <a:r>
            <a:rPr lang="en-US" dirty="0" smtClean="0"/>
            <a:t>Change management</a:t>
          </a:r>
          <a:endParaRPr lang="en-US" dirty="0"/>
        </a:p>
      </dgm:t>
    </dgm:pt>
    <dgm:pt modelId="{C7418D68-23A8-483E-B420-D4DEB0EC3B18}" type="parTrans" cxnId="{EBD5FE3D-A875-4DD7-BE5C-CF402A234F43}">
      <dgm:prSet/>
      <dgm:spPr/>
      <dgm:t>
        <a:bodyPr/>
        <a:lstStyle/>
        <a:p>
          <a:endParaRPr lang="en-US"/>
        </a:p>
      </dgm:t>
    </dgm:pt>
    <dgm:pt modelId="{E4AFFBF8-BDB2-4844-975F-6BDB2AAFD2FF}" type="sibTrans" cxnId="{EBD5FE3D-A875-4DD7-BE5C-CF402A234F43}">
      <dgm:prSet/>
      <dgm:spPr/>
      <dgm:t>
        <a:bodyPr/>
        <a:lstStyle/>
        <a:p>
          <a:endParaRPr lang="en-US"/>
        </a:p>
      </dgm:t>
    </dgm:pt>
    <dgm:pt modelId="{88324124-67FF-4A29-9E23-03AB4B49DA39}">
      <dgm:prSet phldrT="[Text]"/>
      <dgm:spPr/>
      <dgm:t>
        <a:bodyPr/>
        <a:lstStyle/>
        <a:p>
          <a:r>
            <a:rPr lang="en-US" dirty="0" smtClean="0"/>
            <a:t>Tracing</a:t>
          </a:r>
          <a:endParaRPr lang="en-US" dirty="0"/>
        </a:p>
      </dgm:t>
    </dgm:pt>
    <dgm:pt modelId="{6AEA9CE7-9D73-41D0-A175-DEE4D2B2DE75}" type="parTrans" cxnId="{F2FA4BA8-EB90-49E6-B354-16D9FDF41FFC}">
      <dgm:prSet/>
      <dgm:spPr/>
      <dgm:t>
        <a:bodyPr/>
        <a:lstStyle/>
        <a:p>
          <a:endParaRPr lang="en-US"/>
        </a:p>
      </dgm:t>
    </dgm:pt>
    <dgm:pt modelId="{1A25BD09-2974-430C-A944-9D8D35FF315A}" type="sibTrans" cxnId="{F2FA4BA8-EB90-49E6-B354-16D9FDF41FFC}">
      <dgm:prSet/>
      <dgm:spPr/>
      <dgm:t>
        <a:bodyPr/>
        <a:lstStyle/>
        <a:p>
          <a:endParaRPr lang="en-US"/>
        </a:p>
      </dgm:t>
    </dgm:pt>
    <dgm:pt modelId="{6C8C68D9-20CC-44BE-BC4B-CAA9F646A59A}">
      <dgm:prSet phldrT="[Text]"/>
      <dgm:spPr/>
      <dgm:t>
        <a:bodyPr/>
        <a:lstStyle/>
        <a:p>
          <a:r>
            <a:rPr lang="en-US" dirty="0" smtClean="0"/>
            <a:t>Measurement</a:t>
          </a:r>
          <a:endParaRPr lang="en-US" dirty="0"/>
        </a:p>
      </dgm:t>
    </dgm:pt>
    <dgm:pt modelId="{1A73619A-2609-40A3-96E7-EF9E28730353}" type="parTrans" cxnId="{257641AD-CDB7-4C2C-8501-1A1E546AE520}">
      <dgm:prSet/>
      <dgm:spPr/>
      <dgm:t>
        <a:bodyPr/>
        <a:lstStyle/>
        <a:p>
          <a:endParaRPr lang="en-US"/>
        </a:p>
      </dgm:t>
    </dgm:pt>
    <dgm:pt modelId="{E99965BC-2BAB-4C7E-ACCD-03D811C82460}" type="sibTrans" cxnId="{257641AD-CDB7-4C2C-8501-1A1E546AE520}">
      <dgm:prSet/>
      <dgm:spPr/>
      <dgm:t>
        <a:bodyPr/>
        <a:lstStyle/>
        <a:p>
          <a:endParaRPr lang="en-US"/>
        </a:p>
      </dgm:t>
    </dgm:pt>
    <dgm:pt modelId="{70D56488-919A-4198-97A3-A0F786EA0A1D}" type="pres">
      <dgm:prSet presAssocID="{A4397849-1B84-4C68-BF36-DD2C21BF4D95}" presName="hierChild1" presStyleCnt="0">
        <dgm:presLayoutVars>
          <dgm:orgChart val="1"/>
          <dgm:chPref val="1"/>
          <dgm:dir/>
          <dgm:animOne val="branch"/>
          <dgm:animLvl val="lvl"/>
          <dgm:resizeHandles/>
        </dgm:presLayoutVars>
      </dgm:prSet>
      <dgm:spPr/>
      <dgm:t>
        <a:bodyPr/>
        <a:lstStyle/>
        <a:p>
          <a:endParaRPr lang="en-US"/>
        </a:p>
      </dgm:t>
    </dgm:pt>
    <dgm:pt modelId="{CC7F3590-5420-4E63-9B6B-93FCA1FFF9D6}" type="pres">
      <dgm:prSet presAssocID="{0276F606-9738-49EC-94C8-EAE5A785B2F5}" presName="hierRoot1" presStyleCnt="0">
        <dgm:presLayoutVars>
          <dgm:hierBranch val="init"/>
        </dgm:presLayoutVars>
      </dgm:prSet>
      <dgm:spPr/>
    </dgm:pt>
    <dgm:pt modelId="{8032E9A7-4AFD-437F-9AE6-F1CAEEEB1544}" type="pres">
      <dgm:prSet presAssocID="{0276F606-9738-49EC-94C8-EAE5A785B2F5}" presName="rootComposite1" presStyleCnt="0"/>
      <dgm:spPr/>
    </dgm:pt>
    <dgm:pt modelId="{F53D068D-6EE1-462A-9807-0DCDF1DDDAE4}" type="pres">
      <dgm:prSet presAssocID="{0276F606-9738-49EC-94C8-EAE5A785B2F5}" presName="rootText1" presStyleLbl="node0" presStyleIdx="0" presStyleCnt="1" custScaleX="94996">
        <dgm:presLayoutVars>
          <dgm:chPref val="3"/>
        </dgm:presLayoutVars>
      </dgm:prSet>
      <dgm:spPr/>
      <dgm:t>
        <a:bodyPr/>
        <a:lstStyle/>
        <a:p>
          <a:endParaRPr lang="en-US"/>
        </a:p>
      </dgm:t>
    </dgm:pt>
    <dgm:pt modelId="{627FD919-9C16-4C32-8A2A-F508B0EF8347}" type="pres">
      <dgm:prSet presAssocID="{0276F606-9738-49EC-94C8-EAE5A785B2F5}" presName="rootConnector1" presStyleLbl="node1" presStyleIdx="0" presStyleCnt="0"/>
      <dgm:spPr/>
      <dgm:t>
        <a:bodyPr/>
        <a:lstStyle/>
        <a:p>
          <a:endParaRPr lang="en-US"/>
        </a:p>
      </dgm:t>
    </dgm:pt>
    <dgm:pt modelId="{7F5B784A-792A-40DE-AD18-59E42C3EEC1C}" type="pres">
      <dgm:prSet presAssocID="{0276F606-9738-49EC-94C8-EAE5A785B2F5}" presName="hierChild2" presStyleCnt="0"/>
      <dgm:spPr/>
    </dgm:pt>
    <dgm:pt modelId="{D264E624-C867-4B47-8017-6104A066CD73}" type="pres">
      <dgm:prSet presAssocID="{235E4600-2F78-4DE5-8E4E-8821A0D14E88}" presName="Name37" presStyleLbl="parChTrans1D2" presStyleIdx="0" presStyleCnt="6"/>
      <dgm:spPr/>
      <dgm:t>
        <a:bodyPr/>
        <a:lstStyle/>
        <a:p>
          <a:endParaRPr lang="en-US"/>
        </a:p>
      </dgm:t>
    </dgm:pt>
    <dgm:pt modelId="{EB2022A0-4BCC-49D6-B0C6-B7DA1D09737B}" type="pres">
      <dgm:prSet presAssocID="{89727281-9053-464D-9510-188B757FEB31}" presName="hierRoot2" presStyleCnt="0">
        <dgm:presLayoutVars>
          <dgm:hierBranch val="init"/>
        </dgm:presLayoutVars>
      </dgm:prSet>
      <dgm:spPr/>
    </dgm:pt>
    <dgm:pt modelId="{DB35273C-DE4A-4FAE-8461-A472180C5644}" type="pres">
      <dgm:prSet presAssocID="{89727281-9053-464D-9510-188B757FEB31}" presName="rootComposite" presStyleCnt="0"/>
      <dgm:spPr/>
    </dgm:pt>
    <dgm:pt modelId="{6953D769-0F68-4025-A50F-823A40FF224A}" type="pres">
      <dgm:prSet presAssocID="{89727281-9053-464D-9510-188B757FEB31}" presName="rootText" presStyleLbl="node2" presStyleIdx="0" presStyleCnt="6">
        <dgm:presLayoutVars>
          <dgm:chPref val="3"/>
        </dgm:presLayoutVars>
      </dgm:prSet>
      <dgm:spPr/>
      <dgm:t>
        <a:bodyPr/>
        <a:lstStyle/>
        <a:p>
          <a:endParaRPr lang="en-US"/>
        </a:p>
      </dgm:t>
    </dgm:pt>
    <dgm:pt modelId="{F2A8E0E1-5472-4460-AF50-51812B11E072}" type="pres">
      <dgm:prSet presAssocID="{89727281-9053-464D-9510-188B757FEB31}" presName="rootConnector" presStyleLbl="node2" presStyleIdx="0" presStyleCnt="6"/>
      <dgm:spPr/>
      <dgm:t>
        <a:bodyPr/>
        <a:lstStyle/>
        <a:p>
          <a:endParaRPr lang="en-US"/>
        </a:p>
      </dgm:t>
    </dgm:pt>
    <dgm:pt modelId="{A30D1ED4-4061-4140-9C4C-E87FA5D6EDBB}" type="pres">
      <dgm:prSet presAssocID="{89727281-9053-464D-9510-188B757FEB31}" presName="hierChild4" presStyleCnt="0"/>
      <dgm:spPr/>
    </dgm:pt>
    <dgm:pt modelId="{BD9B7210-41E9-4230-88B5-0F8B3273090F}" type="pres">
      <dgm:prSet presAssocID="{4B238F3A-9F4A-46F4-82DB-0B4688B28179}" presName="Name37" presStyleLbl="parChTrans1D3" presStyleIdx="0" presStyleCnt="14"/>
      <dgm:spPr/>
      <dgm:t>
        <a:bodyPr/>
        <a:lstStyle/>
        <a:p>
          <a:endParaRPr lang="en-US"/>
        </a:p>
      </dgm:t>
    </dgm:pt>
    <dgm:pt modelId="{7A5B018B-FCD3-463C-B56E-4614C3200FE4}" type="pres">
      <dgm:prSet presAssocID="{42364400-F5CE-4970-8A6F-2BC789A32382}" presName="hierRoot2" presStyleCnt="0">
        <dgm:presLayoutVars>
          <dgm:hierBranch val="init"/>
        </dgm:presLayoutVars>
      </dgm:prSet>
      <dgm:spPr/>
    </dgm:pt>
    <dgm:pt modelId="{E65189E6-B6BC-4F9A-A05F-EFD94E11E2F1}" type="pres">
      <dgm:prSet presAssocID="{42364400-F5CE-4970-8A6F-2BC789A32382}" presName="rootComposite" presStyleCnt="0"/>
      <dgm:spPr/>
    </dgm:pt>
    <dgm:pt modelId="{0C0F04B2-0EC7-41E2-B774-4B3F8404FF7C}" type="pres">
      <dgm:prSet presAssocID="{42364400-F5CE-4970-8A6F-2BC789A32382}" presName="rootText" presStyleLbl="node3" presStyleIdx="0" presStyleCnt="14">
        <dgm:presLayoutVars>
          <dgm:chPref val="3"/>
        </dgm:presLayoutVars>
      </dgm:prSet>
      <dgm:spPr/>
      <dgm:t>
        <a:bodyPr/>
        <a:lstStyle/>
        <a:p>
          <a:endParaRPr lang="en-US"/>
        </a:p>
      </dgm:t>
    </dgm:pt>
    <dgm:pt modelId="{EB062BAE-5E5E-4F39-A0C1-CC1C1D0C889C}" type="pres">
      <dgm:prSet presAssocID="{42364400-F5CE-4970-8A6F-2BC789A32382}" presName="rootConnector" presStyleLbl="node3" presStyleIdx="0" presStyleCnt="14"/>
      <dgm:spPr/>
      <dgm:t>
        <a:bodyPr/>
        <a:lstStyle/>
        <a:p>
          <a:endParaRPr lang="en-US"/>
        </a:p>
      </dgm:t>
    </dgm:pt>
    <dgm:pt modelId="{E058E8B2-4005-4CCC-A466-11D7074529B3}" type="pres">
      <dgm:prSet presAssocID="{42364400-F5CE-4970-8A6F-2BC789A32382}" presName="hierChild4" presStyleCnt="0"/>
      <dgm:spPr/>
    </dgm:pt>
    <dgm:pt modelId="{B28719ED-B904-49B2-AB51-D6F5050215EB}" type="pres">
      <dgm:prSet presAssocID="{42364400-F5CE-4970-8A6F-2BC789A32382}" presName="hierChild5" presStyleCnt="0"/>
      <dgm:spPr/>
    </dgm:pt>
    <dgm:pt modelId="{2FDDCA8D-215C-4F3B-952A-87F3E22EEFF1}" type="pres">
      <dgm:prSet presAssocID="{CAA212B4-8958-4844-89A8-CE12AB63B0C6}" presName="Name37" presStyleLbl="parChTrans1D3" presStyleIdx="1" presStyleCnt="14"/>
      <dgm:spPr/>
      <dgm:t>
        <a:bodyPr/>
        <a:lstStyle/>
        <a:p>
          <a:endParaRPr lang="en-US"/>
        </a:p>
      </dgm:t>
    </dgm:pt>
    <dgm:pt modelId="{D35ADC4C-DC2E-4CD2-81D4-FBC0598CA086}" type="pres">
      <dgm:prSet presAssocID="{00AD3473-3DFE-4880-B248-D126ACD96805}" presName="hierRoot2" presStyleCnt="0">
        <dgm:presLayoutVars>
          <dgm:hierBranch val="init"/>
        </dgm:presLayoutVars>
      </dgm:prSet>
      <dgm:spPr/>
    </dgm:pt>
    <dgm:pt modelId="{65D3C5C0-3DA4-4E4E-AEFB-7355CA0FB7B4}" type="pres">
      <dgm:prSet presAssocID="{00AD3473-3DFE-4880-B248-D126ACD96805}" presName="rootComposite" presStyleCnt="0"/>
      <dgm:spPr/>
    </dgm:pt>
    <dgm:pt modelId="{D76EC101-4EE0-4CB7-86BE-F305CA6CF594}" type="pres">
      <dgm:prSet presAssocID="{00AD3473-3DFE-4880-B248-D126ACD96805}" presName="rootText" presStyleLbl="node3" presStyleIdx="1" presStyleCnt="14">
        <dgm:presLayoutVars>
          <dgm:chPref val="3"/>
        </dgm:presLayoutVars>
      </dgm:prSet>
      <dgm:spPr/>
      <dgm:t>
        <a:bodyPr/>
        <a:lstStyle/>
        <a:p>
          <a:endParaRPr lang="en-US"/>
        </a:p>
      </dgm:t>
    </dgm:pt>
    <dgm:pt modelId="{D9419673-898E-42A6-B182-722CAC4C3828}" type="pres">
      <dgm:prSet presAssocID="{00AD3473-3DFE-4880-B248-D126ACD96805}" presName="rootConnector" presStyleLbl="node3" presStyleIdx="1" presStyleCnt="14"/>
      <dgm:spPr/>
      <dgm:t>
        <a:bodyPr/>
        <a:lstStyle/>
        <a:p>
          <a:endParaRPr lang="en-US"/>
        </a:p>
      </dgm:t>
    </dgm:pt>
    <dgm:pt modelId="{33F80D78-7CB5-419F-B298-AEE2CE053443}" type="pres">
      <dgm:prSet presAssocID="{00AD3473-3DFE-4880-B248-D126ACD96805}" presName="hierChild4" presStyleCnt="0"/>
      <dgm:spPr/>
    </dgm:pt>
    <dgm:pt modelId="{E3060831-65D0-4CDC-85A1-65FFEC757C4E}" type="pres">
      <dgm:prSet presAssocID="{00AD3473-3DFE-4880-B248-D126ACD96805}" presName="hierChild5" presStyleCnt="0"/>
      <dgm:spPr/>
    </dgm:pt>
    <dgm:pt modelId="{BAED2A96-8D87-4815-9BBE-E142BC4591CF}" type="pres">
      <dgm:prSet presAssocID="{6D6A3250-FE99-4EB3-8754-6242DF97E6A9}" presName="Name37" presStyleLbl="parChTrans1D3" presStyleIdx="2" presStyleCnt="14"/>
      <dgm:spPr/>
      <dgm:t>
        <a:bodyPr/>
        <a:lstStyle/>
        <a:p>
          <a:endParaRPr lang="en-US"/>
        </a:p>
      </dgm:t>
    </dgm:pt>
    <dgm:pt modelId="{5313D369-E785-4EB7-B196-B4057F6AB61D}" type="pres">
      <dgm:prSet presAssocID="{7056ECA1-1BB0-48B1-BDAB-B7C009EFEFDE}" presName="hierRoot2" presStyleCnt="0">
        <dgm:presLayoutVars>
          <dgm:hierBranch val="init"/>
        </dgm:presLayoutVars>
      </dgm:prSet>
      <dgm:spPr/>
    </dgm:pt>
    <dgm:pt modelId="{5E8F9B7D-96E8-4918-A9CA-CFE0BDFC8BA0}" type="pres">
      <dgm:prSet presAssocID="{7056ECA1-1BB0-48B1-BDAB-B7C009EFEFDE}" presName="rootComposite" presStyleCnt="0"/>
      <dgm:spPr/>
    </dgm:pt>
    <dgm:pt modelId="{86A78043-55D3-4B28-A31E-41FCB6895960}" type="pres">
      <dgm:prSet presAssocID="{7056ECA1-1BB0-48B1-BDAB-B7C009EFEFDE}" presName="rootText" presStyleLbl="node3" presStyleIdx="2" presStyleCnt="14">
        <dgm:presLayoutVars>
          <dgm:chPref val="3"/>
        </dgm:presLayoutVars>
      </dgm:prSet>
      <dgm:spPr/>
      <dgm:t>
        <a:bodyPr/>
        <a:lstStyle/>
        <a:p>
          <a:endParaRPr lang="en-US"/>
        </a:p>
      </dgm:t>
    </dgm:pt>
    <dgm:pt modelId="{F92E2C3D-2EA3-4AF2-9049-55CC226BA678}" type="pres">
      <dgm:prSet presAssocID="{7056ECA1-1BB0-48B1-BDAB-B7C009EFEFDE}" presName="rootConnector" presStyleLbl="node3" presStyleIdx="2" presStyleCnt="14"/>
      <dgm:spPr/>
      <dgm:t>
        <a:bodyPr/>
        <a:lstStyle/>
        <a:p>
          <a:endParaRPr lang="en-US"/>
        </a:p>
      </dgm:t>
    </dgm:pt>
    <dgm:pt modelId="{9A12A69E-C2E6-43F7-9050-A74454DEF146}" type="pres">
      <dgm:prSet presAssocID="{7056ECA1-1BB0-48B1-BDAB-B7C009EFEFDE}" presName="hierChild4" presStyleCnt="0"/>
      <dgm:spPr/>
    </dgm:pt>
    <dgm:pt modelId="{3AFFFF85-297E-4057-9A1B-8F30B08B85AF}" type="pres">
      <dgm:prSet presAssocID="{7056ECA1-1BB0-48B1-BDAB-B7C009EFEFDE}" presName="hierChild5" presStyleCnt="0"/>
      <dgm:spPr/>
    </dgm:pt>
    <dgm:pt modelId="{21A94A6C-EE09-475C-B8CE-BECC45FD9125}" type="pres">
      <dgm:prSet presAssocID="{89727281-9053-464D-9510-188B757FEB31}" presName="hierChild5" presStyleCnt="0"/>
      <dgm:spPr/>
    </dgm:pt>
    <dgm:pt modelId="{B3B9E98A-AE40-4CCF-93FA-431ED89E363C}" type="pres">
      <dgm:prSet presAssocID="{F43723A0-E618-4149-8042-7A7313C23D76}" presName="Name37" presStyleLbl="parChTrans1D2" presStyleIdx="1" presStyleCnt="6"/>
      <dgm:spPr/>
      <dgm:t>
        <a:bodyPr/>
        <a:lstStyle/>
        <a:p>
          <a:endParaRPr lang="en-US"/>
        </a:p>
      </dgm:t>
    </dgm:pt>
    <dgm:pt modelId="{CC23DD9F-8A0B-4456-9001-EE3F531F5C97}" type="pres">
      <dgm:prSet presAssocID="{B3940D58-A29E-4410-A6D1-2ADB836B7D53}" presName="hierRoot2" presStyleCnt="0">
        <dgm:presLayoutVars>
          <dgm:hierBranch val="init"/>
        </dgm:presLayoutVars>
      </dgm:prSet>
      <dgm:spPr/>
    </dgm:pt>
    <dgm:pt modelId="{FEC0D094-3D6A-4248-8E0C-B640B5275ED5}" type="pres">
      <dgm:prSet presAssocID="{B3940D58-A29E-4410-A6D1-2ADB836B7D53}" presName="rootComposite" presStyleCnt="0"/>
      <dgm:spPr/>
    </dgm:pt>
    <dgm:pt modelId="{D2E679AF-4A4D-4AD6-8FDB-E18D4DB93255}" type="pres">
      <dgm:prSet presAssocID="{B3940D58-A29E-4410-A6D1-2ADB836B7D53}" presName="rootText" presStyleLbl="node2" presStyleIdx="1" presStyleCnt="6">
        <dgm:presLayoutVars>
          <dgm:chPref val="3"/>
        </dgm:presLayoutVars>
      </dgm:prSet>
      <dgm:spPr/>
      <dgm:t>
        <a:bodyPr/>
        <a:lstStyle/>
        <a:p>
          <a:endParaRPr lang="en-US"/>
        </a:p>
      </dgm:t>
    </dgm:pt>
    <dgm:pt modelId="{8F804BC7-66DF-40C2-9945-8216373214A4}" type="pres">
      <dgm:prSet presAssocID="{B3940D58-A29E-4410-A6D1-2ADB836B7D53}" presName="rootConnector" presStyleLbl="node2" presStyleIdx="1" presStyleCnt="6"/>
      <dgm:spPr/>
      <dgm:t>
        <a:bodyPr/>
        <a:lstStyle/>
        <a:p>
          <a:endParaRPr lang="en-US"/>
        </a:p>
      </dgm:t>
    </dgm:pt>
    <dgm:pt modelId="{68BD8E49-9F56-47B3-BFD3-CA22B6246456}" type="pres">
      <dgm:prSet presAssocID="{B3940D58-A29E-4410-A6D1-2ADB836B7D53}" presName="hierChild4" presStyleCnt="0"/>
      <dgm:spPr/>
    </dgm:pt>
    <dgm:pt modelId="{9C54C086-2AAC-478C-AEFA-1C213B6A3D89}" type="pres">
      <dgm:prSet presAssocID="{B3940D58-A29E-4410-A6D1-2ADB836B7D53}" presName="hierChild5" presStyleCnt="0"/>
      <dgm:spPr/>
    </dgm:pt>
    <dgm:pt modelId="{C069A741-D6BE-4A4E-8CE2-3922D7034F11}" type="pres">
      <dgm:prSet presAssocID="{29567ABF-7264-4F5F-A27F-51B2D2E3CFD3}" presName="Name37" presStyleLbl="parChTrans1D2" presStyleIdx="2" presStyleCnt="6"/>
      <dgm:spPr/>
      <dgm:t>
        <a:bodyPr/>
        <a:lstStyle/>
        <a:p>
          <a:endParaRPr lang="en-US"/>
        </a:p>
      </dgm:t>
    </dgm:pt>
    <dgm:pt modelId="{A81A8AC7-E46A-432E-99CC-B36ADFE10C7F}" type="pres">
      <dgm:prSet presAssocID="{3EE1287C-4B0D-4DD5-B25E-099C6CF7A09B}" presName="hierRoot2" presStyleCnt="0">
        <dgm:presLayoutVars>
          <dgm:hierBranch val="init"/>
        </dgm:presLayoutVars>
      </dgm:prSet>
      <dgm:spPr/>
    </dgm:pt>
    <dgm:pt modelId="{D2C2541F-60B6-4B37-85F7-648735230C23}" type="pres">
      <dgm:prSet presAssocID="{3EE1287C-4B0D-4DD5-B25E-099C6CF7A09B}" presName="rootComposite" presStyleCnt="0"/>
      <dgm:spPr/>
    </dgm:pt>
    <dgm:pt modelId="{407C7939-020F-443E-A48B-31EFAE572D48}" type="pres">
      <dgm:prSet presAssocID="{3EE1287C-4B0D-4DD5-B25E-099C6CF7A09B}" presName="rootText" presStyleLbl="node2" presStyleIdx="2" presStyleCnt="6">
        <dgm:presLayoutVars>
          <dgm:chPref val="3"/>
        </dgm:presLayoutVars>
      </dgm:prSet>
      <dgm:spPr/>
      <dgm:t>
        <a:bodyPr/>
        <a:lstStyle/>
        <a:p>
          <a:endParaRPr lang="en-US"/>
        </a:p>
      </dgm:t>
    </dgm:pt>
    <dgm:pt modelId="{FFB24661-2988-4FE3-BC50-4F1E54164DE9}" type="pres">
      <dgm:prSet presAssocID="{3EE1287C-4B0D-4DD5-B25E-099C6CF7A09B}" presName="rootConnector" presStyleLbl="node2" presStyleIdx="2" presStyleCnt="6"/>
      <dgm:spPr/>
      <dgm:t>
        <a:bodyPr/>
        <a:lstStyle/>
        <a:p>
          <a:endParaRPr lang="en-US"/>
        </a:p>
      </dgm:t>
    </dgm:pt>
    <dgm:pt modelId="{095D41AC-AF2E-466A-AE8C-00567248EB4F}" type="pres">
      <dgm:prSet presAssocID="{3EE1287C-4B0D-4DD5-B25E-099C6CF7A09B}" presName="hierChild4" presStyleCnt="0"/>
      <dgm:spPr/>
    </dgm:pt>
    <dgm:pt modelId="{8E85EF77-249D-4CD3-BBD7-0F162CE1827F}" type="pres">
      <dgm:prSet presAssocID="{F18A0677-C315-41DF-8845-7A7ED0A2A8FD}" presName="Name37" presStyleLbl="parChTrans1D3" presStyleIdx="3" presStyleCnt="14"/>
      <dgm:spPr/>
      <dgm:t>
        <a:bodyPr/>
        <a:lstStyle/>
        <a:p>
          <a:endParaRPr lang="en-US"/>
        </a:p>
      </dgm:t>
    </dgm:pt>
    <dgm:pt modelId="{08A32CF4-10E9-4720-9A75-6CA315F1A2EC}" type="pres">
      <dgm:prSet presAssocID="{C7354F6B-81CA-485F-B753-9DC92F2A54CC}" presName="hierRoot2" presStyleCnt="0">
        <dgm:presLayoutVars>
          <dgm:hierBranch val="init"/>
        </dgm:presLayoutVars>
      </dgm:prSet>
      <dgm:spPr/>
    </dgm:pt>
    <dgm:pt modelId="{7A25782A-C8E6-4E5D-8D91-16EDAABC52FB}" type="pres">
      <dgm:prSet presAssocID="{C7354F6B-81CA-485F-B753-9DC92F2A54CC}" presName="rootComposite" presStyleCnt="0"/>
      <dgm:spPr/>
    </dgm:pt>
    <dgm:pt modelId="{68642A4F-5405-4AE7-AF8E-63DDC63B1A41}" type="pres">
      <dgm:prSet presAssocID="{C7354F6B-81CA-485F-B753-9DC92F2A54CC}" presName="rootText" presStyleLbl="node3" presStyleIdx="3" presStyleCnt="14">
        <dgm:presLayoutVars>
          <dgm:chPref val="3"/>
        </dgm:presLayoutVars>
      </dgm:prSet>
      <dgm:spPr/>
      <dgm:t>
        <a:bodyPr/>
        <a:lstStyle/>
        <a:p>
          <a:endParaRPr lang="en-US"/>
        </a:p>
      </dgm:t>
    </dgm:pt>
    <dgm:pt modelId="{408EB613-DF1A-4CE7-8BA8-6B0FA3AAFBFD}" type="pres">
      <dgm:prSet presAssocID="{C7354F6B-81CA-485F-B753-9DC92F2A54CC}" presName="rootConnector" presStyleLbl="node3" presStyleIdx="3" presStyleCnt="14"/>
      <dgm:spPr/>
      <dgm:t>
        <a:bodyPr/>
        <a:lstStyle/>
        <a:p>
          <a:endParaRPr lang="en-US"/>
        </a:p>
      </dgm:t>
    </dgm:pt>
    <dgm:pt modelId="{14A1170D-FBC9-40EA-A93C-325F8E680605}" type="pres">
      <dgm:prSet presAssocID="{C7354F6B-81CA-485F-B753-9DC92F2A54CC}" presName="hierChild4" presStyleCnt="0"/>
      <dgm:spPr/>
    </dgm:pt>
    <dgm:pt modelId="{784B281C-5B83-4DBC-98A2-2DE3EA2A67BE}" type="pres">
      <dgm:prSet presAssocID="{C7354F6B-81CA-485F-B753-9DC92F2A54CC}" presName="hierChild5" presStyleCnt="0"/>
      <dgm:spPr/>
    </dgm:pt>
    <dgm:pt modelId="{0FDF06EE-D3E1-4537-B0FC-EC3EF5FDB4D4}" type="pres">
      <dgm:prSet presAssocID="{C2C8DB63-E814-49F1-B269-6F33EA68459A}" presName="Name37" presStyleLbl="parChTrans1D3" presStyleIdx="4" presStyleCnt="14"/>
      <dgm:spPr/>
      <dgm:t>
        <a:bodyPr/>
        <a:lstStyle/>
        <a:p>
          <a:endParaRPr lang="en-US"/>
        </a:p>
      </dgm:t>
    </dgm:pt>
    <dgm:pt modelId="{B83E74C8-8E30-439F-B4A1-655F1D1C03DE}" type="pres">
      <dgm:prSet presAssocID="{8C1D3A62-9387-4F81-B55A-6E2593D3825C}" presName="hierRoot2" presStyleCnt="0">
        <dgm:presLayoutVars>
          <dgm:hierBranch val="init"/>
        </dgm:presLayoutVars>
      </dgm:prSet>
      <dgm:spPr/>
    </dgm:pt>
    <dgm:pt modelId="{8E8415D1-80BF-490A-9B81-A709E29EC2E4}" type="pres">
      <dgm:prSet presAssocID="{8C1D3A62-9387-4F81-B55A-6E2593D3825C}" presName="rootComposite" presStyleCnt="0"/>
      <dgm:spPr/>
    </dgm:pt>
    <dgm:pt modelId="{40996E34-77A8-4281-BE60-824308C0D016}" type="pres">
      <dgm:prSet presAssocID="{8C1D3A62-9387-4F81-B55A-6E2593D3825C}" presName="rootText" presStyleLbl="node3" presStyleIdx="4" presStyleCnt="14">
        <dgm:presLayoutVars>
          <dgm:chPref val="3"/>
        </dgm:presLayoutVars>
      </dgm:prSet>
      <dgm:spPr/>
      <dgm:t>
        <a:bodyPr/>
        <a:lstStyle/>
        <a:p>
          <a:endParaRPr lang="en-US"/>
        </a:p>
      </dgm:t>
    </dgm:pt>
    <dgm:pt modelId="{CC02ACF4-F65F-405A-A193-89EE6C411848}" type="pres">
      <dgm:prSet presAssocID="{8C1D3A62-9387-4F81-B55A-6E2593D3825C}" presName="rootConnector" presStyleLbl="node3" presStyleIdx="4" presStyleCnt="14"/>
      <dgm:spPr/>
      <dgm:t>
        <a:bodyPr/>
        <a:lstStyle/>
        <a:p>
          <a:endParaRPr lang="en-US"/>
        </a:p>
      </dgm:t>
    </dgm:pt>
    <dgm:pt modelId="{F45C86B8-76E7-4D25-971B-A35B057D7DB9}" type="pres">
      <dgm:prSet presAssocID="{8C1D3A62-9387-4F81-B55A-6E2593D3825C}" presName="hierChild4" presStyleCnt="0"/>
      <dgm:spPr/>
    </dgm:pt>
    <dgm:pt modelId="{D6E6A01A-1575-4364-901A-D42009A5A929}" type="pres">
      <dgm:prSet presAssocID="{8C1D3A62-9387-4F81-B55A-6E2593D3825C}" presName="hierChild5" presStyleCnt="0"/>
      <dgm:spPr/>
    </dgm:pt>
    <dgm:pt modelId="{8822C6E6-B2BE-405E-B914-FE3CF28A9037}" type="pres">
      <dgm:prSet presAssocID="{E83EB431-43BE-46AC-BA59-261204BE7A17}" presName="Name37" presStyleLbl="parChTrans1D3" presStyleIdx="5" presStyleCnt="14"/>
      <dgm:spPr/>
      <dgm:t>
        <a:bodyPr/>
        <a:lstStyle/>
        <a:p>
          <a:endParaRPr lang="en-US"/>
        </a:p>
      </dgm:t>
    </dgm:pt>
    <dgm:pt modelId="{A438C966-BED2-48D6-8548-2959031BA86F}" type="pres">
      <dgm:prSet presAssocID="{78857E66-6C34-4FA6-B468-0D1DD8CC2F53}" presName="hierRoot2" presStyleCnt="0">
        <dgm:presLayoutVars>
          <dgm:hierBranch val="init"/>
        </dgm:presLayoutVars>
      </dgm:prSet>
      <dgm:spPr/>
    </dgm:pt>
    <dgm:pt modelId="{5006E8EC-2F87-4B12-9B64-E1BA3051ABE8}" type="pres">
      <dgm:prSet presAssocID="{78857E66-6C34-4FA6-B468-0D1DD8CC2F53}" presName="rootComposite" presStyleCnt="0"/>
      <dgm:spPr/>
    </dgm:pt>
    <dgm:pt modelId="{C8DCB724-9566-400F-8CCF-783736D5DD6D}" type="pres">
      <dgm:prSet presAssocID="{78857E66-6C34-4FA6-B468-0D1DD8CC2F53}" presName="rootText" presStyleLbl="node3" presStyleIdx="5" presStyleCnt="14">
        <dgm:presLayoutVars>
          <dgm:chPref val="3"/>
        </dgm:presLayoutVars>
      </dgm:prSet>
      <dgm:spPr/>
      <dgm:t>
        <a:bodyPr/>
        <a:lstStyle/>
        <a:p>
          <a:endParaRPr lang="en-US"/>
        </a:p>
      </dgm:t>
    </dgm:pt>
    <dgm:pt modelId="{5AD71BA7-0C5B-45D8-BF53-A6C950F4F024}" type="pres">
      <dgm:prSet presAssocID="{78857E66-6C34-4FA6-B468-0D1DD8CC2F53}" presName="rootConnector" presStyleLbl="node3" presStyleIdx="5" presStyleCnt="14"/>
      <dgm:spPr/>
      <dgm:t>
        <a:bodyPr/>
        <a:lstStyle/>
        <a:p>
          <a:endParaRPr lang="en-US"/>
        </a:p>
      </dgm:t>
    </dgm:pt>
    <dgm:pt modelId="{6D08409C-FD3C-4769-90F1-C808666DE89D}" type="pres">
      <dgm:prSet presAssocID="{78857E66-6C34-4FA6-B468-0D1DD8CC2F53}" presName="hierChild4" presStyleCnt="0"/>
      <dgm:spPr/>
    </dgm:pt>
    <dgm:pt modelId="{FC19B20A-D414-4596-9BD5-11CFD3F95119}" type="pres">
      <dgm:prSet presAssocID="{78857E66-6C34-4FA6-B468-0D1DD8CC2F53}" presName="hierChild5" presStyleCnt="0"/>
      <dgm:spPr/>
    </dgm:pt>
    <dgm:pt modelId="{F9D59420-98B1-4361-89E3-DAF86836F1E7}" type="pres">
      <dgm:prSet presAssocID="{B7BCF823-6F8A-4EE4-A0AB-023407244AC8}" presName="Name37" presStyleLbl="parChTrans1D3" presStyleIdx="6" presStyleCnt="14"/>
      <dgm:spPr/>
      <dgm:t>
        <a:bodyPr/>
        <a:lstStyle/>
        <a:p>
          <a:endParaRPr lang="en-US"/>
        </a:p>
      </dgm:t>
    </dgm:pt>
    <dgm:pt modelId="{963F95F5-0138-4B62-87A6-FCDF5363DCD9}" type="pres">
      <dgm:prSet presAssocID="{28A9CF8A-E425-4BAB-A528-C0CA3A3A8C2C}" presName="hierRoot2" presStyleCnt="0">
        <dgm:presLayoutVars>
          <dgm:hierBranch val="init"/>
        </dgm:presLayoutVars>
      </dgm:prSet>
      <dgm:spPr/>
    </dgm:pt>
    <dgm:pt modelId="{FED71E46-FE6E-4167-B793-C041944CD8E9}" type="pres">
      <dgm:prSet presAssocID="{28A9CF8A-E425-4BAB-A528-C0CA3A3A8C2C}" presName="rootComposite" presStyleCnt="0"/>
      <dgm:spPr/>
    </dgm:pt>
    <dgm:pt modelId="{B68F84B3-6A0D-4BB5-9D48-6964FC421060}" type="pres">
      <dgm:prSet presAssocID="{28A9CF8A-E425-4BAB-A528-C0CA3A3A8C2C}" presName="rootText" presStyleLbl="node3" presStyleIdx="6" presStyleCnt="14">
        <dgm:presLayoutVars>
          <dgm:chPref val="3"/>
        </dgm:presLayoutVars>
      </dgm:prSet>
      <dgm:spPr/>
      <dgm:t>
        <a:bodyPr/>
        <a:lstStyle/>
        <a:p>
          <a:endParaRPr lang="en-US"/>
        </a:p>
      </dgm:t>
    </dgm:pt>
    <dgm:pt modelId="{913F54CB-64C7-41A2-B696-0DC2FC29434A}" type="pres">
      <dgm:prSet presAssocID="{28A9CF8A-E425-4BAB-A528-C0CA3A3A8C2C}" presName="rootConnector" presStyleLbl="node3" presStyleIdx="6" presStyleCnt="14"/>
      <dgm:spPr/>
      <dgm:t>
        <a:bodyPr/>
        <a:lstStyle/>
        <a:p>
          <a:endParaRPr lang="en-US"/>
        </a:p>
      </dgm:t>
    </dgm:pt>
    <dgm:pt modelId="{22F40928-C983-4C8D-9E7D-AD034A2CEDC9}" type="pres">
      <dgm:prSet presAssocID="{28A9CF8A-E425-4BAB-A528-C0CA3A3A8C2C}" presName="hierChild4" presStyleCnt="0"/>
      <dgm:spPr/>
    </dgm:pt>
    <dgm:pt modelId="{6A25F872-28F4-4C6D-9D5E-A0C6C0865054}" type="pres">
      <dgm:prSet presAssocID="{28A9CF8A-E425-4BAB-A528-C0CA3A3A8C2C}" presName="hierChild5" presStyleCnt="0"/>
      <dgm:spPr/>
    </dgm:pt>
    <dgm:pt modelId="{02E34E85-E0F2-4F86-9C27-DA17E670482C}" type="pres">
      <dgm:prSet presAssocID="{3EE1287C-4B0D-4DD5-B25E-099C6CF7A09B}" presName="hierChild5" presStyleCnt="0"/>
      <dgm:spPr/>
    </dgm:pt>
    <dgm:pt modelId="{9663B047-A1E8-45B7-92D5-5B79702FF91C}" type="pres">
      <dgm:prSet presAssocID="{36C2993C-D191-452A-BEFB-993EAF74700B}" presName="Name37" presStyleLbl="parChTrans1D2" presStyleIdx="3" presStyleCnt="6"/>
      <dgm:spPr/>
      <dgm:t>
        <a:bodyPr/>
        <a:lstStyle/>
        <a:p>
          <a:endParaRPr lang="en-US"/>
        </a:p>
      </dgm:t>
    </dgm:pt>
    <dgm:pt modelId="{00E915A5-0126-4CE2-A88F-039AFADD047D}" type="pres">
      <dgm:prSet presAssocID="{D015EA9E-783C-4434-ADC6-44CCE4D35CB5}" presName="hierRoot2" presStyleCnt="0">
        <dgm:presLayoutVars>
          <dgm:hierBranch val="init"/>
        </dgm:presLayoutVars>
      </dgm:prSet>
      <dgm:spPr/>
    </dgm:pt>
    <dgm:pt modelId="{E0D98FB3-A3AD-4F6E-AD25-05C8FA2777A9}" type="pres">
      <dgm:prSet presAssocID="{D015EA9E-783C-4434-ADC6-44CCE4D35CB5}" presName="rootComposite" presStyleCnt="0"/>
      <dgm:spPr/>
    </dgm:pt>
    <dgm:pt modelId="{2BCEED4A-C060-41B3-A036-887893AF9917}" type="pres">
      <dgm:prSet presAssocID="{D015EA9E-783C-4434-ADC6-44CCE4D35CB5}" presName="rootText" presStyleLbl="node2" presStyleIdx="3" presStyleCnt="6">
        <dgm:presLayoutVars>
          <dgm:chPref val="3"/>
        </dgm:presLayoutVars>
      </dgm:prSet>
      <dgm:spPr/>
      <dgm:t>
        <a:bodyPr/>
        <a:lstStyle/>
        <a:p>
          <a:endParaRPr lang="en-US"/>
        </a:p>
      </dgm:t>
    </dgm:pt>
    <dgm:pt modelId="{784A54F3-3DBC-4DBC-8FC0-8004B3763E61}" type="pres">
      <dgm:prSet presAssocID="{D015EA9E-783C-4434-ADC6-44CCE4D35CB5}" presName="rootConnector" presStyleLbl="node2" presStyleIdx="3" presStyleCnt="6"/>
      <dgm:spPr/>
      <dgm:t>
        <a:bodyPr/>
        <a:lstStyle/>
        <a:p>
          <a:endParaRPr lang="en-US"/>
        </a:p>
      </dgm:t>
    </dgm:pt>
    <dgm:pt modelId="{FD6D2B43-C26D-4F73-B3D5-38FA49669344}" type="pres">
      <dgm:prSet presAssocID="{D015EA9E-783C-4434-ADC6-44CCE4D35CB5}" presName="hierChild4" presStyleCnt="0"/>
      <dgm:spPr/>
    </dgm:pt>
    <dgm:pt modelId="{D66A6F71-1BAC-4CD8-9AD7-DD2515850D92}" type="pres">
      <dgm:prSet presAssocID="{77D0A75F-7DB2-4BEF-9946-8537A3C05EC9}" presName="Name37" presStyleLbl="parChTrans1D3" presStyleIdx="7" presStyleCnt="14"/>
      <dgm:spPr/>
      <dgm:t>
        <a:bodyPr/>
        <a:lstStyle/>
        <a:p>
          <a:endParaRPr lang="en-US"/>
        </a:p>
      </dgm:t>
    </dgm:pt>
    <dgm:pt modelId="{7BE39C50-7B81-4CAE-BAE9-1127C5191A83}" type="pres">
      <dgm:prSet presAssocID="{8E2AE3A1-E37E-4C26-AB00-3ED46B3BBEA1}" presName="hierRoot2" presStyleCnt="0">
        <dgm:presLayoutVars>
          <dgm:hierBranch val="init"/>
        </dgm:presLayoutVars>
      </dgm:prSet>
      <dgm:spPr/>
    </dgm:pt>
    <dgm:pt modelId="{9A8CB385-CD32-44E5-B79D-C93251EB5C04}" type="pres">
      <dgm:prSet presAssocID="{8E2AE3A1-E37E-4C26-AB00-3ED46B3BBEA1}" presName="rootComposite" presStyleCnt="0"/>
      <dgm:spPr/>
    </dgm:pt>
    <dgm:pt modelId="{C3E27C7E-69BF-46D8-BB98-2D9D1174A891}" type="pres">
      <dgm:prSet presAssocID="{8E2AE3A1-E37E-4C26-AB00-3ED46B3BBEA1}" presName="rootText" presStyleLbl="node3" presStyleIdx="7" presStyleCnt="14">
        <dgm:presLayoutVars>
          <dgm:chPref val="3"/>
        </dgm:presLayoutVars>
      </dgm:prSet>
      <dgm:spPr/>
      <dgm:t>
        <a:bodyPr/>
        <a:lstStyle/>
        <a:p>
          <a:endParaRPr lang="en-US"/>
        </a:p>
      </dgm:t>
    </dgm:pt>
    <dgm:pt modelId="{69D817EF-1F88-400A-8340-4BEBBE9B109C}" type="pres">
      <dgm:prSet presAssocID="{8E2AE3A1-E37E-4C26-AB00-3ED46B3BBEA1}" presName="rootConnector" presStyleLbl="node3" presStyleIdx="7" presStyleCnt="14"/>
      <dgm:spPr/>
      <dgm:t>
        <a:bodyPr/>
        <a:lstStyle/>
        <a:p>
          <a:endParaRPr lang="en-US"/>
        </a:p>
      </dgm:t>
    </dgm:pt>
    <dgm:pt modelId="{0F59FE92-1A56-4BA7-804C-4953CC0D2FCA}" type="pres">
      <dgm:prSet presAssocID="{8E2AE3A1-E37E-4C26-AB00-3ED46B3BBEA1}" presName="hierChild4" presStyleCnt="0"/>
      <dgm:spPr/>
    </dgm:pt>
    <dgm:pt modelId="{78A38279-D859-46AC-9427-832475835853}" type="pres">
      <dgm:prSet presAssocID="{8E2AE3A1-E37E-4C26-AB00-3ED46B3BBEA1}" presName="hierChild5" presStyleCnt="0"/>
      <dgm:spPr/>
    </dgm:pt>
    <dgm:pt modelId="{6644BB74-BEF5-4E51-A9FC-99EDC00CA3A5}" type="pres">
      <dgm:prSet presAssocID="{D015EA9E-783C-4434-ADC6-44CCE4D35CB5}" presName="hierChild5" presStyleCnt="0"/>
      <dgm:spPr/>
    </dgm:pt>
    <dgm:pt modelId="{FA1E05C6-A3F7-4958-A667-35EFD6E6D6D2}" type="pres">
      <dgm:prSet presAssocID="{A674A60A-865B-47A2-B050-C842B0AF60E7}" presName="Name37" presStyleLbl="parChTrans1D2" presStyleIdx="4" presStyleCnt="6"/>
      <dgm:spPr/>
      <dgm:t>
        <a:bodyPr/>
        <a:lstStyle/>
        <a:p>
          <a:endParaRPr lang="en-US"/>
        </a:p>
      </dgm:t>
    </dgm:pt>
    <dgm:pt modelId="{1146ACC4-C67A-4309-B751-F47D7BBB7956}" type="pres">
      <dgm:prSet presAssocID="{7B58D986-6533-4DD0-ACEA-40E474E9E5CA}" presName="hierRoot2" presStyleCnt="0">
        <dgm:presLayoutVars>
          <dgm:hierBranch val="init"/>
        </dgm:presLayoutVars>
      </dgm:prSet>
      <dgm:spPr/>
    </dgm:pt>
    <dgm:pt modelId="{D273DAAE-350F-4D88-B9FC-6677409F37B9}" type="pres">
      <dgm:prSet presAssocID="{7B58D986-6533-4DD0-ACEA-40E474E9E5CA}" presName="rootComposite" presStyleCnt="0"/>
      <dgm:spPr/>
    </dgm:pt>
    <dgm:pt modelId="{5F37A5E6-EDD7-43FB-BA33-BCF6FFC543EA}" type="pres">
      <dgm:prSet presAssocID="{7B58D986-6533-4DD0-ACEA-40E474E9E5CA}" presName="rootText" presStyleLbl="node2" presStyleIdx="4" presStyleCnt="6">
        <dgm:presLayoutVars>
          <dgm:chPref val="3"/>
        </dgm:presLayoutVars>
      </dgm:prSet>
      <dgm:spPr/>
      <dgm:t>
        <a:bodyPr/>
        <a:lstStyle/>
        <a:p>
          <a:endParaRPr lang="en-US"/>
        </a:p>
      </dgm:t>
    </dgm:pt>
    <dgm:pt modelId="{A273345B-14CE-4681-B1E3-C8DAD6054EC8}" type="pres">
      <dgm:prSet presAssocID="{7B58D986-6533-4DD0-ACEA-40E474E9E5CA}" presName="rootConnector" presStyleLbl="node2" presStyleIdx="4" presStyleCnt="6"/>
      <dgm:spPr/>
      <dgm:t>
        <a:bodyPr/>
        <a:lstStyle/>
        <a:p>
          <a:endParaRPr lang="en-US"/>
        </a:p>
      </dgm:t>
    </dgm:pt>
    <dgm:pt modelId="{9B0CEA3C-8064-4118-B171-392BFD81F1C2}" type="pres">
      <dgm:prSet presAssocID="{7B58D986-6533-4DD0-ACEA-40E474E9E5CA}" presName="hierChild4" presStyleCnt="0"/>
      <dgm:spPr/>
    </dgm:pt>
    <dgm:pt modelId="{12F84B5E-F971-4840-972A-3E9D08E9655B}" type="pres">
      <dgm:prSet presAssocID="{A150A19C-2334-46AF-BB3D-47E0468FB44D}" presName="Name37" presStyleLbl="parChTrans1D3" presStyleIdx="8" presStyleCnt="14"/>
      <dgm:spPr/>
      <dgm:t>
        <a:bodyPr/>
        <a:lstStyle/>
        <a:p>
          <a:endParaRPr lang="en-US"/>
        </a:p>
      </dgm:t>
    </dgm:pt>
    <dgm:pt modelId="{0F9CA2A0-3D7C-49AF-B84C-C554D0DCBD82}" type="pres">
      <dgm:prSet presAssocID="{DA1B31D3-6229-4A19-B401-524A033463DB}" presName="hierRoot2" presStyleCnt="0">
        <dgm:presLayoutVars>
          <dgm:hierBranch val="init"/>
        </dgm:presLayoutVars>
      </dgm:prSet>
      <dgm:spPr/>
    </dgm:pt>
    <dgm:pt modelId="{033A3B08-A08F-41CA-BE2F-AD0B8FBE288E}" type="pres">
      <dgm:prSet presAssocID="{DA1B31D3-6229-4A19-B401-524A033463DB}" presName="rootComposite" presStyleCnt="0"/>
      <dgm:spPr/>
    </dgm:pt>
    <dgm:pt modelId="{3FD0C7E9-E3CA-494F-BB70-6C1CB4A6EE07}" type="pres">
      <dgm:prSet presAssocID="{DA1B31D3-6229-4A19-B401-524A033463DB}" presName="rootText" presStyleLbl="node3" presStyleIdx="8" presStyleCnt="14">
        <dgm:presLayoutVars>
          <dgm:chPref val="3"/>
        </dgm:presLayoutVars>
      </dgm:prSet>
      <dgm:spPr/>
      <dgm:t>
        <a:bodyPr/>
        <a:lstStyle/>
        <a:p>
          <a:endParaRPr lang="en-US"/>
        </a:p>
      </dgm:t>
    </dgm:pt>
    <dgm:pt modelId="{145B8531-C8B5-4AC9-9685-A92CCE2DCD2C}" type="pres">
      <dgm:prSet presAssocID="{DA1B31D3-6229-4A19-B401-524A033463DB}" presName="rootConnector" presStyleLbl="node3" presStyleIdx="8" presStyleCnt="14"/>
      <dgm:spPr/>
      <dgm:t>
        <a:bodyPr/>
        <a:lstStyle/>
        <a:p>
          <a:endParaRPr lang="en-US"/>
        </a:p>
      </dgm:t>
    </dgm:pt>
    <dgm:pt modelId="{4A6B4F9A-E168-41B0-AB87-FBAF80A83401}" type="pres">
      <dgm:prSet presAssocID="{DA1B31D3-6229-4A19-B401-524A033463DB}" presName="hierChild4" presStyleCnt="0"/>
      <dgm:spPr/>
    </dgm:pt>
    <dgm:pt modelId="{82E82236-F693-40F5-ABEE-8E6BEC919150}" type="pres">
      <dgm:prSet presAssocID="{DA1B31D3-6229-4A19-B401-524A033463DB}" presName="hierChild5" presStyleCnt="0"/>
      <dgm:spPr/>
    </dgm:pt>
    <dgm:pt modelId="{26BDE9E3-8ECF-4DA6-B1F7-085DFA9F48CF}" type="pres">
      <dgm:prSet presAssocID="{B4CDC901-0384-4A53-AC50-36C68840C2F1}" presName="Name37" presStyleLbl="parChTrans1D3" presStyleIdx="9" presStyleCnt="14"/>
      <dgm:spPr/>
      <dgm:t>
        <a:bodyPr/>
        <a:lstStyle/>
        <a:p>
          <a:endParaRPr lang="en-US"/>
        </a:p>
      </dgm:t>
    </dgm:pt>
    <dgm:pt modelId="{FFE82D07-AD70-4932-A22C-7A0C8C1F09C7}" type="pres">
      <dgm:prSet presAssocID="{3A591001-71B2-46B3-B118-7450330D18FD}" presName="hierRoot2" presStyleCnt="0">
        <dgm:presLayoutVars>
          <dgm:hierBranch val="init"/>
        </dgm:presLayoutVars>
      </dgm:prSet>
      <dgm:spPr/>
    </dgm:pt>
    <dgm:pt modelId="{A460E4EC-F101-4441-BFF7-AD8AA2FAF7CB}" type="pres">
      <dgm:prSet presAssocID="{3A591001-71B2-46B3-B118-7450330D18FD}" presName="rootComposite" presStyleCnt="0"/>
      <dgm:spPr/>
    </dgm:pt>
    <dgm:pt modelId="{873B9078-EE6B-4554-9EDB-3FE957AEDB57}" type="pres">
      <dgm:prSet presAssocID="{3A591001-71B2-46B3-B118-7450330D18FD}" presName="rootText" presStyleLbl="node3" presStyleIdx="9" presStyleCnt="14">
        <dgm:presLayoutVars>
          <dgm:chPref val="3"/>
        </dgm:presLayoutVars>
      </dgm:prSet>
      <dgm:spPr/>
      <dgm:t>
        <a:bodyPr/>
        <a:lstStyle/>
        <a:p>
          <a:endParaRPr lang="en-US"/>
        </a:p>
      </dgm:t>
    </dgm:pt>
    <dgm:pt modelId="{0D5CC1AD-75D2-4DF0-A0FE-D1CBC6BA8622}" type="pres">
      <dgm:prSet presAssocID="{3A591001-71B2-46B3-B118-7450330D18FD}" presName="rootConnector" presStyleLbl="node3" presStyleIdx="9" presStyleCnt="14"/>
      <dgm:spPr/>
      <dgm:t>
        <a:bodyPr/>
        <a:lstStyle/>
        <a:p>
          <a:endParaRPr lang="en-US"/>
        </a:p>
      </dgm:t>
    </dgm:pt>
    <dgm:pt modelId="{72903809-5191-41FC-9B9B-EE66577054C3}" type="pres">
      <dgm:prSet presAssocID="{3A591001-71B2-46B3-B118-7450330D18FD}" presName="hierChild4" presStyleCnt="0"/>
      <dgm:spPr/>
    </dgm:pt>
    <dgm:pt modelId="{11FB14DA-686D-467C-87C0-663495847B8F}" type="pres">
      <dgm:prSet presAssocID="{3A591001-71B2-46B3-B118-7450330D18FD}" presName="hierChild5" presStyleCnt="0"/>
      <dgm:spPr/>
    </dgm:pt>
    <dgm:pt modelId="{7476DF9A-0BFB-4658-947D-454020FF7586}" type="pres">
      <dgm:prSet presAssocID="{D3DEFE39-9701-43E2-A2CD-46B5A513B0C4}" presName="Name37" presStyleLbl="parChTrans1D3" presStyleIdx="10" presStyleCnt="14"/>
      <dgm:spPr/>
      <dgm:t>
        <a:bodyPr/>
        <a:lstStyle/>
        <a:p>
          <a:endParaRPr lang="en-US"/>
        </a:p>
      </dgm:t>
    </dgm:pt>
    <dgm:pt modelId="{52A55DFF-99AD-4A0A-A374-4F1B8FB69B83}" type="pres">
      <dgm:prSet presAssocID="{60F6B660-AC60-4D70-BEEB-89E23F8E0120}" presName="hierRoot2" presStyleCnt="0">
        <dgm:presLayoutVars>
          <dgm:hierBranch val="init"/>
        </dgm:presLayoutVars>
      </dgm:prSet>
      <dgm:spPr/>
    </dgm:pt>
    <dgm:pt modelId="{33658187-6F60-40CD-8ECC-9B8C517DE7C4}" type="pres">
      <dgm:prSet presAssocID="{60F6B660-AC60-4D70-BEEB-89E23F8E0120}" presName="rootComposite" presStyleCnt="0"/>
      <dgm:spPr/>
    </dgm:pt>
    <dgm:pt modelId="{8AE58634-F7C8-492D-BE2F-A13A2B845BA7}" type="pres">
      <dgm:prSet presAssocID="{60F6B660-AC60-4D70-BEEB-89E23F8E0120}" presName="rootText" presStyleLbl="node3" presStyleIdx="10" presStyleCnt="14">
        <dgm:presLayoutVars>
          <dgm:chPref val="3"/>
        </dgm:presLayoutVars>
      </dgm:prSet>
      <dgm:spPr/>
      <dgm:t>
        <a:bodyPr/>
        <a:lstStyle/>
        <a:p>
          <a:endParaRPr lang="en-US"/>
        </a:p>
      </dgm:t>
    </dgm:pt>
    <dgm:pt modelId="{10BF70AD-1713-4EE7-9CE2-8B21B590E478}" type="pres">
      <dgm:prSet presAssocID="{60F6B660-AC60-4D70-BEEB-89E23F8E0120}" presName="rootConnector" presStyleLbl="node3" presStyleIdx="10" presStyleCnt="14"/>
      <dgm:spPr/>
      <dgm:t>
        <a:bodyPr/>
        <a:lstStyle/>
        <a:p>
          <a:endParaRPr lang="en-US"/>
        </a:p>
      </dgm:t>
    </dgm:pt>
    <dgm:pt modelId="{95E55B25-5EC1-4B18-B485-F3DD16D0A976}" type="pres">
      <dgm:prSet presAssocID="{60F6B660-AC60-4D70-BEEB-89E23F8E0120}" presName="hierChild4" presStyleCnt="0"/>
      <dgm:spPr/>
    </dgm:pt>
    <dgm:pt modelId="{C231F2A4-31FA-4A94-B80C-A42881A4BD78}" type="pres">
      <dgm:prSet presAssocID="{60F6B660-AC60-4D70-BEEB-89E23F8E0120}" presName="hierChild5" presStyleCnt="0"/>
      <dgm:spPr/>
    </dgm:pt>
    <dgm:pt modelId="{7F33A02D-6BDF-4BA7-8EDD-7C8FE5DC670C}" type="pres">
      <dgm:prSet presAssocID="{7B58D986-6533-4DD0-ACEA-40E474E9E5CA}" presName="hierChild5" presStyleCnt="0"/>
      <dgm:spPr/>
    </dgm:pt>
    <dgm:pt modelId="{2F805A17-9695-4308-979D-62F6A84FFC96}" type="pres">
      <dgm:prSet presAssocID="{409F6D70-295B-41C0-BDD2-3FC9D587F26A}" presName="Name37" presStyleLbl="parChTrans1D2" presStyleIdx="5" presStyleCnt="6"/>
      <dgm:spPr/>
      <dgm:t>
        <a:bodyPr/>
        <a:lstStyle/>
        <a:p>
          <a:endParaRPr lang="en-US"/>
        </a:p>
      </dgm:t>
    </dgm:pt>
    <dgm:pt modelId="{30B04823-437F-4FF2-8856-6F34FB859C0B}" type="pres">
      <dgm:prSet presAssocID="{FC03F3EE-0940-43E4-A3CA-05F07CF09236}" presName="hierRoot2" presStyleCnt="0">
        <dgm:presLayoutVars>
          <dgm:hierBranch val="init"/>
        </dgm:presLayoutVars>
      </dgm:prSet>
      <dgm:spPr/>
    </dgm:pt>
    <dgm:pt modelId="{E965564D-414E-44AE-96DE-B523B2E65489}" type="pres">
      <dgm:prSet presAssocID="{FC03F3EE-0940-43E4-A3CA-05F07CF09236}" presName="rootComposite" presStyleCnt="0"/>
      <dgm:spPr/>
    </dgm:pt>
    <dgm:pt modelId="{74E49DB5-AD2B-44BD-8E6B-134816CEB16E}" type="pres">
      <dgm:prSet presAssocID="{FC03F3EE-0940-43E4-A3CA-05F07CF09236}" presName="rootText" presStyleLbl="node2" presStyleIdx="5" presStyleCnt="6">
        <dgm:presLayoutVars>
          <dgm:chPref val="3"/>
        </dgm:presLayoutVars>
      </dgm:prSet>
      <dgm:spPr/>
      <dgm:t>
        <a:bodyPr/>
        <a:lstStyle/>
        <a:p>
          <a:endParaRPr lang="en-US"/>
        </a:p>
      </dgm:t>
    </dgm:pt>
    <dgm:pt modelId="{B4A8660C-A75B-4B3A-B1A3-FAC9749BCF97}" type="pres">
      <dgm:prSet presAssocID="{FC03F3EE-0940-43E4-A3CA-05F07CF09236}" presName="rootConnector" presStyleLbl="node2" presStyleIdx="5" presStyleCnt="6"/>
      <dgm:spPr/>
      <dgm:t>
        <a:bodyPr/>
        <a:lstStyle/>
        <a:p>
          <a:endParaRPr lang="en-US"/>
        </a:p>
      </dgm:t>
    </dgm:pt>
    <dgm:pt modelId="{1E22F692-B2A1-4657-824D-BCFC4A9EC98C}" type="pres">
      <dgm:prSet presAssocID="{FC03F3EE-0940-43E4-A3CA-05F07CF09236}" presName="hierChild4" presStyleCnt="0"/>
      <dgm:spPr/>
    </dgm:pt>
    <dgm:pt modelId="{2B7FBE64-45D4-4E3B-AF4B-AC2EA0433DC7}" type="pres">
      <dgm:prSet presAssocID="{C7418D68-23A8-483E-B420-D4DEB0EC3B18}" presName="Name37" presStyleLbl="parChTrans1D3" presStyleIdx="11" presStyleCnt="14"/>
      <dgm:spPr/>
      <dgm:t>
        <a:bodyPr/>
        <a:lstStyle/>
        <a:p>
          <a:endParaRPr lang="en-US"/>
        </a:p>
      </dgm:t>
    </dgm:pt>
    <dgm:pt modelId="{6A83A492-3C7D-456A-B329-D39EB25A7D8C}" type="pres">
      <dgm:prSet presAssocID="{47CDF8A3-E0AE-4384-AA95-60D8C47ED1DC}" presName="hierRoot2" presStyleCnt="0">
        <dgm:presLayoutVars>
          <dgm:hierBranch val="init"/>
        </dgm:presLayoutVars>
      </dgm:prSet>
      <dgm:spPr/>
    </dgm:pt>
    <dgm:pt modelId="{94FEF9CE-BADC-4BE5-A72B-0EDE8BD5F751}" type="pres">
      <dgm:prSet presAssocID="{47CDF8A3-E0AE-4384-AA95-60D8C47ED1DC}" presName="rootComposite" presStyleCnt="0"/>
      <dgm:spPr/>
    </dgm:pt>
    <dgm:pt modelId="{754E37D9-7D12-41D6-B1D4-56B1DDE8B9E7}" type="pres">
      <dgm:prSet presAssocID="{47CDF8A3-E0AE-4384-AA95-60D8C47ED1DC}" presName="rootText" presStyleLbl="node3" presStyleIdx="11" presStyleCnt="14">
        <dgm:presLayoutVars>
          <dgm:chPref val="3"/>
        </dgm:presLayoutVars>
      </dgm:prSet>
      <dgm:spPr/>
      <dgm:t>
        <a:bodyPr/>
        <a:lstStyle/>
        <a:p>
          <a:endParaRPr lang="en-US"/>
        </a:p>
      </dgm:t>
    </dgm:pt>
    <dgm:pt modelId="{86E45989-82BC-466C-A050-F7D30C34BD48}" type="pres">
      <dgm:prSet presAssocID="{47CDF8A3-E0AE-4384-AA95-60D8C47ED1DC}" presName="rootConnector" presStyleLbl="node3" presStyleIdx="11" presStyleCnt="14"/>
      <dgm:spPr/>
      <dgm:t>
        <a:bodyPr/>
        <a:lstStyle/>
        <a:p>
          <a:endParaRPr lang="en-US"/>
        </a:p>
      </dgm:t>
    </dgm:pt>
    <dgm:pt modelId="{CC8C4F8E-3F54-4CB3-8F6E-D5AB39F16839}" type="pres">
      <dgm:prSet presAssocID="{47CDF8A3-E0AE-4384-AA95-60D8C47ED1DC}" presName="hierChild4" presStyleCnt="0"/>
      <dgm:spPr/>
    </dgm:pt>
    <dgm:pt modelId="{B8ACD99D-6F74-45A0-B69D-838CF25A0121}" type="pres">
      <dgm:prSet presAssocID="{47CDF8A3-E0AE-4384-AA95-60D8C47ED1DC}" presName="hierChild5" presStyleCnt="0"/>
      <dgm:spPr/>
    </dgm:pt>
    <dgm:pt modelId="{82DD50E0-366D-402B-BC8B-717DB51CAD69}" type="pres">
      <dgm:prSet presAssocID="{6AEA9CE7-9D73-41D0-A175-DEE4D2B2DE75}" presName="Name37" presStyleLbl="parChTrans1D3" presStyleIdx="12" presStyleCnt="14"/>
      <dgm:spPr/>
      <dgm:t>
        <a:bodyPr/>
        <a:lstStyle/>
        <a:p>
          <a:endParaRPr lang="en-US"/>
        </a:p>
      </dgm:t>
    </dgm:pt>
    <dgm:pt modelId="{3FF28CBB-1C90-42CD-BA51-B22DE07BE555}" type="pres">
      <dgm:prSet presAssocID="{88324124-67FF-4A29-9E23-03AB4B49DA39}" presName="hierRoot2" presStyleCnt="0">
        <dgm:presLayoutVars>
          <dgm:hierBranch val="init"/>
        </dgm:presLayoutVars>
      </dgm:prSet>
      <dgm:spPr/>
    </dgm:pt>
    <dgm:pt modelId="{5CF50A78-9B9A-40C3-8550-1A9BC406F5D9}" type="pres">
      <dgm:prSet presAssocID="{88324124-67FF-4A29-9E23-03AB4B49DA39}" presName="rootComposite" presStyleCnt="0"/>
      <dgm:spPr/>
    </dgm:pt>
    <dgm:pt modelId="{B020F36A-7165-4EE1-9FB7-1344869A175B}" type="pres">
      <dgm:prSet presAssocID="{88324124-67FF-4A29-9E23-03AB4B49DA39}" presName="rootText" presStyleLbl="node3" presStyleIdx="12" presStyleCnt="14">
        <dgm:presLayoutVars>
          <dgm:chPref val="3"/>
        </dgm:presLayoutVars>
      </dgm:prSet>
      <dgm:spPr/>
      <dgm:t>
        <a:bodyPr/>
        <a:lstStyle/>
        <a:p>
          <a:endParaRPr lang="en-US"/>
        </a:p>
      </dgm:t>
    </dgm:pt>
    <dgm:pt modelId="{E0215E9A-D055-47EC-994B-6401AB25BB4A}" type="pres">
      <dgm:prSet presAssocID="{88324124-67FF-4A29-9E23-03AB4B49DA39}" presName="rootConnector" presStyleLbl="node3" presStyleIdx="12" presStyleCnt="14"/>
      <dgm:spPr/>
      <dgm:t>
        <a:bodyPr/>
        <a:lstStyle/>
        <a:p>
          <a:endParaRPr lang="en-US"/>
        </a:p>
      </dgm:t>
    </dgm:pt>
    <dgm:pt modelId="{26EDE075-495C-479C-92EE-BDFB01D8F4C6}" type="pres">
      <dgm:prSet presAssocID="{88324124-67FF-4A29-9E23-03AB4B49DA39}" presName="hierChild4" presStyleCnt="0"/>
      <dgm:spPr/>
    </dgm:pt>
    <dgm:pt modelId="{A3C6E497-4C8F-4E8F-A49F-A6682525BAC2}" type="pres">
      <dgm:prSet presAssocID="{88324124-67FF-4A29-9E23-03AB4B49DA39}" presName="hierChild5" presStyleCnt="0"/>
      <dgm:spPr/>
    </dgm:pt>
    <dgm:pt modelId="{F7C8CC0B-B802-4CE8-B047-F213F95E44BC}" type="pres">
      <dgm:prSet presAssocID="{1A73619A-2609-40A3-96E7-EF9E28730353}" presName="Name37" presStyleLbl="parChTrans1D3" presStyleIdx="13" presStyleCnt="14"/>
      <dgm:spPr/>
      <dgm:t>
        <a:bodyPr/>
        <a:lstStyle/>
        <a:p>
          <a:endParaRPr lang="en-US"/>
        </a:p>
      </dgm:t>
    </dgm:pt>
    <dgm:pt modelId="{C41E22EA-246F-4A13-BE86-76BC4E252848}" type="pres">
      <dgm:prSet presAssocID="{6C8C68D9-20CC-44BE-BC4B-CAA9F646A59A}" presName="hierRoot2" presStyleCnt="0">
        <dgm:presLayoutVars>
          <dgm:hierBranch val="init"/>
        </dgm:presLayoutVars>
      </dgm:prSet>
      <dgm:spPr/>
    </dgm:pt>
    <dgm:pt modelId="{ED593233-FDF4-444D-979B-64A999DA334E}" type="pres">
      <dgm:prSet presAssocID="{6C8C68D9-20CC-44BE-BC4B-CAA9F646A59A}" presName="rootComposite" presStyleCnt="0"/>
      <dgm:spPr/>
    </dgm:pt>
    <dgm:pt modelId="{BB1FB4B1-8EE4-40C7-ABA6-42F7F48F744C}" type="pres">
      <dgm:prSet presAssocID="{6C8C68D9-20CC-44BE-BC4B-CAA9F646A59A}" presName="rootText" presStyleLbl="node3" presStyleIdx="13" presStyleCnt="14">
        <dgm:presLayoutVars>
          <dgm:chPref val="3"/>
        </dgm:presLayoutVars>
      </dgm:prSet>
      <dgm:spPr/>
      <dgm:t>
        <a:bodyPr/>
        <a:lstStyle/>
        <a:p>
          <a:endParaRPr lang="en-US"/>
        </a:p>
      </dgm:t>
    </dgm:pt>
    <dgm:pt modelId="{7301087D-D94F-4A7F-8F39-3CBE47D493F2}" type="pres">
      <dgm:prSet presAssocID="{6C8C68D9-20CC-44BE-BC4B-CAA9F646A59A}" presName="rootConnector" presStyleLbl="node3" presStyleIdx="13" presStyleCnt="14"/>
      <dgm:spPr/>
      <dgm:t>
        <a:bodyPr/>
        <a:lstStyle/>
        <a:p>
          <a:endParaRPr lang="en-US"/>
        </a:p>
      </dgm:t>
    </dgm:pt>
    <dgm:pt modelId="{ECE6F6ED-0B9A-495C-AE8B-60F59DB5A169}" type="pres">
      <dgm:prSet presAssocID="{6C8C68D9-20CC-44BE-BC4B-CAA9F646A59A}" presName="hierChild4" presStyleCnt="0"/>
      <dgm:spPr/>
    </dgm:pt>
    <dgm:pt modelId="{734E3830-6A09-40B1-8ADC-606CB9B40E1C}" type="pres">
      <dgm:prSet presAssocID="{6C8C68D9-20CC-44BE-BC4B-CAA9F646A59A}" presName="hierChild5" presStyleCnt="0"/>
      <dgm:spPr/>
    </dgm:pt>
    <dgm:pt modelId="{19523AAB-925B-4ADB-909C-42E80BC48079}" type="pres">
      <dgm:prSet presAssocID="{FC03F3EE-0940-43E4-A3CA-05F07CF09236}" presName="hierChild5" presStyleCnt="0"/>
      <dgm:spPr/>
    </dgm:pt>
    <dgm:pt modelId="{DB57B511-1C49-4052-9016-F561CD54F2A0}" type="pres">
      <dgm:prSet presAssocID="{0276F606-9738-49EC-94C8-EAE5A785B2F5}" presName="hierChild3" presStyleCnt="0"/>
      <dgm:spPr/>
    </dgm:pt>
  </dgm:ptLst>
  <dgm:cxnLst>
    <dgm:cxn modelId="{AD9CAFBD-BD5F-41BA-9844-AEAD273943B6}" type="presOf" srcId="{3EE1287C-4B0D-4DD5-B25E-099C6CF7A09B}" destId="{FFB24661-2988-4FE3-BC50-4F1E54164DE9}" srcOrd="1" destOrd="0" presId="urn:microsoft.com/office/officeart/2005/8/layout/orgChart1"/>
    <dgm:cxn modelId="{205A3FF1-AB8B-4255-B042-6CFE19DDFE90}" type="presOf" srcId="{1A73619A-2609-40A3-96E7-EF9E28730353}" destId="{F7C8CC0B-B802-4CE8-B047-F213F95E44BC}" srcOrd="0" destOrd="0" presId="urn:microsoft.com/office/officeart/2005/8/layout/orgChart1"/>
    <dgm:cxn modelId="{968E076E-45B8-4C97-AC29-3D90AB875811}" srcId="{3EE1287C-4B0D-4DD5-B25E-099C6CF7A09B}" destId="{C7354F6B-81CA-485F-B753-9DC92F2A54CC}" srcOrd="0" destOrd="0" parTransId="{F18A0677-C315-41DF-8845-7A7ED0A2A8FD}" sibTransId="{CE495B70-6A8D-4C18-86E4-3454C55B7D23}"/>
    <dgm:cxn modelId="{19ED3790-CE8B-46BE-AB9E-71E31EA8C47F}" type="presOf" srcId="{0276F606-9738-49EC-94C8-EAE5A785B2F5}" destId="{627FD919-9C16-4C32-8A2A-F508B0EF8347}" srcOrd="1" destOrd="0" presId="urn:microsoft.com/office/officeart/2005/8/layout/orgChart1"/>
    <dgm:cxn modelId="{6ECB9F5E-773C-4891-AE3A-F1B1320FFD91}" type="presOf" srcId="{C7354F6B-81CA-485F-B753-9DC92F2A54CC}" destId="{408EB613-DF1A-4CE7-8BA8-6B0FA3AAFBFD}" srcOrd="1" destOrd="0" presId="urn:microsoft.com/office/officeart/2005/8/layout/orgChart1"/>
    <dgm:cxn modelId="{DC938523-ABB0-4F8B-9EDB-2F9BECD7CAE0}" srcId="{A4397849-1B84-4C68-BF36-DD2C21BF4D95}" destId="{0276F606-9738-49EC-94C8-EAE5A785B2F5}" srcOrd="0" destOrd="0" parTransId="{8469123B-DDB1-43F4-8F57-D771EB12BF70}" sibTransId="{3971A126-240E-4638-B0BA-B70711DA1E83}"/>
    <dgm:cxn modelId="{D8F2F59E-B63E-4B88-97FF-FBF11519F135}" type="presOf" srcId="{78857E66-6C34-4FA6-B468-0D1DD8CC2F53}" destId="{C8DCB724-9566-400F-8CCF-783736D5DD6D}" srcOrd="0" destOrd="0" presId="urn:microsoft.com/office/officeart/2005/8/layout/orgChart1"/>
    <dgm:cxn modelId="{53C6EC21-2032-497B-BE89-AE8EE83876F4}" srcId="{7B58D986-6533-4DD0-ACEA-40E474E9E5CA}" destId="{DA1B31D3-6229-4A19-B401-524A033463DB}" srcOrd="0" destOrd="0" parTransId="{A150A19C-2334-46AF-BB3D-47E0468FB44D}" sibTransId="{1239F46D-9DF2-426D-BDD5-EBA9D5B39A9A}"/>
    <dgm:cxn modelId="{F6B3ABC0-A3A5-468B-AC26-F8DE4DD54372}" type="presOf" srcId="{47CDF8A3-E0AE-4384-AA95-60D8C47ED1DC}" destId="{86E45989-82BC-466C-A050-F7D30C34BD48}" srcOrd="1" destOrd="0" presId="urn:microsoft.com/office/officeart/2005/8/layout/orgChart1"/>
    <dgm:cxn modelId="{AC09CBDF-874F-4169-9BB0-98CAEFCAABE0}" type="presOf" srcId="{B3940D58-A29E-4410-A6D1-2ADB836B7D53}" destId="{D2E679AF-4A4D-4AD6-8FDB-E18D4DB93255}" srcOrd="0" destOrd="0" presId="urn:microsoft.com/office/officeart/2005/8/layout/orgChart1"/>
    <dgm:cxn modelId="{9E353BF5-6FEA-43C6-B31F-25A5C271CFF9}" srcId="{7B58D986-6533-4DD0-ACEA-40E474E9E5CA}" destId="{60F6B660-AC60-4D70-BEEB-89E23F8E0120}" srcOrd="2" destOrd="0" parTransId="{D3DEFE39-9701-43E2-A2CD-46B5A513B0C4}" sibTransId="{2AF8E103-789F-4251-9BBD-107D1ED8EACA}"/>
    <dgm:cxn modelId="{23F43855-6B0C-4BFC-9D08-EE9BB06DBDC2}" type="presOf" srcId="{47CDF8A3-E0AE-4384-AA95-60D8C47ED1DC}" destId="{754E37D9-7D12-41D6-B1D4-56B1DDE8B9E7}" srcOrd="0" destOrd="0" presId="urn:microsoft.com/office/officeart/2005/8/layout/orgChart1"/>
    <dgm:cxn modelId="{B6D5AFBE-40EE-45A4-989A-60F553A896DE}" type="presOf" srcId="{3A591001-71B2-46B3-B118-7450330D18FD}" destId="{873B9078-EE6B-4554-9EDB-3FE957AEDB57}" srcOrd="0" destOrd="0" presId="urn:microsoft.com/office/officeart/2005/8/layout/orgChart1"/>
    <dgm:cxn modelId="{1EB9ABFB-0340-4A10-B29E-F087F2694C79}" type="presOf" srcId="{0276F606-9738-49EC-94C8-EAE5A785B2F5}" destId="{F53D068D-6EE1-462A-9807-0DCDF1DDDAE4}" srcOrd="0" destOrd="0" presId="urn:microsoft.com/office/officeart/2005/8/layout/orgChart1"/>
    <dgm:cxn modelId="{568B0D50-544F-49B7-84C7-455E4874AE0F}" type="presOf" srcId="{D3DEFE39-9701-43E2-A2CD-46B5A513B0C4}" destId="{7476DF9A-0BFB-4658-947D-454020FF7586}" srcOrd="0" destOrd="0" presId="urn:microsoft.com/office/officeart/2005/8/layout/orgChart1"/>
    <dgm:cxn modelId="{8BF64BD2-3A79-4ED2-A173-E26BF1FB8716}" type="presOf" srcId="{DA1B31D3-6229-4A19-B401-524A033463DB}" destId="{3FD0C7E9-E3CA-494F-BB70-6C1CB4A6EE07}" srcOrd="0" destOrd="0" presId="urn:microsoft.com/office/officeart/2005/8/layout/orgChart1"/>
    <dgm:cxn modelId="{BA5CDB95-EE26-4603-AE41-920F8043DD6F}" type="presOf" srcId="{28A9CF8A-E425-4BAB-A528-C0CA3A3A8C2C}" destId="{913F54CB-64C7-41A2-B696-0DC2FC29434A}" srcOrd="1" destOrd="0" presId="urn:microsoft.com/office/officeart/2005/8/layout/orgChart1"/>
    <dgm:cxn modelId="{ECEAAD39-456B-403F-B334-2F6CA212BBD3}" type="presOf" srcId="{6D6A3250-FE99-4EB3-8754-6242DF97E6A9}" destId="{BAED2A96-8D87-4815-9BBE-E142BC4591CF}" srcOrd="0" destOrd="0" presId="urn:microsoft.com/office/officeart/2005/8/layout/orgChart1"/>
    <dgm:cxn modelId="{C80E8A26-D0D3-47ED-B4AE-5DC42B45D237}" type="presOf" srcId="{78857E66-6C34-4FA6-B468-0D1DD8CC2F53}" destId="{5AD71BA7-0C5B-45D8-BF53-A6C950F4F024}" srcOrd="1" destOrd="0" presId="urn:microsoft.com/office/officeart/2005/8/layout/orgChart1"/>
    <dgm:cxn modelId="{257641AD-CDB7-4C2C-8501-1A1E546AE520}" srcId="{FC03F3EE-0940-43E4-A3CA-05F07CF09236}" destId="{6C8C68D9-20CC-44BE-BC4B-CAA9F646A59A}" srcOrd="2" destOrd="0" parTransId="{1A73619A-2609-40A3-96E7-EF9E28730353}" sibTransId="{E99965BC-2BAB-4C7E-ACCD-03D811C82460}"/>
    <dgm:cxn modelId="{B97975F6-F2EA-416F-B1AE-6B3723415573}" srcId="{0276F606-9738-49EC-94C8-EAE5A785B2F5}" destId="{3EE1287C-4B0D-4DD5-B25E-099C6CF7A09B}" srcOrd="2" destOrd="0" parTransId="{29567ABF-7264-4F5F-A27F-51B2D2E3CFD3}" sibTransId="{E9CF67DF-B31D-4B4A-BA1F-C2A5F463F76C}"/>
    <dgm:cxn modelId="{4E8055F1-378C-4428-AFE1-574FFF45B800}" type="presOf" srcId="{8E2AE3A1-E37E-4C26-AB00-3ED46B3BBEA1}" destId="{C3E27C7E-69BF-46D8-BB98-2D9D1174A891}" srcOrd="0" destOrd="0" presId="urn:microsoft.com/office/officeart/2005/8/layout/orgChart1"/>
    <dgm:cxn modelId="{789FF919-2A21-4A04-9050-A58EAA5E2151}" srcId="{89727281-9053-464D-9510-188B757FEB31}" destId="{7056ECA1-1BB0-48B1-BDAB-B7C009EFEFDE}" srcOrd="2" destOrd="0" parTransId="{6D6A3250-FE99-4EB3-8754-6242DF97E6A9}" sibTransId="{2936C7E4-31F9-4E3B-99CD-8F13EA7B0457}"/>
    <dgm:cxn modelId="{F4103FC3-89DB-41BE-B097-B8FEEB7CCE6F}" srcId="{0276F606-9738-49EC-94C8-EAE5A785B2F5}" destId="{D015EA9E-783C-4434-ADC6-44CCE4D35CB5}" srcOrd="3" destOrd="0" parTransId="{36C2993C-D191-452A-BEFB-993EAF74700B}" sibTransId="{821E541B-76F4-444D-9693-AF18156A1D6A}"/>
    <dgm:cxn modelId="{CDB33BAE-AED0-42F2-8682-B28411ED03D3}" type="presOf" srcId="{A150A19C-2334-46AF-BB3D-47E0468FB44D}" destId="{12F84B5E-F971-4840-972A-3E9D08E9655B}" srcOrd="0" destOrd="0" presId="urn:microsoft.com/office/officeart/2005/8/layout/orgChart1"/>
    <dgm:cxn modelId="{5BAB0B6F-9A26-4721-88C5-AFD30648769F}" type="presOf" srcId="{29567ABF-7264-4F5F-A27F-51B2D2E3CFD3}" destId="{C069A741-D6BE-4A4E-8CE2-3922D7034F11}" srcOrd="0" destOrd="0" presId="urn:microsoft.com/office/officeart/2005/8/layout/orgChart1"/>
    <dgm:cxn modelId="{99302A16-B79E-470E-AA5C-068EB2668FCE}" type="presOf" srcId="{60F6B660-AC60-4D70-BEEB-89E23F8E0120}" destId="{10BF70AD-1713-4EE7-9CE2-8B21B590E478}" srcOrd="1" destOrd="0" presId="urn:microsoft.com/office/officeart/2005/8/layout/orgChart1"/>
    <dgm:cxn modelId="{15A9FEA5-287D-4393-8010-90055788A367}" type="presOf" srcId="{89727281-9053-464D-9510-188B757FEB31}" destId="{F2A8E0E1-5472-4460-AF50-51812B11E072}" srcOrd="1" destOrd="0" presId="urn:microsoft.com/office/officeart/2005/8/layout/orgChart1"/>
    <dgm:cxn modelId="{8C769BC7-A01A-4FE4-A5F4-1652E3F4A426}" type="presOf" srcId="{88324124-67FF-4A29-9E23-03AB4B49DA39}" destId="{B020F36A-7165-4EE1-9FB7-1344869A175B}" srcOrd="0" destOrd="0" presId="urn:microsoft.com/office/officeart/2005/8/layout/orgChart1"/>
    <dgm:cxn modelId="{1B02E5F6-1987-4379-A994-C77F4B5D8C3A}" type="presOf" srcId="{D015EA9E-783C-4434-ADC6-44CCE4D35CB5}" destId="{2BCEED4A-C060-41B3-A036-887893AF9917}" srcOrd="0" destOrd="0" presId="urn:microsoft.com/office/officeart/2005/8/layout/orgChart1"/>
    <dgm:cxn modelId="{35FEB657-2F43-4E66-9A29-9C43B7E7DFAA}" type="presOf" srcId="{28A9CF8A-E425-4BAB-A528-C0CA3A3A8C2C}" destId="{B68F84B3-6A0D-4BB5-9D48-6964FC421060}" srcOrd="0" destOrd="0" presId="urn:microsoft.com/office/officeart/2005/8/layout/orgChart1"/>
    <dgm:cxn modelId="{F6A4AD56-2027-4333-8E79-4392659BA39E}" type="presOf" srcId="{6AEA9CE7-9D73-41D0-A175-DEE4D2B2DE75}" destId="{82DD50E0-366D-402B-BC8B-717DB51CAD69}" srcOrd="0" destOrd="0" presId="urn:microsoft.com/office/officeart/2005/8/layout/orgChart1"/>
    <dgm:cxn modelId="{96F8B93C-80AF-4830-B858-4871514A9D0A}" type="presOf" srcId="{C7418D68-23A8-483E-B420-D4DEB0EC3B18}" destId="{2B7FBE64-45D4-4E3B-AF4B-AC2EA0433DC7}" srcOrd="0" destOrd="0" presId="urn:microsoft.com/office/officeart/2005/8/layout/orgChart1"/>
    <dgm:cxn modelId="{3B75F8A4-EFB7-4B23-83D9-D582381C0645}" srcId="{89727281-9053-464D-9510-188B757FEB31}" destId="{42364400-F5CE-4970-8A6F-2BC789A32382}" srcOrd="0" destOrd="0" parTransId="{4B238F3A-9F4A-46F4-82DB-0B4688B28179}" sibTransId="{869E48C2-9112-42CA-809A-1AC12ECA308D}"/>
    <dgm:cxn modelId="{DF7633F1-ACAE-4E64-8BC4-4CA6AE7FC14F}" type="presOf" srcId="{409F6D70-295B-41C0-BDD2-3FC9D587F26A}" destId="{2F805A17-9695-4308-979D-62F6A84FFC96}" srcOrd="0" destOrd="0" presId="urn:microsoft.com/office/officeart/2005/8/layout/orgChart1"/>
    <dgm:cxn modelId="{E0622D65-E6D4-4282-821B-868DDEA0E370}" type="presOf" srcId="{6C8C68D9-20CC-44BE-BC4B-CAA9F646A59A}" destId="{7301087D-D94F-4A7F-8F39-3CBE47D493F2}" srcOrd="1" destOrd="0" presId="urn:microsoft.com/office/officeart/2005/8/layout/orgChart1"/>
    <dgm:cxn modelId="{2EEC9ABC-8F49-4022-9F6E-99DE99041081}" type="presOf" srcId="{F43723A0-E618-4149-8042-7A7313C23D76}" destId="{B3B9E98A-AE40-4CCF-93FA-431ED89E363C}" srcOrd="0" destOrd="0" presId="urn:microsoft.com/office/officeart/2005/8/layout/orgChart1"/>
    <dgm:cxn modelId="{C72BC6A4-394A-4903-B5E2-E472C3920745}" type="presOf" srcId="{42364400-F5CE-4970-8A6F-2BC789A32382}" destId="{EB062BAE-5E5E-4F39-A0C1-CC1C1D0C889C}" srcOrd="1" destOrd="0" presId="urn:microsoft.com/office/officeart/2005/8/layout/orgChart1"/>
    <dgm:cxn modelId="{33D7A5F6-5F33-4909-A1A5-C32B778352CD}" type="presOf" srcId="{C2C8DB63-E814-49F1-B269-6F33EA68459A}" destId="{0FDF06EE-D3E1-4537-B0FC-EC3EF5FDB4D4}" srcOrd="0" destOrd="0" presId="urn:microsoft.com/office/officeart/2005/8/layout/orgChart1"/>
    <dgm:cxn modelId="{7A98E1ED-1304-44F1-A933-B0EB6DB2EA5E}" type="presOf" srcId="{E83EB431-43BE-46AC-BA59-261204BE7A17}" destId="{8822C6E6-B2BE-405E-B914-FE3CF28A9037}" srcOrd="0" destOrd="0" presId="urn:microsoft.com/office/officeart/2005/8/layout/orgChart1"/>
    <dgm:cxn modelId="{E5919277-9E38-494C-894F-2F92736614DF}" srcId="{3EE1287C-4B0D-4DD5-B25E-099C6CF7A09B}" destId="{8C1D3A62-9387-4F81-B55A-6E2593D3825C}" srcOrd="1" destOrd="0" parTransId="{C2C8DB63-E814-49F1-B269-6F33EA68459A}" sibTransId="{8B7B02B3-42F7-496C-A51D-9E1A33F426B1}"/>
    <dgm:cxn modelId="{90DE138A-5AA4-48AC-9E4D-2ED055AA13D0}" srcId="{0276F606-9738-49EC-94C8-EAE5A785B2F5}" destId="{B3940D58-A29E-4410-A6D1-2ADB836B7D53}" srcOrd="1" destOrd="0" parTransId="{F43723A0-E618-4149-8042-7A7313C23D76}" sibTransId="{A7FAA1A5-692A-4A36-948D-545B89B1241D}"/>
    <dgm:cxn modelId="{5FFFE0BB-E17C-4650-B35D-9E2F18EED7E3}" type="presOf" srcId="{6C8C68D9-20CC-44BE-BC4B-CAA9F646A59A}" destId="{BB1FB4B1-8EE4-40C7-ABA6-42F7F48F744C}" srcOrd="0" destOrd="0" presId="urn:microsoft.com/office/officeart/2005/8/layout/orgChart1"/>
    <dgm:cxn modelId="{3B47DBA2-FD52-4FFB-8C98-7164DDB8A527}" type="presOf" srcId="{88324124-67FF-4A29-9E23-03AB4B49DA39}" destId="{E0215E9A-D055-47EC-994B-6401AB25BB4A}" srcOrd="1" destOrd="0" presId="urn:microsoft.com/office/officeart/2005/8/layout/orgChart1"/>
    <dgm:cxn modelId="{163DBA9F-CF63-4DD8-9C1D-BC577D139521}" type="presOf" srcId="{89727281-9053-464D-9510-188B757FEB31}" destId="{6953D769-0F68-4025-A50F-823A40FF224A}" srcOrd="0" destOrd="0" presId="urn:microsoft.com/office/officeart/2005/8/layout/orgChart1"/>
    <dgm:cxn modelId="{ED677EC0-C312-4B4B-BC62-9A9FD7E99EC0}" type="presOf" srcId="{B3940D58-A29E-4410-A6D1-2ADB836B7D53}" destId="{8F804BC7-66DF-40C2-9945-8216373214A4}" srcOrd="1" destOrd="0" presId="urn:microsoft.com/office/officeart/2005/8/layout/orgChart1"/>
    <dgm:cxn modelId="{F41317F9-FEF6-4678-887F-1FA19A321D3F}" type="presOf" srcId="{D015EA9E-783C-4434-ADC6-44CCE4D35CB5}" destId="{784A54F3-3DBC-4DBC-8FC0-8004B3763E61}" srcOrd="1" destOrd="0" presId="urn:microsoft.com/office/officeart/2005/8/layout/orgChart1"/>
    <dgm:cxn modelId="{AA300358-AB7F-45E6-8E4B-ECDE3823397C}" type="presOf" srcId="{77D0A75F-7DB2-4BEF-9946-8537A3C05EC9}" destId="{D66A6F71-1BAC-4CD8-9AD7-DD2515850D92}" srcOrd="0" destOrd="0" presId="urn:microsoft.com/office/officeart/2005/8/layout/orgChart1"/>
    <dgm:cxn modelId="{8000F929-D837-4F26-8D74-AD00BE843CC3}" type="presOf" srcId="{CAA212B4-8958-4844-89A8-CE12AB63B0C6}" destId="{2FDDCA8D-215C-4F3B-952A-87F3E22EEFF1}" srcOrd="0" destOrd="0" presId="urn:microsoft.com/office/officeart/2005/8/layout/orgChart1"/>
    <dgm:cxn modelId="{99AAB24F-0E36-4542-876D-149E108CF605}" type="presOf" srcId="{B7BCF823-6F8A-4EE4-A0AB-023407244AC8}" destId="{F9D59420-98B1-4361-89E3-DAF86836F1E7}" srcOrd="0" destOrd="0" presId="urn:microsoft.com/office/officeart/2005/8/layout/orgChart1"/>
    <dgm:cxn modelId="{EBC255D8-B80B-4617-93FE-8DEC6CB2837F}" srcId="{D015EA9E-783C-4434-ADC6-44CCE4D35CB5}" destId="{8E2AE3A1-E37E-4C26-AB00-3ED46B3BBEA1}" srcOrd="0" destOrd="0" parTransId="{77D0A75F-7DB2-4BEF-9946-8537A3C05EC9}" sibTransId="{128E8171-6ECE-43F0-9385-DA75A334CA9A}"/>
    <dgm:cxn modelId="{78D423F9-651E-4135-B21A-EA77D21CBC05}" srcId="{0276F606-9738-49EC-94C8-EAE5A785B2F5}" destId="{89727281-9053-464D-9510-188B757FEB31}" srcOrd="0" destOrd="0" parTransId="{235E4600-2F78-4DE5-8E4E-8821A0D14E88}" sibTransId="{110B1E0E-DDCF-4DA7-B485-476767E32E26}"/>
    <dgm:cxn modelId="{693E2AA5-2E33-4EC6-920D-69780B95E09A}" type="presOf" srcId="{8C1D3A62-9387-4F81-B55A-6E2593D3825C}" destId="{CC02ACF4-F65F-405A-A193-89EE6C411848}" srcOrd="1" destOrd="0" presId="urn:microsoft.com/office/officeart/2005/8/layout/orgChart1"/>
    <dgm:cxn modelId="{4FC894D3-32EB-4039-A393-1A82FE598F9E}" type="presOf" srcId="{7056ECA1-1BB0-48B1-BDAB-B7C009EFEFDE}" destId="{86A78043-55D3-4B28-A31E-41FCB6895960}" srcOrd="0" destOrd="0" presId="urn:microsoft.com/office/officeart/2005/8/layout/orgChart1"/>
    <dgm:cxn modelId="{61F0DC7B-610D-4809-95E7-0F1BB339F748}" type="presOf" srcId="{8C1D3A62-9387-4F81-B55A-6E2593D3825C}" destId="{40996E34-77A8-4281-BE60-824308C0D016}" srcOrd="0" destOrd="0" presId="urn:microsoft.com/office/officeart/2005/8/layout/orgChart1"/>
    <dgm:cxn modelId="{3DB4C11F-F33B-433D-B8E2-F47A2EB696C4}" type="presOf" srcId="{F18A0677-C315-41DF-8845-7A7ED0A2A8FD}" destId="{8E85EF77-249D-4CD3-BBD7-0F162CE1827F}" srcOrd="0" destOrd="0" presId="urn:microsoft.com/office/officeart/2005/8/layout/orgChart1"/>
    <dgm:cxn modelId="{22EE39EA-1759-43B7-BB7F-29D9F5DD6074}" type="presOf" srcId="{DA1B31D3-6229-4A19-B401-524A033463DB}" destId="{145B8531-C8B5-4AC9-9685-A92CCE2DCD2C}" srcOrd="1" destOrd="0" presId="urn:microsoft.com/office/officeart/2005/8/layout/orgChart1"/>
    <dgm:cxn modelId="{B66165D3-0089-4DB0-8DB6-8E7D4C1A60D2}" srcId="{89727281-9053-464D-9510-188B757FEB31}" destId="{00AD3473-3DFE-4880-B248-D126ACD96805}" srcOrd="1" destOrd="0" parTransId="{CAA212B4-8958-4844-89A8-CE12AB63B0C6}" sibTransId="{8811E128-6313-4D48-B514-401290F7D082}"/>
    <dgm:cxn modelId="{8640471A-B874-412B-B034-EB31D67E6E88}" type="presOf" srcId="{7056ECA1-1BB0-48B1-BDAB-B7C009EFEFDE}" destId="{F92E2C3D-2EA3-4AF2-9049-55CC226BA678}" srcOrd="1" destOrd="0" presId="urn:microsoft.com/office/officeart/2005/8/layout/orgChart1"/>
    <dgm:cxn modelId="{CA43ADC3-4334-408D-82F7-1C9E1495389B}" type="presOf" srcId="{42364400-F5CE-4970-8A6F-2BC789A32382}" destId="{0C0F04B2-0EC7-41E2-B774-4B3F8404FF7C}" srcOrd="0" destOrd="0" presId="urn:microsoft.com/office/officeart/2005/8/layout/orgChart1"/>
    <dgm:cxn modelId="{B5D1CE3E-378D-430F-886C-66B47DF890B6}" type="presOf" srcId="{235E4600-2F78-4DE5-8E4E-8821A0D14E88}" destId="{D264E624-C867-4B47-8017-6104A066CD73}" srcOrd="0" destOrd="0" presId="urn:microsoft.com/office/officeart/2005/8/layout/orgChart1"/>
    <dgm:cxn modelId="{3B7BBFB8-21E0-4F17-8907-48B885CBE88C}" srcId="{3EE1287C-4B0D-4DD5-B25E-099C6CF7A09B}" destId="{78857E66-6C34-4FA6-B468-0D1DD8CC2F53}" srcOrd="2" destOrd="0" parTransId="{E83EB431-43BE-46AC-BA59-261204BE7A17}" sibTransId="{699ADC00-539D-4020-9634-D3544ABDB5D0}"/>
    <dgm:cxn modelId="{9379C424-656B-4745-9719-88783F69CD9D}" type="presOf" srcId="{4B238F3A-9F4A-46F4-82DB-0B4688B28179}" destId="{BD9B7210-41E9-4230-88B5-0F8B3273090F}" srcOrd="0" destOrd="0" presId="urn:microsoft.com/office/officeart/2005/8/layout/orgChart1"/>
    <dgm:cxn modelId="{C21AC2F4-1188-4E9A-A6DA-74806DA4EF86}" type="presOf" srcId="{60F6B660-AC60-4D70-BEEB-89E23F8E0120}" destId="{8AE58634-F7C8-492D-BE2F-A13A2B845BA7}" srcOrd="0" destOrd="0" presId="urn:microsoft.com/office/officeart/2005/8/layout/orgChart1"/>
    <dgm:cxn modelId="{18CCB5BC-47C9-4472-A370-77F047690101}" type="presOf" srcId="{00AD3473-3DFE-4880-B248-D126ACD96805}" destId="{D9419673-898E-42A6-B182-722CAC4C3828}" srcOrd="1" destOrd="0" presId="urn:microsoft.com/office/officeart/2005/8/layout/orgChart1"/>
    <dgm:cxn modelId="{FD32F9F5-34EE-417D-83AC-30BB4A9CF5CE}" srcId="{0276F606-9738-49EC-94C8-EAE5A785B2F5}" destId="{FC03F3EE-0940-43E4-A3CA-05F07CF09236}" srcOrd="5" destOrd="0" parTransId="{409F6D70-295B-41C0-BDD2-3FC9D587F26A}" sibTransId="{394A3746-C4DC-4CF8-BECE-C0A570EE0C60}"/>
    <dgm:cxn modelId="{F3D34C2A-7566-4661-B3EA-62E4D6AE1FD1}" type="presOf" srcId="{3A591001-71B2-46B3-B118-7450330D18FD}" destId="{0D5CC1AD-75D2-4DF0-A0FE-D1CBC6BA8622}" srcOrd="1" destOrd="0" presId="urn:microsoft.com/office/officeart/2005/8/layout/orgChart1"/>
    <dgm:cxn modelId="{7749C5A2-1693-4F6E-B167-C75EF0EED8D8}" type="presOf" srcId="{8E2AE3A1-E37E-4C26-AB00-3ED46B3BBEA1}" destId="{69D817EF-1F88-400A-8340-4BEBBE9B109C}" srcOrd="1" destOrd="0" presId="urn:microsoft.com/office/officeart/2005/8/layout/orgChart1"/>
    <dgm:cxn modelId="{8EB820E1-048C-4FDB-BB0C-599D0E21384D}" srcId="{3EE1287C-4B0D-4DD5-B25E-099C6CF7A09B}" destId="{28A9CF8A-E425-4BAB-A528-C0CA3A3A8C2C}" srcOrd="3" destOrd="0" parTransId="{B7BCF823-6F8A-4EE4-A0AB-023407244AC8}" sibTransId="{5456A6FE-D955-4B22-9DDB-5B6F6DA78929}"/>
    <dgm:cxn modelId="{3B9FE631-F9F9-4F0A-85D9-DCD9B451B9FA}" srcId="{0276F606-9738-49EC-94C8-EAE5A785B2F5}" destId="{7B58D986-6533-4DD0-ACEA-40E474E9E5CA}" srcOrd="4" destOrd="0" parTransId="{A674A60A-865B-47A2-B050-C842B0AF60E7}" sibTransId="{0B5625C4-92B2-43DF-9DDB-5356B4A70B06}"/>
    <dgm:cxn modelId="{A14AEC56-F664-4BA0-90E1-8DCAA3C7ADE5}" type="presOf" srcId="{B4CDC901-0384-4A53-AC50-36C68840C2F1}" destId="{26BDE9E3-8ECF-4DA6-B1F7-085DFA9F48CF}" srcOrd="0" destOrd="0" presId="urn:microsoft.com/office/officeart/2005/8/layout/orgChart1"/>
    <dgm:cxn modelId="{6F3A0C47-E20F-4D81-9BBD-639BB416EEDF}" type="presOf" srcId="{C7354F6B-81CA-485F-B753-9DC92F2A54CC}" destId="{68642A4F-5405-4AE7-AF8E-63DDC63B1A41}" srcOrd="0" destOrd="0" presId="urn:microsoft.com/office/officeart/2005/8/layout/orgChart1"/>
    <dgm:cxn modelId="{F2FA4BA8-EB90-49E6-B354-16D9FDF41FFC}" srcId="{FC03F3EE-0940-43E4-A3CA-05F07CF09236}" destId="{88324124-67FF-4A29-9E23-03AB4B49DA39}" srcOrd="1" destOrd="0" parTransId="{6AEA9CE7-9D73-41D0-A175-DEE4D2B2DE75}" sibTransId="{1A25BD09-2974-430C-A944-9D8D35FF315A}"/>
    <dgm:cxn modelId="{1FFC6F0E-B583-4465-8895-17541B8E9F6F}" type="presOf" srcId="{36C2993C-D191-452A-BEFB-993EAF74700B}" destId="{9663B047-A1E8-45B7-92D5-5B79702FF91C}" srcOrd="0" destOrd="0" presId="urn:microsoft.com/office/officeart/2005/8/layout/orgChart1"/>
    <dgm:cxn modelId="{75566906-F253-41EC-BC07-734A4AF6ABA6}" type="presOf" srcId="{FC03F3EE-0940-43E4-A3CA-05F07CF09236}" destId="{74E49DB5-AD2B-44BD-8E6B-134816CEB16E}" srcOrd="0" destOrd="0" presId="urn:microsoft.com/office/officeart/2005/8/layout/orgChart1"/>
    <dgm:cxn modelId="{30EEFB81-1D98-458E-8FA6-052594CA0128}" srcId="{7B58D986-6533-4DD0-ACEA-40E474E9E5CA}" destId="{3A591001-71B2-46B3-B118-7450330D18FD}" srcOrd="1" destOrd="0" parTransId="{B4CDC901-0384-4A53-AC50-36C68840C2F1}" sibTransId="{FF574B35-8644-41F6-8B5D-65A1B6F619E6}"/>
    <dgm:cxn modelId="{FE716101-7994-4FAA-868A-7E5120B6618A}" type="presOf" srcId="{7B58D986-6533-4DD0-ACEA-40E474E9E5CA}" destId="{5F37A5E6-EDD7-43FB-BA33-BCF6FFC543EA}" srcOrd="0" destOrd="0" presId="urn:microsoft.com/office/officeart/2005/8/layout/orgChart1"/>
    <dgm:cxn modelId="{1CA2802C-9C76-4F17-B7A2-B52B983B3C03}" type="presOf" srcId="{FC03F3EE-0940-43E4-A3CA-05F07CF09236}" destId="{B4A8660C-A75B-4B3A-B1A3-FAC9749BCF97}" srcOrd="1" destOrd="0" presId="urn:microsoft.com/office/officeart/2005/8/layout/orgChart1"/>
    <dgm:cxn modelId="{EBD5FE3D-A875-4DD7-BE5C-CF402A234F43}" srcId="{FC03F3EE-0940-43E4-A3CA-05F07CF09236}" destId="{47CDF8A3-E0AE-4384-AA95-60D8C47ED1DC}" srcOrd="0" destOrd="0" parTransId="{C7418D68-23A8-483E-B420-D4DEB0EC3B18}" sibTransId="{E4AFFBF8-BDB2-4844-975F-6BDB2AAFD2FF}"/>
    <dgm:cxn modelId="{E56DF090-A856-4188-AAB4-8F3C9E8676CD}" type="presOf" srcId="{A4397849-1B84-4C68-BF36-DD2C21BF4D95}" destId="{70D56488-919A-4198-97A3-A0F786EA0A1D}" srcOrd="0" destOrd="0" presId="urn:microsoft.com/office/officeart/2005/8/layout/orgChart1"/>
    <dgm:cxn modelId="{410841D1-030D-42C0-8D24-31AE10C68ED0}" type="presOf" srcId="{A674A60A-865B-47A2-B050-C842B0AF60E7}" destId="{FA1E05C6-A3F7-4958-A667-35EFD6E6D6D2}" srcOrd="0" destOrd="0" presId="urn:microsoft.com/office/officeart/2005/8/layout/orgChart1"/>
    <dgm:cxn modelId="{CDF9B921-0162-4714-A33C-D265EFFCED4A}" type="presOf" srcId="{00AD3473-3DFE-4880-B248-D126ACD96805}" destId="{D76EC101-4EE0-4CB7-86BE-F305CA6CF594}" srcOrd="0" destOrd="0" presId="urn:microsoft.com/office/officeart/2005/8/layout/orgChart1"/>
    <dgm:cxn modelId="{2869DEEE-988A-4620-B2F9-C35D3021BA7C}" type="presOf" srcId="{3EE1287C-4B0D-4DD5-B25E-099C6CF7A09B}" destId="{407C7939-020F-443E-A48B-31EFAE572D48}" srcOrd="0" destOrd="0" presId="urn:microsoft.com/office/officeart/2005/8/layout/orgChart1"/>
    <dgm:cxn modelId="{67AD63EF-A9A0-4CBC-A41B-7A64C3419C04}" type="presOf" srcId="{7B58D986-6533-4DD0-ACEA-40E474E9E5CA}" destId="{A273345B-14CE-4681-B1E3-C8DAD6054EC8}" srcOrd="1" destOrd="0" presId="urn:microsoft.com/office/officeart/2005/8/layout/orgChart1"/>
    <dgm:cxn modelId="{541FFF3B-4001-4F92-90A3-3188922883D2}" type="presParOf" srcId="{70D56488-919A-4198-97A3-A0F786EA0A1D}" destId="{CC7F3590-5420-4E63-9B6B-93FCA1FFF9D6}" srcOrd="0" destOrd="0" presId="urn:microsoft.com/office/officeart/2005/8/layout/orgChart1"/>
    <dgm:cxn modelId="{236BB91C-A75E-47D5-A4A1-999B55570694}" type="presParOf" srcId="{CC7F3590-5420-4E63-9B6B-93FCA1FFF9D6}" destId="{8032E9A7-4AFD-437F-9AE6-F1CAEEEB1544}" srcOrd="0" destOrd="0" presId="urn:microsoft.com/office/officeart/2005/8/layout/orgChart1"/>
    <dgm:cxn modelId="{30FCCBD6-902D-4834-B348-4058DC6D7BB8}" type="presParOf" srcId="{8032E9A7-4AFD-437F-9AE6-F1CAEEEB1544}" destId="{F53D068D-6EE1-462A-9807-0DCDF1DDDAE4}" srcOrd="0" destOrd="0" presId="urn:microsoft.com/office/officeart/2005/8/layout/orgChart1"/>
    <dgm:cxn modelId="{FEEA295F-2AC4-4FAE-B853-6D1103F02C7C}" type="presParOf" srcId="{8032E9A7-4AFD-437F-9AE6-F1CAEEEB1544}" destId="{627FD919-9C16-4C32-8A2A-F508B0EF8347}" srcOrd="1" destOrd="0" presId="urn:microsoft.com/office/officeart/2005/8/layout/orgChart1"/>
    <dgm:cxn modelId="{050674EE-6211-45E4-98CA-AA7CD46CBF55}" type="presParOf" srcId="{CC7F3590-5420-4E63-9B6B-93FCA1FFF9D6}" destId="{7F5B784A-792A-40DE-AD18-59E42C3EEC1C}" srcOrd="1" destOrd="0" presId="urn:microsoft.com/office/officeart/2005/8/layout/orgChart1"/>
    <dgm:cxn modelId="{6C2E3149-FB36-4DA9-8B2A-D1C86F7943F1}" type="presParOf" srcId="{7F5B784A-792A-40DE-AD18-59E42C3EEC1C}" destId="{D264E624-C867-4B47-8017-6104A066CD73}" srcOrd="0" destOrd="0" presId="urn:microsoft.com/office/officeart/2005/8/layout/orgChart1"/>
    <dgm:cxn modelId="{2E77AE40-B94C-46D1-B01E-D68749267720}" type="presParOf" srcId="{7F5B784A-792A-40DE-AD18-59E42C3EEC1C}" destId="{EB2022A0-4BCC-49D6-B0C6-B7DA1D09737B}" srcOrd="1" destOrd="0" presId="urn:microsoft.com/office/officeart/2005/8/layout/orgChart1"/>
    <dgm:cxn modelId="{4BF7BC56-17F2-4432-B768-199386D19A9E}" type="presParOf" srcId="{EB2022A0-4BCC-49D6-B0C6-B7DA1D09737B}" destId="{DB35273C-DE4A-4FAE-8461-A472180C5644}" srcOrd="0" destOrd="0" presId="urn:microsoft.com/office/officeart/2005/8/layout/orgChart1"/>
    <dgm:cxn modelId="{45B99033-2AEE-4186-8B8D-294B34849FA1}" type="presParOf" srcId="{DB35273C-DE4A-4FAE-8461-A472180C5644}" destId="{6953D769-0F68-4025-A50F-823A40FF224A}" srcOrd="0" destOrd="0" presId="urn:microsoft.com/office/officeart/2005/8/layout/orgChart1"/>
    <dgm:cxn modelId="{AB019B04-BB4D-4C8C-8D06-86F28DDEFFCD}" type="presParOf" srcId="{DB35273C-DE4A-4FAE-8461-A472180C5644}" destId="{F2A8E0E1-5472-4460-AF50-51812B11E072}" srcOrd="1" destOrd="0" presId="urn:microsoft.com/office/officeart/2005/8/layout/orgChart1"/>
    <dgm:cxn modelId="{A4049278-1FB4-41E6-9446-6FBF64471E35}" type="presParOf" srcId="{EB2022A0-4BCC-49D6-B0C6-B7DA1D09737B}" destId="{A30D1ED4-4061-4140-9C4C-E87FA5D6EDBB}" srcOrd="1" destOrd="0" presId="urn:microsoft.com/office/officeart/2005/8/layout/orgChart1"/>
    <dgm:cxn modelId="{68B9235D-C664-4DD0-9E3E-2AADBBD0D39F}" type="presParOf" srcId="{A30D1ED4-4061-4140-9C4C-E87FA5D6EDBB}" destId="{BD9B7210-41E9-4230-88B5-0F8B3273090F}" srcOrd="0" destOrd="0" presId="urn:microsoft.com/office/officeart/2005/8/layout/orgChart1"/>
    <dgm:cxn modelId="{66EA5E54-66BA-40FE-9232-5EB35BB0D403}" type="presParOf" srcId="{A30D1ED4-4061-4140-9C4C-E87FA5D6EDBB}" destId="{7A5B018B-FCD3-463C-B56E-4614C3200FE4}" srcOrd="1" destOrd="0" presId="urn:microsoft.com/office/officeart/2005/8/layout/orgChart1"/>
    <dgm:cxn modelId="{5492DA74-EB3B-4050-BC08-F4C11F865CBD}" type="presParOf" srcId="{7A5B018B-FCD3-463C-B56E-4614C3200FE4}" destId="{E65189E6-B6BC-4F9A-A05F-EFD94E11E2F1}" srcOrd="0" destOrd="0" presId="urn:microsoft.com/office/officeart/2005/8/layout/orgChart1"/>
    <dgm:cxn modelId="{311158B9-44EC-4FFF-B84C-A1E451333CA4}" type="presParOf" srcId="{E65189E6-B6BC-4F9A-A05F-EFD94E11E2F1}" destId="{0C0F04B2-0EC7-41E2-B774-4B3F8404FF7C}" srcOrd="0" destOrd="0" presId="urn:microsoft.com/office/officeart/2005/8/layout/orgChart1"/>
    <dgm:cxn modelId="{24F3BC23-0CC6-4218-83AE-A3F0389011A4}" type="presParOf" srcId="{E65189E6-B6BC-4F9A-A05F-EFD94E11E2F1}" destId="{EB062BAE-5E5E-4F39-A0C1-CC1C1D0C889C}" srcOrd="1" destOrd="0" presId="urn:microsoft.com/office/officeart/2005/8/layout/orgChart1"/>
    <dgm:cxn modelId="{387566A8-7888-481D-BB19-143F2BFA929B}" type="presParOf" srcId="{7A5B018B-FCD3-463C-B56E-4614C3200FE4}" destId="{E058E8B2-4005-4CCC-A466-11D7074529B3}" srcOrd="1" destOrd="0" presId="urn:microsoft.com/office/officeart/2005/8/layout/orgChart1"/>
    <dgm:cxn modelId="{1384501F-699E-4C6D-B526-1310B1EBB60C}" type="presParOf" srcId="{7A5B018B-FCD3-463C-B56E-4614C3200FE4}" destId="{B28719ED-B904-49B2-AB51-D6F5050215EB}" srcOrd="2" destOrd="0" presId="urn:microsoft.com/office/officeart/2005/8/layout/orgChart1"/>
    <dgm:cxn modelId="{E89DEF90-B8EE-48F6-992B-C9A5F1CA70EB}" type="presParOf" srcId="{A30D1ED4-4061-4140-9C4C-E87FA5D6EDBB}" destId="{2FDDCA8D-215C-4F3B-952A-87F3E22EEFF1}" srcOrd="2" destOrd="0" presId="urn:microsoft.com/office/officeart/2005/8/layout/orgChart1"/>
    <dgm:cxn modelId="{8C471894-0A84-443D-91E6-F070777BFA23}" type="presParOf" srcId="{A30D1ED4-4061-4140-9C4C-E87FA5D6EDBB}" destId="{D35ADC4C-DC2E-4CD2-81D4-FBC0598CA086}" srcOrd="3" destOrd="0" presId="urn:microsoft.com/office/officeart/2005/8/layout/orgChart1"/>
    <dgm:cxn modelId="{E0BFD9FB-D58F-4EC6-8131-399479AE7E70}" type="presParOf" srcId="{D35ADC4C-DC2E-4CD2-81D4-FBC0598CA086}" destId="{65D3C5C0-3DA4-4E4E-AEFB-7355CA0FB7B4}" srcOrd="0" destOrd="0" presId="urn:microsoft.com/office/officeart/2005/8/layout/orgChart1"/>
    <dgm:cxn modelId="{E4BF16DD-A030-4A4F-99E4-BFDC801B26FE}" type="presParOf" srcId="{65D3C5C0-3DA4-4E4E-AEFB-7355CA0FB7B4}" destId="{D76EC101-4EE0-4CB7-86BE-F305CA6CF594}" srcOrd="0" destOrd="0" presId="urn:microsoft.com/office/officeart/2005/8/layout/orgChart1"/>
    <dgm:cxn modelId="{0360B105-464A-4A58-9357-7116D6C1D44F}" type="presParOf" srcId="{65D3C5C0-3DA4-4E4E-AEFB-7355CA0FB7B4}" destId="{D9419673-898E-42A6-B182-722CAC4C3828}" srcOrd="1" destOrd="0" presId="urn:microsoft.com/office/officeart/2005/8/layout/orgChart1"/>
    <dgm:cxn modelId="{9C46551D-6847-4388-B1EA-6D87EAAE36A9}" type="presParOf" srcId="{D35ADC4C-DC2E-4CD2-81D4-FBC0598CA086}" destId="{33F80D78-7CB5-419F-B298-AEE2CE053443}" srcOrd="1" destOrd="0" presId="urn:microsoft.com/office/officeart/2005/8/layout/orgChart1"/>
    <dgm:cxn modelId="{65153D04-7167-417C-80C0-3212C3D51EE9}" type="presParOf" srcId="{D35ADC4C-DC2E-4CD2-81D4-FBC0598CA086}" destId="{E3060831-65D0-4CDC-85A1-65FFEC757C4E}" srcOrd="2" destOrd="0" presId="urn:microsoft.com/office/officeart/2005/8/layout/orgChart1"/>
    <dgm:cxn modelId="{E95AD247-172E-4A92-825F-00232044A849}" type="presParOf" srcId="{A30D1ED4-4061-4140-9C4C-E87FA5D6EDBB}" destId="{BAED2A96-8D87-4815-9BBE-E142BC4591CF}" srcOrd="4" destOrd="0" presId="urn:microsoft.com/office/officeart/2005/8/layout/orgChart1"/>
    <dgm:cxn modelId="{CA6ABD7B-DC57-4A65-9829-26DBE278B49A}" type="presParOf" srcId="{A30D1ED4-4061-4140-9C4C-E87FA5D6EDBB}" destId="{5313D369-E785-4EB7-B196-B4057F6AB61D}" srcOrd="5" destOrd="0" presId="urn:microsoft.com/office/officeart/2005/8/layout/orgChart1"/>
    <dgm:cxn modelId="{2240D0EC-7084-4412-8CD4-F17643971FD4}" type="presParOf" srcId="{5313D369-E785-4EB7-B196-B4057F6AB61D}" destId="{5E8F9B7D-96E8-4918-A9CA-CFE0BDFC8BA0}" srcOrd="0" destOrd="0" presId="urn:microsoft.com/office/officeart/2005/8/layout/orgChart1"/>
    <dgm:cxn modelId="{C6AB7F4E-A86F-44ED-8D6C-4627524E33BF}" type="presParOf" srcId="{5E8F9B7D-96E8-4918-A9CA-CFE0BDFC8BA0}" destId="{86A78043-55D3-4B28-A31E-41FCB6895960}" srcOrd="0" destOrd="0" presId="urn:microsoft.com/office/officeart/2005/8/layout/orgChart1"/>
    <dgm:cxn modelId="{4014E3C8-0F01-4E85-A19B-3704CF19879F}" type="presParOf" srcId="{5E8F9B7D-96E8-4918-A9CA-CFE0BDFC8BA0}" destId="{F92E2C3D-2EA3-4AF2-9049-55CC226BA678}" srcOrd="1" destOrd="0" presId="urn:microsoft.com/office/officeart/2005/8/layout/orgChart1"/>
    <dgm:cxn modelId="{CF628DA0-BABD-412F-8482-F609124D894A}" type="presParOf" srcId="{5313D369-E785-4EB7-B196-B4057F6AB61D}" destId="{9A12A69E-C2E6-43F7-9050-A74454DEF146}" srcOrd="1" destOrd="0" presId="urn:microsoft.com/office/officeart/2005/8/layout/orgChart1"/>
    <dgm:cxn modelId="{0FE0069B-E454-484D-8005-19DBA5C90D42}" type="presParOf" srcId="{5313D369-E785-4EB7-B196-B4057F6AB61D}" destId="{3AFFFF85-297E-4057-9A1B-8F30B08B85AF}" srcOrd="2" destOrd="0" presId="urn:microsoft.com/office/officeart/2005/8/layout/orgChart1"/>
    <dgm:cxn modelId="{DBD6F561-D128-439D-9E74-88D217C489BB}" type="presParOf" srcId="{EB2022A0-4BCC-49D6-B0C6-B7DA1D09737B}" destId="{21A94A6C-EE09-475C-B8CE-BECC45FD9125}" srcOrd="2" destOrd="0" presId="urn:microsoft.com/office/officeart/2005/8/layout/orgChart1"/>
    <dgm:cxn modelId="{96B608C1-AF65-49DE-816D-AD16B47233A3}" type="presParOf" srcId="{7F5B784A-792A-40DE-AD18-59E42C3EEC1C}" destId="{B3B9E98A-AE40-4CCF-93FA-431ED89E363C}" srcOrd="2" destOrd="0" presId="urn:microsoft.com/office/officeart/2005/8/layout/orgChart1"/>
    <dgm:cxn modelId="{D966730A-DD35-4E6D-BD17-B6C9408C1B06}" type="presParOf" srcId="{7F5B784A-792A-40DE-AD18-59E42C3EEC1C}" destId="{CC23DD9F-8A0B-4456-9001-EE3F531F5C97}" srcOrd="3" destOrd="0" presId="urn:microsoft.com/office/officeart/2005/8/layout/orgChart1"/>
    <dgm:cxn modelId="{5CEE02D0-1392-4AD0-81EE-820E8B436EE8}" type="presParOf" srcId="{CC23DD9F-8A0B-4456-9001-EE3F531F5C97}" destId="{FEC0D094-3D6A-4248-8E0C-B640B5275ED5}" srcOrd="0" destOrd="0" presId="urn:microsoft.com/office/officeart/2005/8/layout/orgChart1"/>
    <dgm:cxn modelId="{AEB3A1D4-F89F-4DD1-9925-778331FD4E98}" type="presParOf" srcId="{FEC0D094-3D6A-4248-8E0C-B640B5275ED5}" destId="{D2E679AF-4A4D-4AD6-8FDB-E18D4DB93255}" srcOrd="0" destOrd="0" presId="urn:microsoft.com/office/officeart/2005/8/layout/orgChart1"/>
    <dgm:cxn modelId="{92334D75-2D3F-43A8-9CB5-A0A72038981F}" type="presParOf" srcId="{FEC0D094-3D6A-4248-8E0C-B640B5275ED5}" destId="{8F804BC7-66DF-40C2-9945-8216373214A4}" srcOrd="1" destOrd="0" presId="urn:microsoft.com/office/officeart/2005/8/layout/orgChart1"/>
    <dgm:cxn modelId="{673C035D-9E4D-4178-8BA3-A4C5A1C6E77A}" type="presParOf" srcId="{CC23DD9F-8A0B-4456-9001-EE3F531F5C97}" destId="{68BD8E49-9F56-47B3-BFD3-CA22B6246456}" srcOrd="1" destOrd="0" presId="urn:microsoft.com/office/officeart/2005/8/layout/orgChart1"/>
    <dgm:cxn modelId="{4CDDD497-D9CE-4DF9-B3B8-87C0572591DB}" type="presParOf" srcId="{CC23DD9F-8A0B-4456-9001-EE3F531F5C97}" destId="{9C54C086-2AAC-478C-AEFA-1C213B6A3D89}" srcOrd="2" destOrd="0" presId="urn:microsoft.com/office/officeart/2005/8/layout/orgChart1"/>
    <dgm:cxn modelId="{DE78D4E3-880A-4366-B90B-62045CE6B641}" type="presParOf" srcId="{7F5B784A-792A-40DE-AD18-59E42C3EEC1C}" destId="{C069A741-D6BE-4A4E-8CE2-3922D7034F11}" srcOrd="4" destOrd="0" presId="urn:microsoft.com/office/officeart/2005/8/layout/orgChart1"/>
    <dgm:cxn modelId="{3CC24BA5-F2AA-4356-AA68-5FAC0EEDC9FB}" type="presParOf" srcId="{7F5B784A-792A-40DE-AD18-59E42C3EEC1C}" destId="{A81A8AC7-E46A-432E-99CC-B36ADFE10C7F}" srcOrd="5" destOrd="0" presId="urn:microsoft.com/office/officeart/2005/8/layout/orgChart1"/>
    <dgm:cxn modelId="{99262CAF-8E96-4C89-AA91-0619644754EE}" type="presParOf" srcId="{A81A8AC7-E46A-432E-99CC-B36ADFE10C7F}" destId="{D2C2541F-60B6-4B37-85F7-648735230C23}" srcOrd="0" destOrd="0" presId="urn:microsoft.com/office/officeart/2005/8/layout/orgChart1"/>
    <dgm:cxn modelId="{A217DD55-3971-4D60-A192-88B182DA089E}" type="presParOf" srcId="{D2C2541F-60B6-4B37-85F7-648735230C23}" destId="{407C7939-020F-443E-A48B-31EFAE572D48}" srcOrd="0" destOrd="0" presId="urn:microsoft.com/office/officeart/2005/8/layout/orgChart1"/>
    <dgm:cxn modelId="{22808260-F694-4D98-BFCD-5AF678CCCEBB}" type="presParOf" srcId="{D2C2541F-60B6-4B37-85F7-648735230C23}" destId="{FFB24661-2988-4FE3-BC50-4F1E54164DE9}" srcOrd="1" destOrd="0" presId="urn:microsoft.com/office/officeart/2005/8/layout/orgChart1"/>
    <dgm:cxn modelId="{B45EEB0C-618D-489C-BE84-A5C995C20DBA}" type="presParOf" srcId="{A81A8AC7-E46A-432E-99CC-B36ADFE10C7F}" destId="{095D41AC-AF2E-466A-AE8C-00567248EB4F}" srcOrd="1" destOrd="0" presId="urn:microsoft.com/office/officeart/2005/8/layout/orgChart1"/>
    <dgm:cxn modelId="{EE17A2C7-0F0C-4C8B-AAD0-38863298DF20}" type="presParOf" srcId="{095D41AC-AF2E-466A-AE8C-00567248EB4F}" destId="{8E85EF77-249D-4CD3-BBD7-0F162CE1827F}" srcOrd="0" destOrd="0" presId="urn:microsoft.com/office/officeart/2005/8/layout/orgChart1"/>
    <dgm:cxn modelId="{6E3472C2-EE4B-415E-B814-96388284D2F6}" type="presParOf" srcId="{095D41AC-AF2E-466A-AE8C-00567248EB4F}" destId="{08A32CF4-10E9-4720-9A75-6CA315F1A2EC}" srcOrd="1" destOrd="0" presId="urn:microsoft.com/office/officeart/2005/8/layout/orgChart1"/>
    <dgm:cxn modelId="{BEDCAECF-42FD-4AAF-994D-D8570F2E95E1}" type="presParOf" srcId="{08A32CF4-10E9-4720-9A75-6CA315F1A2EC}" destId="{7A25782A-C8E6-4E5D-8D91-16EDAABC52FB}" srcOrd="0" destOrd="0" presId="urn:microsoft.com/office/officeart/2005/8/layout/orgChart1"/>
    <dgm:cxn modelId="{4E558781-78A3-43A4-86FA-DBB94B9C8227}" type="presParOf" srcId="{7A25782A-C8E6-4E5D-8D91-16EDAABC52FB}" destId="{68642A4F-5405-4AE7-AF8E-63DDC63B1A41}" srcOrd="0" destOrd="0" presId="urn:microsoft.com/office/officeart/2005/8/layout/orgChart1"/>
    <dgm:cxn modelId="{E8D24B74-32DC-4882-AB7C-6BDF8BB4159F}" type="presParOf" srcId="{7A25782A-C8E6-4E5D-8D91-16EDAABC52FB}" destId="{408EB613-DF1A-4CE7-8BA8-6B0FA3AAFBFD}" srcOrd="1" destOrd="0" presId="urn:microsoft.com/office/officeart/2005/8/layout/orgChart1"/>
    <dgm:cxn modelId="{EA5F4336-4DCB-48A5-96B2-F9BC85F8674B}" type="presParOf" srcId="{08A32CF4-10E9-4720-9A75-6CA315F1A2EC}" destId="{14A1170D-FBC9-40EA-A93C-325F8E680605}" srcOrd="1" destOrd="0" presId="urn:microsoft.com/office/officeart/2005/8/layout/orgChart1"/>
    <dgm:cxn modelId="{E59513E1-08FC-4FD7-B475-BB0E83E4F7F3}" type="presParOf" srcId="{08A32CF4-10E9-4720-9A75-6CA315F1A2EC}" destId="{784B281C-5B83-4DBC-98A2-2DE3EA2A67BE}" srcOrd="2" destOrd="0" presId="urn:microsoft.com/office/officeart/2005/8/layout/orgChart1"/>
    <dgm:cxn modelId="{2161A6EE-6ECC-4121-B666-CF968182FF0B}" type="presParOf" srcId="{095D41AC-AF2E-466A-AE8C-00567248EB4F}" destId="{0FDF06EE-D3E1-4537-B0FC-EC3EF5FDB4D4}" srcOrd="2" destOrd="0" presId="urn:microsoft.com/office/officeart/2005/8/layout/orgChart1"/>
    <dgm:cxn modelId="{D8C5FF69-A5D2-4C2C-BD69-9C0223838B8A}" type="presParOf" srcId="{095D41AC-AF2E-466A-AE8C-00567248EB4F}" destId="{B83E74C8-8E30-439F-B4A1-655F1D1C03DE}" srcOrd="3" destOrd="0" presId="urn:microsoft.com/office/officeart/2005/8/layout/orgChart1"/>
    <dgm:cxn modelId="{1BE7A4C7-5BFA-403C-81EF-58133F84F986}" type="presParOf" srcId="{B83E74C8-8E30-439F-B4A1-655F1D1C03DE}" destId="{8E8415D1-80BF-490A-9B81-A709E29EC2E4}" srcOrd="0" destOrd="0" presId="urn:microsoft.com/office/officeart/2005/8/layout/orgChart1"/>
    <dgm:cxn modelId="{0074259B-161D-41C8-9DCA-3588D25D48E6}" type="presParOf" srcId="{8E8415D1-80BF-490A-9B81-A709E29EC2E4}" destId="{40996E34-77A8-4281-BE60-824308C0D016}" srcOrd="0" destOrd="0" presId="urn:microsoft.com/office/officeart/2005/8/layout/orgChart1"/>
    <dgm:cxn modelId="{F144C0BC-56C8-457C-A9C0-249B8DEB515C}" type="presParOf" srcId="{8E8415D1-80BF-490A-9B81-A709E29EC2E4}" destId="{CC02ACF4-F65F-405A-A193-89EE6C411848}" srcOrd="1" destOrd="0" presId="urn:microsoft.com/office/officeart/2005/8/layout/orgChart1"/>
    <dgm:cxn modelId="{72FE2F7B-391A-437A-AE79-37B8191059D5}" type="presParOf" srcId="{B83E74C8-8E30-439F-B4A1-655F1D1C03DE}" destId="{F45C86B8-76E7-4D25-971B-A35B057D7DB9}" srcOrd="1" destOrd="0" presId="urn:microsoft.com/office/officeart/2005/8/layout/orgChart1"/>
    <dgm:cxn modelId="{7E5B0CEE-0769-4F6B-B967-4AB00192B290}" type="presParOf" srcId="{B83E74C8-8E30-439F-B4A1-655F1D1C03DE}" destId="{D6E6A01A-1575-4364-901A-D42009A5A929}" srcOrd="2" destOrd="0" presId="urn:microsoft.com/office/officeart/2005/8/layout/orgChart1"/>
    <dgm:cxn modelId="{6BFFEC93-F0A0-4FF1-8BAA-FD5B57FE0123}" type="presParOf" srcId="{095D41AC-AF2E-466A-AE8C-00567248EB4F}" destId="{8822C6E6-B2BE-405E-B914-FE3CF28A9037}" srcOrd="4" destOrd="0" presId="urn:microsoft.com/office/officeart/2005/8/layout/orgChart1"/>
    <dgm:cxn modelId="{81116C06-5664-45EF-95F0-CDFBFF95784F}" type="presParOf" srcId="{095D41AC-AF2E-466A-AE8C-00567248EB4F}" destId="{A438C966-BED2-48D6-8548-2959031BA86F}" srcOrd="5" destOrd="0" presId="urn:microsoft.com/office/officeart/2005/8/layout/orgChart1"/>
    <dgm:cxn modelId="{FD9662A2-9A4A-450B-9224-284F53BC029E}" type="presParOf" srcId="{A438C966-BED2-48D6-8548-2959031BA86F}" destId="{5006E8EC-2F87-4B12-9B64-E1BA3051ABE8}" srcOrd="0" destOrd="0" presId="urn:microsoft.com/office/officeart/2005/8/layout/orgChart1"/>
    <dgm:cxn modelId="{E54463BF-A5C1-4B28-BA8B-EE3B99610BE5}" type="presParOf" srcId="{5006E8EC-2F87-4B12-9B64-E1BA3051ABE8}" destId="{C8DCB724-9566-400F-8CCF-783736D5DD6D}" srcOrd="0" destOrd="0" presId="urn:microsoft.com/office/officeart/2005/8/layout/orgChart1"/>
    <dgm:cxn modelId="{BABC58AD-01FC-49CB-9E5E-6F264AD44D05}" type="presParOf" srcId="{5006E8EC-2F87-4B12-9B64-E1BA3051ABE8}" destId="{5AD71BA7-0C5B-45D8-BF53-A6C950F4F024}" srcOrd="1" destOrd="0" presId="urn:microsoft.com/office/officeart/2005/8/layout/orgChart1"/>
    <dgm:cxn modelId="{1F94DDC8-420C-4C8A-9DF3-DDAAED18A735}" type="presParOf" srcId="{A438C966-BED2-48D6-8548-2959031BA86F}" destId="{6D08409C-FD3C-4769-90F1-C808666DE89D}" srcOrd="1" destOrd="0" presId="urn:microsoft.com/office/officeart/2005/8/layout/orgChart1"/>
    <dgm:cxn modelId="{979317D7-F1B8-4693-BD2E-8011A5816E4D}" type="presParOf" srcId="{A438C966-BED2-48D6-8548-2959031BA86F}" destId="{FC19B20A-D414-4596-9BD5-11CFD3F95119}" srcOrd="2" destOrd="0" presId="urn:microsoft.com/office/officeart/2005/8/layout/orgChart1"/>
    <dgm:cxn modelId="{38B67F35-4A62-41B5-B50E-217EA9103841}" type="presParOf" srcId="{095D41AC-AF2E-466A-AE8C-00567248EB4F}" destId="{F9D59420-98B1-4361-89E3-DAF86836F1E7}" srcOrd="6" destOrd="0" presId="urn:microsoft.com/office/officeart/2005/8/layout/orgChart1"/>
    <dgm:cxn modelId="{210D2825-8193-41C6-BB0B-24EAD039668B}" type="presParOf" srcId="{095D41AC-AF2E-466A-AE8C-00567248EB4F}" destId="{963F95F5-0138-4B62-87A6-FCDF5363DCD9}" srcOrd="7" destOrd="0" presId="urn:microsoft.com/office/officeart/2005/8/layout/orgChart1"/>
    <dgm:cxn modelId="{7BFC492E-D461-422A-A73E-CC59A708BF4B}" type="presParOf" srcId="{963F95F5-0138-4B62-87A6-FCDF5363DCD9}" destId="{FED71E46-FE6E-4167-B793-C041944CD8E9}" srcOrd="0" destOrd="0" presId="urn:microsoft.com/office/officeart/2005/8/layout/orgChart1"/>
    <dgm:cxn modelId="{2DACDFF6-AA71-4D85-9D81-3829E007E8DD}" type="presParOf" srcId="{FED71E46-FE6E-4167-B793-C041944CD8E9}" destId="{B68F84B3-6A0D-4BB5-9D48-6964FC421060}" srcOrd="0" destOrd="0" presId="urn:microsoft.com/office/officeart/2005/8/layout/orgChart1"/>
    <dgm:cxn modelId="{EA21752D-D77B-4EF3-A86B-63F9F2D36100}" type="presParOf" srcId="{FED71E46-FE6E-4167-B793-C041944CD8E9}" destId="{913F54CB-64C7-41A2-B696-0DC2FC29434A}" srcOrd="1" destOrd="0" presId="urn:microsoft.com/office/officeart/2005/8/layout/orgChart1"/>
    <dgm:cxn modelId="{17119BF2-6AA4-482F-A749-0D1AFF8168E5}" type="presParOf" srcId="{963F95F5-0138-4B62-87A6-FCDF5363DCD9}" destId="{22F40928-C983-4C8D-9E7D-AD034A2CEDC9}" srcOrd="1" destOrd="0" presId="urn:microsoft.com/office/officeart/2005/8/layout/orgChart1"/>
    <dgm:cxn modelId="{E5B569AE-DA4B-4FF3-BDCD-F6A91805F519}" type="presParOf" srcId="{963F95F5-0138-4B62-87A6-FCDF5363DCD9}" destId="{6A25F872-28F4-4C6D-9D5E-A0C6C0865054}" srcOrd="2" destOrd="0" presId="urn:microsoft.com/office/officeart/2005/8/layout/orgChart1"/>
    <dgm:cxn modelId="{CE4A5369-231E-48E3-87B3-393EFCA9D401}" type="presParOf" srcId="{A81A8AC7-E46A-432E-99CC-B36ADFE10C7F}" destId="{02E34E85-E0F2-4F86-9C27-DA17E670482C}" srcOrd="2" destOrd="0" presId="urn:microsoft.com/office/officeart/2005/8/layout/orgChart1"/>
    <dgm:cxn modelId="{739DD81C-6695-4186-8AB4-509ABD83B748}" type="presParOf" srcId="{7F5B784A-792A-40DE-AD18-59E42C3EEC1C}" destId="{9663B047-A1E8-45B7-92D5-5B79702FF91C}" srcOrd="6" destOrd="0" presId="urn:microsoft.com/office/officeart/2005/8/layout/orgChart1"/>
    <dgm:cxn modelId="{91645EBF-0904-4D14-AAC0-96CE8B3791A2}" type="presParOf" srcId="{7F5B784A-792A-40DE-AD18-59E42C3EEC1C}" destId="{00E915A5-0126-4CE2-A88F-039AFADD047D}" srcOrd="7" destOrd="0" presId="urn:microsoft.com/office/officeart/2005/8/layout/orgChart1"/>
    <dgm:cxn modelId="{BDEA10A8-61D8-4CB6-A515-2A7A9273BDBA}" type="presParOf" srcId="{00E915A5-0126-4CE2-A88F-039AFADD047D}" destId="{E0D98FB3-A3AD-4F6E-AD25-05C8FA2777A9}" srcOrd="0" destOrd="0" presId="urn:microsoft.com/office/officeart/2005/8/layout/orgChart1"/>
    <dgm:cxn modelId="{6EB2107E-B9A8-42F4-BC33-7F43BDEB1340}" type="presParOf" srcId="{E0D98FB3-A3AD-4F6E-AD25-05C8FA2777A9}" destId="{2BCEED4A-C060-41B3-A036-887893AF9917}" srcOrd="0" destOrd="0" presId="urn:microsoft.com/office/officeart/2005/8/layout/orgChart1"/>
    <dgm:cxn modelId="{6F15E2E2-CB45-49AF-8D33-71A2D94EF9D5}" type="presParOf" srcId="{E0D98FB3-A3AD-4F6E-AD25-05C8FA2777A9}" destId="{784A54F3-3DBC-4DBC-8FC0-8004B3763E61}" srcOrd="1" destOrd="0" presId="urn:microsoft.com/office/officeart/2005/8/layout/orgChart1"/>
    <dgm:cxn modelId="{7785140C-61DE-4E5C-BA24-6D11CF73409A}" type="presParOf" srcId="{00E915A5-0126-4CE2-A88F-039AFADD047D}" destId="{FD6D2B43-C26D-4F73-B3D5-38FA49669344}" srcOrd="1" destOrd="0" presId="urn:microsoft.com/office/officeart/2005/8/layout/orgChart1"/>
    <dgm:cxn modelId="{F53390DB-84A4-4464-8C55-A1B4342786FF}" type="presParOf" srcId="{FD6D2B43-C26D-4F73-B3D5-38FA49669344}" destId="{D66A6F71-1BAC-4CD8-9AD7-DD2515850D92}" srcOrd="0" destOrd="0" presId="urn:microsoft.com/office/officeart/2005/8/layout/orgChart1"/>
    <dgm:cxn modelId="{8CDDABCC-EB1E-4B6B-993D-59F14381A681}" type="presParOf" srcId="{FD6D2B43-C26D-4F73-B3D5-38FA49669344}" destId="{7BE39C50-7B81-4CAE-BAE9-1127C5191A83}" srcOrd="1" destOrd="0" presId="urn:microsoft.com/office/officeart/2005/8/layout/orgChart1"/>
    <dgm:cxn modelId="{D6CCD5FA-64BE-4E20-B727-9BBF2F6C3877}" type="presParOf" srcId="{7BE39C50-7B81-4CAE-BAE9-1127C5191A83}" destId="{9A8CB385-CD32-44E5-B79D-C93251EB5C04}" srcOrd="0" destOrd="0" presId="urn:microsoft.com/office/officeart/2005/8/layout/orgChart1"/>
    <dgm:cxn modelId="{18240302-BC1B-42C6-87D7-1516B1B10B1D}" type="presParOf" srcId="{9A8CB385-CD32-44E5-B79D-C93251EB5C04}" destId="{C3E27C7E-69BF-46D8-BB98-2D9D1174A891}" srcOrd="0" destOrd="0" presId="urn:microsoft.com/office/officeart/2005/8/layout/orgChart1"/>
    <dgm:cxn modelId="{774E3EE7-0689-464C-898E-2D0913858248}" type="presParOf" srcId="{9A8CB385-CD32-44E5-B79D-C93251EB5C04}" destId="{69D817EF-1F88-400A-8340-4BEBBE9B109C}" srcOrd="1" destOrd="0" presId="urn:microsoft.com/office/officeart/2005/8/layout/orgChart1"/>
    <dgm:cxn modelId="{751AB483-D0ED-4BFA-A675-9195F89D5181}" type="presParOf" srcId="{7BE39C50-7B81-4CAE-BAE9-1127C5191A83}" destId="{0F59FE92-1A56-4BA7-804C-4953CC0D2FCA}" srcOrd="1" destOrd="0" presId="urn:microsoft.com/office/officeart/2005/8/layout/orgChart1"/>
    <dgm:cxn modelId="{09EF52E3-623D-4BD3-827D-EFEB1374F16E}" type="presParOf" srcId="{7BE39C50-7B81-4CAE-BAE9-1127C5191A83}" destId="{78A38279-D859-46AC-9427-832475835853}" srcOrd="2" destOrd="0" presId="urn:microsoft.com/office/officeart/2005/8/layout/orgChart1"/>
    <dgm:cxn modelId="{62FF1105-A05A-4DDE-AE5E-F5BEEB6A5E17}" type="presParOf" srcId="{00E915A5-0126-4CE2-A88F-039AFADD047D}" destId="{6644BB74-BEF5-4E51-A9FC-99EDC00CA3A5}" srcOrd="2" destOrd="0" presId="urn:microsoft.com/office/officeart/2005/8/layout/orgChart1"/>
    <dgm:cxn modelId="{0CDF1F3E-EB05-4262-B053-E27B1BD92B94}" type="presParOf" srcId="{7F5B784A-792A-40DE-AD18-59E42C3EEC1C}" destId="{FA1E05C6-A3F7-4958-A667-35EFD6E6D6D2}" srcOrd="8" destOrd="0" presId="urn:microsoft.com/office/officeart/2005/8/layout/orgChart1"/>
    <dgm:cxn modelId="{BEC05421-7E76-4832-9F88-1E1BCF8909B5}" type="presParOf" srcId="{7F5B784A-792A-40DE-AD18-59E42C3EEC1C}" destId="{1146ACC4-C67A-4309-B751-F47D7BBB7956}" srcOrd="9" destOrd="0" presId="urn:microsoft.com/office/officeart/2005/8/layout/orgChart1"/>
    <dgm:cxn modelId="{B6885FF6-9A3B-4F6A-97C9-36DD5931A592}" type="presParOf" srcId="{1146ACC4-C67A-4309-B751-F47D7BBB7956}" destId="{D273DAAE-350F-4D88-B9FC-6677409F37B9}" srcOrd="0" destOrd="0" presId="urn:microsoft.com/office/officeart/2005/8/layout/orgChart1"/>
    <dgm:cxn modelId="{83B5C7E6-9A51-4E72-8EBF-9096DEAA0670}" type="presParOf" srcId="{D273DAAE-350F-4D88-B9FC-6677409F37B9}" destId="{5F37A5E6-EDD7-43FB-BA33-BCF6FFC543EA}" srcOrd="0" destOrd="0" presId="urn:microsoft.com/office/officeart/2005/8/layout/orgChart1"/>
    <dgm:cxn modelId="{AE7EB36D-816C-4A0B-BC5A-B2370AAB9D7C}" type="presParOf" srcId="{D273DAAE-350F-4D88-B9FC-6677409F37B9}" destId="{A273345B-14CE-4681-B1E3-C8DAD6054EC8}" srcOrd="1" destOrd="0" presId="urn:microsoft.com/office/officeart/2005/8/layout/orgChart1"/>
    <dgm:cxn modelId="{ABAFF139-BB9F-4B45-8B7E-63F62302F3A6}" type="presParOf" srcId="{1146ACC4-C67A-4309-B751-F47D7BBB7956}" destId="{9B0CEA3C-8064-4118-B171-392BFD81F1C2}" srcOrd="1" destOrd="0" presId="urn:microsoft.com/office/officeart/2005/8/layout/orgChart1"/>
    <dgm:cxn modelId="{B0012BA1-932E-4C41-A001-0362D3EBDAF5}" type="presParOf" srcId="{9B0CEA3C-8064-4118-B171-392BFD81F1C2}" destId="{12F84B5E-F971-4840-972A-3E9D08E9655B}" srcOrd="0" destOrd="0" presId="urn:microsoft.com/office/officeart/2005/8/layout/orgChart1"/>
    <dgm:cxn modelId="{5CE56A9A-B417-4AFC-8D71-3CCF7ED12709}" type="presParOf" srcId="{9B0CEA3C-8064-4118-B171-392BFD81F1C2}" destId="{0F9CA2A0-3D7C-49AF-B84C-C554D0DCBD82}" srcOrd="1" destOrd="0" presId="urn:microsoft.com/office/officeart/2005/8/layout/orgChart1"/>
    <dgm:cxn modelId="{D5D5A335-5C23-4B65-8C21-B8D80930D666}" type="presParOf" srcId="{0F9CA2A0-3D7C-49AF-B84C-C554D0DCBD82}" destId="{033A3B08-A08F-41CA-BE2F-AD0B8FBE288E}" srcOrd="0" destOrd="0" presId="urn:microsoft.com/office/officeart/2005/8/layout/orgChart1"/>
    <dgm:cxn modelId="{AF2115C5-160F-4020-9D13-7C9766D67890}" type="presParOf" srcId="{033A3B08-A08F-41CA-BE2F-AD0B8FBE288E}" destId="{3FD0C7E9-E3CA-494F-BB70-6C1CB4A6EE07}" srcOrd="0" destOrd="0" presId="urn:microsoft.com/office/officeart/2005/8/layout/orgChart1"/>
    <dgm:cxn modelId="{51C96C54-A0AC-460F-9A5E-6DD3BB213E12}" type="presParOf" srcId="{033A3B08-A08F-41CA-BE2F-AD0B8FBE288E}" destId="{145B8531-C8B5-4AC9-9685-A92CCE2DCD2C}" srcOrd="1" destOrd="0" presId="urn:microsoft.com/office/officeart/2005/8/layout/orgChart1"/>
    <dgm:cxn modelId="{A13143B8-8AF1-4C6A-AC72-29CD56DBF52C}" type="presParOf" srcId="{0F9CA2A0-3D7C-49AF-B84C-C554D0DCBD82}" destId="{4A6B4F9A-E168-41B0-AB87-FBAF80A83401}" srcOrd="1" destOrd="0" presId="urn:microsoft.com/office/officeart/2005/8/layout/orgChart1"/>
    <dgm:cxn modelId="{DE2A9E3A-7F94-4BC9-8C24-0EEAE38A0B26}" type="presParOf" srcId="{0F9CA2A0-3D7C-49AF-B84C-C554D0DCBD82}" destId="{82E82236-F693-40F5-ABEE-8E6BEC919150}" srcOrd="2" destOrd="0" presId="urn:microsoft.com/office/officeart/2005/8/layout/orgChart1"/>
    <dgm:cxn modelId="{82228B8F-8689-4841-9CE2-8649605D3D9C}" type="presParOf" srcId="{9B0CEA3C-8064-4118-B171-392BFD81F1C2}" destId="{26BDE9E3-8ECF-4DA6-B1F7-085DFA9F48CF}" srcOrd="2" destOrd="0" presId="urn:microsoft.com/office/officeart/2005/8/layout/orgChart1"/>
    <dgm:cxn modelId="{251C2562-2B0C-4A00-BA9F-F467EDC397FA}" type="presParOf" srcId="{9B0CEA3C-8064-4118-B171-392BFD81F1C2}" destId="{FFE82D07-AD70-4932-A22C-7A0C8C1F09C7}" srcOrd="3" destOrd="0" presId="urn:microsoft.com/office/officeart/2005/8/layout/orgChart1"/>
    <dgm:cxn modelId="{B49D46F8-BB32-4304-BFD5-586E4B2660A2}" type="presParOf" srcId="{FFE82D07-AD70-4932-A22C-7A0C8C1F09C7}" destId="{A460E4EC-F101-4441-BFF7-AD8AA2FAF7CB}" srcOrd="0" destOrd="0" presId="urn:microsoft.com/office/officeart/2005/8/layout/orgChart1"/>
    <dgm:cxn modelId="{1FBFB415-C6D5-4CEA-B472-B9D75DA715AC}" type="presParOf" srcId="{A460E4EC-F101-4441-BFF7-AD8AA2FAF7CB}" destId="{873B9078-EE6B-4554-9EDB-3FE957AEDB57}" srcOrd="0" destOrd="0" presId="urn:microsoft.com/office/officeart/2005/8/layout/orgChart1"/>
    <dgm:cxn modelId="{50F3CF15-FEF1-4A7A-B16C-20226E12F69F}" type="presParOf" srcId="{A460E4EC-F101-4441-BFF7-AD8AA2FAF7CB}" destId="{0D5CC1AD-75D2-4DF0-A0FE-D1CBC6BA8622}" srcOrd="1" destOrd="0" presId="urn:microsoft.com/office/officeart/2005/8/layout/orgChart1"/>
    <dgm:cxn modelId="{E4C8E705-F971-4526-AD2F-B7CD1E0317F8}" type="presParOf" srcId="{FFE82D07-AD70-4932-A22C-7A0C8C1F09C7}" destId="{72903809-5191-41FC-9B9B-EE66577054C3}" srcOrd="1" destOrd="0" presId="urn:microsoft.com/office/officeart/2005/8/layout/orgChart1"/>
    <dgm:cxn modelId="{A2592B6A-A573-42FF-9047-702E5B6675E1}" type="presParOf" srcId="{FFE82D07-AD70-4932-A22C-7A0C8C1F09C7}" destId="{11FB14DA-686D-467C-87C0-663495847B8F}" srcOrd="2" destOrd="0" presId="urn:microsoft.com/office/officeart/2005/8/layout/orgChart1"/>
    <dgm:cxn modelId="{FF2F569E-A605-41CC-A415-CAD9698AFE36}" type="presParOf" srcId="{9B0CEA3C-8064-4118-B171-392BFD81F1C2}" destId="{7476DF9A-0BFB-4658-947D-454020FF7586}" srcOrd="4" destOrd="0" presId="urn:microsoft.com/office/officeart/2005/8/layout/orgChart1"/>
    <dgm:cxn modelId="{9775658E-BF42-4403-9485-8CBB6D036E02}" type="presParOf" srcId="{9B0CEA3C-8064-4118-B171-392BFD81F1C2}" destId="{52A55DFF-99AD-4A0A-A374-4F1B8FB69B83}" srcOrd="5" destOrd="0" presId="urn:microsoft.com/office/officeart/2005/8/layout/orgChart1"/>
    <dgm:cxn modelId="{AE5C68A4-45F4-4AC6-AB52-AFD257944487}" type="presParOf" srcId="{52A55DFF-99AD-4A0A-A374-4F1B8FB69B83}" destId="{33658187-6F60-40CD-8ECC-9B8C517DE7C4}" srcOrd="0" destOrd="0" presId="urn:microsoft.com/office/officeart/2005/8/layout/orgChart1"/>
    <dgm:cxn modelId="{ABCF0EE3-EF86-42BB-A737-AAE26955F4B4}" type="presParOf" srcId="{33658187-6F60-40CD-8ECC-9B8C517DE7C4}" destId="{8AE58634-F7C8-492D-BE2F-A13A2B845BA7}" srcOrd="0" destOrd="0" presId="urn:microsoft.com/office/officeart/2005/8/layout/orgChart1"/>
    <dgm:cxn modelId="{78CFC781-E3A7-45C4-B429-788DDE38DD43}" type="presParOf" srcId="{33658187-6F60-40CD-8ECC-9B8C517DE7C4}" destId="{10BF70AD-1713-4EE7-9CE2-8B21B590E478}" srcOrd="1" destOrd="0" presId="urn:microsoft.com/office/officeart/2005/8/layout/orgChart1"/>
    <dgm:cxn modelId="{66EA1986-0B26-4B14-9146-74C546063357}" type="presParOf" srcId="{52A55DFF-99AD-4A0A-A374-4F1B8FB69B83}" destId="{95E55B25-5EC1-4B18-B485-F3DD16D0A976}" srcOrd="1" destOrd="0" presId="urn:microsoft.com/office/officeart/2005/8/layout/orgChart1"/>
    <dgm:cxn modelId="{CA6E5CE1-C933-4F0F-BC47-3517DEF0D51A}" type="presParOf" srcId="{52A55DFF-99AD-4A0A-A374-4F1B8FB69B83}" destId="{C231F2A4-31FA-4A94-B80C-A42881A4BD78}" srcOrd="2" destOrd="0" presId="urn:microsoft.com/office/officeart/2005/8/layout/orgChart1"/>
    <dgm:cxn modelId="{4E1B2D74-E3AA-4E13-8964-A7B88DC5A097}" type="presParOf" srcId="{1146ACC4-C67A-4309-B751-F47D7BBB7956}" destId="{7F33A02D-6BDF-4BA7-8EDD-7C8FE5DC670C}" srcOrd="2" destOrd="0" presId="urn:microsoft.com/office/officeart/2005/8/layout/orgChart1"/>
    <dgm:cxn modelId="{73945BB5-E4E9-4914-BC15-A227FD7BD15A}" type="presParOf" srcId="{7F5B784A-792A-40DE-AD18-59E42C3EEC1C}" destId="{2F805A17-9695-4308-979D-62F6A84FFC96}" srcOrd="10" destOrd="0" presId="urn:microsoft.com/office/officeart/2005/8/layout/orgChart1"/>
    <dgm:cxn modelId="{250B005C-0F66-4DDF-8788-EAEB05466ADA}" type="presParOf" srcId="{7F5B784A-792A-40DE-AD18-59E42C3EEC1C}" destId="{30B04823-437F-4FF2-8856-6F34FB859C0B}" srcOrd="11" destOrd="0" presId="urn:microsoft.com/office/officeart/2005/8/layout/orgChart1"/>
    <dgm:cxn modelId="{C10CCF53-E665-46A2-B562-8A2AA0E49D64}" type="presParOf" srcId="{30B04823-437F-4FF2-8856-6F34FB859C0B}" destId="{E965564D-414E-44AE-96DE-B523B2E65489}" srcOrd="0" destOrd="0" presId="urn:microsoft.com/office/officeart/2005/8/layout/orgChart1"/>
    <dgm:cxn modelId="{DFB01B25-4D7B-4E2D-8293-03FC7BA26197}" type="presParOf" srcId="{E965564D-414E-44AE-96DE-B523B2E65489}" destId="{74E49DB5-AD2B-44BD-8E6B-134816CEB16E}" srcOrd="0" destOrd="0" presId="urn:microsoft.com/office/officeart/2005/8/layout/orgChart1"/>
    <dgm:cxn modelId="{E175B065-0BAC-4634-BDD5-97D23127D410}" type="presParOf" srcId="{E965564D-414E-44AE-96DE-B523B2E65489}" destId="{B4A8660C-A75B-4B3A-B1A3-FAC9749BCF97}" srcOrd="1" destOrd="0" presId="urn:microsoft.com/office/officeart/2005/8/layout/orgChart1"/>
    <dgm:cxn modelId="{7DB93BAE-0FA9-42A6-80BA-02B849BF3690}" type="presParOf" srcId="{30B04823-437F-4FF2-8856-6F34FB859C0B}" destId="{1E22F692-B2A1-4657-824D-BCFC4A9EC98C}" srcOrd="1" destOrd="0" presId="urn:microsoft.com/office/officeart/2005/8/layout/orgChart1"/>
    <dgm:cxn modelId="{3B62B901-9955-4F6B-9C59-3C8A760582A3}" type="presParOf" srcId="{1E22F692-B2A1-4657-824D-BCFC4A9EC98C}" destId="{2B7FBE64-45D4-4E3B-AF4B-AC2EA0433DC7}" srcOrd="0" destOrd="0" presId="urn:microsoft.com/office/officeart/2005/8/layout/orgChart1"/>
    <dgm:cxn modelId="{D20D8DC6-B166-4784-BC73-2AB58E820825}" type="presParOf" srcId="{1E22F692-B2A1-4657-824D-BCFC4A9EC98C}" destId="{6A83A492-3C7D-456A-B329-D39EB25A7D8C}" srcOrd="1" destOrd="0" presId="urn:microsoft.com/office/officeart/2005/8/layout/orgChart1"/>
    <dgm:cxn modelId="{63ADCBE2-F0D9-4AD7-A5AA-B01ED0AE79DD}" type="presParOf" srcId="{6A83A492-3C7D-456A-B329-D39EB25A7D8C}" destId="{94FEF9CE-BADC-4BE5-A72B-0EDE8BD5F751}" srcOrd="0" destOrd="0" presId="urn:microsoft.com/office/officeart/2005/8/layout/orgChart1"/>
    <dgm:cxn modelId="{5C762ECE-690B-41CD-AD23-108BA16C47F9}" type="presParOf" srcId="{94FEF9CE-BADC-4BE5-A72B-0EDE8BD5F751}" destId="{754E37D9-7D12-41D6-B1D4-56B1DDE8B9E7}" srcOrd="0" destOrd="0" presId="urn:microsoft.com/office/officeart/2005/8/layout/orgChart1"/>
    <dgm:cxn modelId="{5628DC3D-E579-4F37-9C60-4EA071A7164D}" type="presParOf" srcId="{94FEF9CE-BADC-4BE5-A72B-0EDE8BD5F751}" destId="{86E45989-82BC-466C-A050-F7D30C34BD48}" srcOrd="1" destOrd="0" presId="urn:microsoft.com/office/officeart/2005/8/layout/orgChart1"/>
    <dgm:cxn modelId="{F883AFCD-68D8-4CD4-9C2E-3E6D391ABB8B}" type="presParOf" srcId="{6A83A492-3C7D-456A-B329-D39EB25A7D8C}" destId="{CC8C4F8E-3F54-4CB3-8F6E-D5AB39F16839}" srcOrd="1" destOrd="0" presId="urn:microsoft.com/office/officeart/2005/8/layout/orgChart1"/>
    <dgm:cxn modelId="{F55CE129-A651-4A3F-9E79-AE4E37A00571}" type="presParOf" srcId="{6A83A492-3C7D-456A-B329-D39EB25A7D8C}" destId="{B8ACD99D-6F74-45A0-B69D-838CF25A0121}" srcOrd="2" destOrd="0" presId="urn:microsoft.com/office/officeart/2005/8/layout/orgChart1"/>
    <dgm:cxn modelId="{9B3E7224-2EEC-4511-8927-0356D8933862}" type="presParOf" srcId="{1E22F692-B2A1-4657-824D-BCFC4A9EC98C}" destId="{82DD50E0-366D-402B-BC8B-717DB51CAD69}" srcOrd="2" destOrd="0" presId="urn:microsoft.com/office/officeart/2005/8/layout/orgChart1"/>
    <dgm:cxn modelId="{11047776-EDBA-43C6-AB9F-0139533851E4}" type="presParOf" srcId="{1E22F692-B2A1-4657-824D-BCFC4A9EC98C}" destId="{3FF28CBB-1C90-42CD-BA51-B22DE07BE555}" srcOrd="3" destOrd="0" presId="urn:microsoft.com/office/officeart/2005/8/layout/orgChart1"/>
    <dgm:cxn modelId="{A23F4FBE-356C-4072-8795-620A7B0E6C48}" type="presParOf" srcId="{3FF28CBB-1C90-42CD-BA51-B22DE07BE555}" destId="{5CF50A78-9B9A-40C3-8550-1A9BC406F5D9}" srcOrd="0" destOrd="0" presId="urn:microsoft.com/office/officeart/2005/8/layout/orgChart1"/>
    <dgm:cxn modelId="{C6C1FBA6-256A-4A50-88A8-D7C7A52AB134}" type="presParOf" srcId="{5CF50A78-9B9A-40C3-8550-1A9BC406F5D9}" destId="{B020F36A-7165-4EE1-9FB7-1344869A175B}" srcOrd="0" destOrd="0" presId="urn:microsoft.com/office/officeart/2005/8/layout/orgChart1"/>
    <dgm:cxn modelId="{02F9026E-52B7-43CD-A14B-E4A59F19D057}" type="presParOf" srcId="{5CF50A78-9B9A-40C3-8550-1A9BC406F5D9}" destId="{E0215E9A-D055-47EC-994B-6401AB25BB4A}" srcOrd="1" destOrd="0" presId="urn:microsoft.com/office/officeart/2005/8/layout/orgChart1"/>
    <dgm:cxn modelId="{9BDAD05B-42AE-42F1-9CC4-8B51BC7ECF34}" type="presParOf" srcId="{3FF28CBB-1C90-42CD-BA51-B22DE07BE555}" destId="{26EDE075-495C-479C-92EE-BDFB01D8F4C6}" srcOrd="1" destOrd="0" presId="urn:microsoft.com/office/officeart/2005/8/layout/orgChart1"/>
    <dgm:cxn modelId="{F7A7B4FF-0FA4-4B35-8AE0-15CFC49FA2B7}" type="presParOf" srcId="{3FF28CBB-1C90-42CD-BA51-B22DE07BE555}" destId="{A3C6E497-4C8F-4E8F-A49F-A6682525BAC2}" srcOrd="2" destOrd="0" presId="urn:microsoft.com/office/officeart/2005/8/layout/orgChart1"/>
    <dgm:cxn modelId="{ED9676A1-FEE6-451D-8806-F6453D6251F6}" type="presParOf" srcId="{1E22F692-B2A1-4657-824D-BCFC4A9EC98C}" destId="{F7C8CC0B-B802-4CE8-B047-F213F95E44BC}" srcOrd="4" destOrd="0" presId="urn:microsoft.com/office/officeart/2005/8/layout/orgChart1"/>
    <dgm:cxn modelId="{11C4690C-6803-461A-85C2-ED9A7E307A86}" type="presParOf" srcId="{1E22F692-B2A1-4657-824D-BCFC4A9EC98C}" destId="{C41E22EA-246F-4A13-BE86-76BC4E252848}" srcOrd="5" destOrd="0" presId="urn:microsoft.com/office/officeart/2005/8/layout/orgChart1"/>
    <dgm:cxn modelId="{A0CE2CF2-F549-43EA-B878-1CE412C2B91B}" type="presParOf" srcId="{C41E22EA-246F-4A13-BE86-76BC4E252848}" destId="{ED593233-FDF4-444D-979B-64A999DA334E}" srcOrd="0" destOrd="0" presId="urn:microsoft.com/office/officeart/2005/8/layout/orgChart1"/>
    <dgm:cxn modelId="{998FEA2D-BFCB-42F4-9F4A-7E6B026EE18F}" type="presParOf" srcId="{ED593233-FDF4-444D-979B-64A999DA334E}" destId="{BB1FB4B1-8EE4-40C7-ABA6-42F7F48F744C}" srcOrd="0" destOrd="0" presId="urn:microsoft.com/office/officeart/2005/8/layout/orgChart1"/>
    <dgm:cxn modelId="{9121CB7E-9B0D-44F8-B9A7-AD50A6809639}" type="presParOf" srcId="{ED593233-FDF4-444D-979B-64A999DA334E}" destId="{7301087D-D94F-4A7F-8F39-3CBE47D493F2}" srcOrd="1" destOrd="0" presId="urn:microsoft.com/office/officeart/2005/8/layout/orgChart1"/>
    <dgm:cxn modelId="{5C102DE1-39B8-4392-973B-7965129FC0C2}" type="presParOf" srcId="{C41E22EA-246F-4A13-BE86-76BC4E252848}" destId="{ECE6F6ED-0B9A-495C-AE8B-60F59DB5A169}" srcOrd="1" destOrd="0" presId="urn:microsoft.com/office/officeart/2005/8/layout/orgChart1"/>
    <dgm:cxn modelId="{0BDFD583-7149-49FE-94C8-EEC7BB92A738}" type="presParOf" srcId="{C41E22EA-246F-4A13-BE86-76BC4E252848}" destId="{734E3830-6A09-40B1-8ADC-606CB9B40E1C}" srcOrd="2" destOrd="0" presId="urn:microsoft.com/office/officeart/2005/8/layout/orgChart1"/>
    <dgm:cxn modelId="{600146C1-3048-4C90-B6FB-B55878D88E00}" type="presParOf" srcId="{30B04823-437F-4FF2-8856-6F34FB859C0B}" destId="{19523AAB-925B-4ADB-909C-42E80BC48079}" srcOrd="2" destOrd="0" presId="urn:microsoft.com/office/officeart/2005/8/layout/orgChart1"/>
    <dgm:cxn modelId="{DE6A3A5D-4D0C-406E-9A60-1D2AB564C919}" type="presParOf" srcId="{CC7F3590-5420-4E63-9B6B-93FCA1FFF9D6}" destId="{DB57B511-1C49-4052-9016-F561CD54F2A0}"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796EFF-9353-4443-822A-864949BB2BC7}" type="doc">
      <dgm:prSet loTypeId="urn:microsoft.com/office/officeart/2005/8/layout/cycle1" loCatId="cycle" qsTypeId="urn:microsoft.com/office/officeart/2005/8/quickstyle/simple1" qsCatId="simple" csTypeId="urn:microsoft.com/office/officeart/2005/8/colors/colorful4" csCatId="colorful" phldr="1"/>
      <dgm:spPr/>
      <dgm:t>
        <a:bodyPr/>
        <a:lstStyle/>
        <a:p>
          <a:endParaRPr lang="en-US"/>
        </a:p>
      </dgm:t>
    </dgm:pt>
    <dgm:pt modelId="{3149A18A-C5C3-47F6-BAED-8AF5EF6B44A5}">
      <dgm:prSet phldrT="[Text]"/>
      <dgm:spPr/>
      <dgm:t>
        <a:bodyPr/>
        <a:lstStyle/>
        <a:p>
          <a:r>
            <a:rPr lang="en-US" dirty="0" smtClean="0"/>
            <a:t>Requirement classification and organization</a:t>
          </a:r>
          <a:endParaRPr lang="en-US" dirty="0"/>
        </a:p>
      </dgm:t>
    </dgm:pt>
    <dgm:pt modelId="{901BF620-20F9-4856-9016-0AB6D02AB114}" type="parTrans" cxnId="{A463527C-6003-4A08-953A-52AE0DC71FC6}">
      <dgm:prSet/>
      <dgm:spPr/>
      <dgm:t>
        <a:bodyPr/>
        <a:lstStyle/>
        <a:p>
          <a:endParaRPr lang="en-US"/>
        </a:p>
      </dgm:t>
    </dgm:pt>
    <dgm:pt modelId="{DF3020BD-7BC4-4C53-B608-0F78899DA5BE}" type="sibTrans" cxnId="{A463527C-6003-4A08-953A-52AE0DC71FC6}">
      <dgm:prSet/>
      <dgm:spPr/>
      <dgm:t>
        <a:bodyPr/>
        <a:lstStyle/>
        <a:p>
          <a:endParaRPr lang="en-US"/>
        </a:p>
      </dgm:t>
    </dgm:pt>
    <dgm:pt modelId="{CAF6F6F4-1F1F-4BC2-B7CE-6502DD5693DB}">
      <dgm:prSet phldrT="[Text]"/>
      <dgm:spPr/>
      <dgm:t>
        <a:bodyPr/>
        <a:lstStyle/>
        <a:p>
          <a:r>
            <a:rPr lang="en-US" dirty="0" smtClean="0"/>
            <a:t>Requirement prioritization and negotiation</a:t>
          </a:r>
          <a:endParaRPr lang="en-US" dirty="0"/>
        </a:p>
      </dgm:t>
    </dgm:pt>
    <dgm:pt modelId="{9294C81B-61A9-457B-BC35-1C29E3B73D88}" type="parTrans" cxnId="{9A6D7C1B-DB36-46D4-AC7B-F835C81DE25A}">
      <dgm:prSet/>
      <dgm:spPr/>
      <dgm:t>
        <a:bodyPr/>
        <a:lstStyle/>
        <a:p>
          <a:endParaRPr lang="en-US"/>
        </a:p>
      </dgm:t>
    </dgm:pt>
    <dgm:pt modelId="{C8BC4A60-C098-4DDD-AE85-7939C66805F0}" type="sibTrans" cxnId="{9A6D7C1B-DB36-46D4-AC7B-F835C81DE25A}">
      <dgm:prSet/>
      <dgm:spPr/>
      <dgm:t>
        <a:bodyPr/>
        <a:lstStyle/>
        <a:p>
          <a:endParaRPr lang="en-US"/>
        </a:p>
      </dgm:t>
    </dgm:pt>
    <dgm:pt modelId="{4F95053E-459A-4EBD-B474-E5C28B09F534}">
      <dgm:prSet phldrT="[Text]"/>
      <dgm:spPr/>
      <dgm:t>
        <a:bodyPr/>
        <a:lstStyle/>
        <a:p>
          <a:r>
            <a:rPr lang="en-US" dirty="0" smtClean="0"/>
            <a:t>Requirement specification</a:t>
          </a:r>
          <a:endParaRPr lang="en-US" dirty="0"/>
        </a:p>
      </dgm:t>
    </dgm:pt>
    <dgm:pt modelId="{44745D75-2FE1-4F95-8F5A-4A8F680FEB87}" type="parTrans" cxnId="{E06DE89F-8C82-48A9-A90F-DF5FDA88A8A3}">
      <dgm:prSet/>
      <dgm:spPr/>
      <dgm:t>
        <a:bodyPr/>
        <a:lstStyle/>
        <a:p>
          <a:endParaRPr lang="en-US"/>
        </a:p>
      </dgm:t>
    </dgm:pt>
    <dgm:pt modelId="{636193C3-E097-43B5-BEC8-B761E166F3AB}" type="sibTrans" cxnId="{E06DE89F-8C82-48A9-A90F-DF5FDA88A8A3}">
      <dgm:prSet/>
      <dgm:spPr/>
      <dgm:t>
        <a:bodyPr/>
        <a:lstStyle/>
        <a:p>
          <a:endParaRPr lang="en-US"/>
        </a:p>
      </dgm:t>
    </dgm:pt>
    <dgm:pt modelId="{DB27584D-E0F8-45A9-A00E-B9C689001CE4}">
      <dgm:prSet phldrT="[Text]"/>
      <dgm:spPr/>
      <dgm:t>
        <a:bodyPr/>
        <a:lstStyle/>
        <a:p>
          <a:r>
            <a:rPr lang="en-US" dirty="0" smtClean="0"/>
            <a:t>Requirement discovery</a:t>
          </a:r>
          <a:endParaRPr lang="en-US" dirty="0"/>
        </a:p>
      </dgm:t>
    </dgm:pt>
    <dgm:pt modelId="{A3A01A77-9F54-4788-BFAE-A230C51ED697}" type="parTrans" cxnId="{C0909019-4FB0-4A0E-8E04-BF4031529BCC}">
      <dgm:prSet/>
      <dgm:spPr/>
      <dgm:t>
        <a:bodyPr/>
        <a:lstStyle/>
        <a:p>
          <a:endParaRPr lang="en-US"/>
        </a:p>
      </dgm:t>
    </dgm:pt>
    <dgm:pt modelId="{0713C15E-D407-4201-BF7A-B27774FB6328}" type="sibTrans" cxnId="{C0909019-4FB0-4A0E-8E04-BF4031529BCC}">
      <dgm:prSet/>
      <dgm:spPr/>
      <dgm:t>
        <a:bodyPr/>
        <a:lstStyle/>
        <a:p>
          <a:endParaRPr lang="en-US"/>
        </a:p>
      </dgm:t>
    </dgm:pt>
    <dgm:pt modelId="{AC4DA51C-6756-4DE7-AF9A-0D8D41DA4F0A}" type="pres">
      <dgm:prSet presAssocID="{3A796EFF-9353-4443-822A-864949BB2BC7}" presName="cycle" presStyleCnt="0">
        <dgm:presLayoutVars>
          <dgm:dir/>
          <dgm:resizeHandles val="exact"/>
        </dgm:presLayoutVars>
      </dgm:prSet>
      <dgm:spPr/>
      <dgm:t>
        <a:bodyPr/>
        <a:lstStyle/>
        <a:p>
          <a:endParaRPr lang="en-US"/>
        </a:p>
      </dgm:t>
    </dgm:pt>
    <dgm:pt modelId="{B3E388AD-59FC-4DA9-AA05-EBF621D98283}" type="pres">
      <dgm:prSet presAssocID="{3149A18A-C5C3-47F6-BAED-8AF5EF6B44A5}" presName="dummy" presStyleCnt="0"/>
      <dgm:spPr/>
    </dgm:pt>
    <dgm:pt modelId="{56E5405D-EA94-4A1E-B8F7-74DD91E6A614}" type="pres">
      <dgm:prSet presAssocID="{3149A18A-C5C3-47F6-BAED-8AF5EF6B44A5}" presName="node" presStyleLbl="revTx" presStyleIdx="0" presStyleCnt="4">
        <dgm:presLayoutVars>
          <dgm:bulletEnabled val="1"/>
        </dgm:presLayoutVars>
      </dgm:prSet>
      <dgm:spPr/>
      <dgm:t>
        <a:bodyPr/>
        <a:lstStyle/>
        <a:p>
          <a:endParaRPr lang="en-US"/>
        </a:p>
      </dgm:t>
    </dgm:pt>
    <dgm:pt modelId="{C654B4D0-6430-42B4-8D6A-AD430AD13E34}" type="pres">
      <dgm:prSet presAssocID="{DF3020BD-7BC4-4C53-B608-0F78899DA5BE}" presName="sibTrans" presStyleLbl="node1" presStyleIdx="0" presStyleCnt="4"/>
      <dgm:spPr/>
      <dgm:t>
        <a:bodyPr/>
        <a:lstStyle/>
        <a:p>
          <a:endParaRPr lang="en-US"/>
        </a:p>
      </dgm:t>
    </dgm:pt>
    <dgm:pt modelId="{12CE0871-EEC9-4327-8D06-AAFBFC625975}" type="pres">
      <dgm:prSet presAssocID="{CAF6F6F4-1F1F-4BC2-B7CE-6502DD5693DB}" presName="dummy" presStyleCnt="0"/>
      <dgm:spPr/>
    </dgm:pt>
    <dgm:pt modelId="{11EFD79E-A492-49F8-8A13-7D7BF539AE6A}" type="pres">
      <dgm:prSet presAssocID="{CAF6F6F4-1F1F-4BC2-B7CE-6502DD5693DB}" presName="node" presStyleLbl="revTx" presStyleIdx="1" presStyleCnt="4">
        <dgm:presLayoutVars>
          <dgm:bulletEnabled val="1"/>
        </dgm:presLayoutVars>
      </dgm:prSet>
      <dgm:spPr/>
      <dgm:t>
        <a:bodyPr/>
        <a:lstStyle/>
        <a:p>
          <a:endParaRPr lang="en-US"/>
        </a:p>
      </dgm:t>
    </dgm:pt>
    <dgm:pt modelId="{4923E984-831B-41CF-9E8E-364F5C1D43A3}" type="pres">
      <dgm:prSet presAssocID="{C8BC4A60-C098-4DDD-AE85-7939C66805F0}" presName="sibTrans" presStyleLbl="node1" presStyleIdx="1" presStyleCnt="4"/>
      <dgm:spPr/>
      <dgm:t>
        <a:bodyPr/>
        <a:lstStyle/>
        <a:p>
          <a:endParaRPr lang="en-US"/>
        </a:p>
      </dgm:t>
    </dgm:pt>
    <dgm:pt modelId="{7E5A46B8-B978-4742-9609-22D7CD77778E}" type="pres">
      <dgm:prSet presAssocID="{4F95053E-459A-4EBD-B474-E5C28B09F534}" presName="dummy" presStyleCnt="0"/>
      <dgm:spPr/>
    </dgm:pt>
    <dgm:pt modelId="{BB9B1750-6A44-4FA2-90A9-B54951E3CC1C}" type="pres">
      <dgm:prSet presAssocID="{4F95053E-459A-4EBD-B474-E5C28B09F534}" presName="node" presStyleLbl="revTx" presStyleIdx="2" presStyleCnt="4">
        <dgm:presLayoutVars>
          <dgm:bulletEnabled val="1"/>
        </dgm:presLayoutVars>
      </dgm:prSet>
      <dgm:spPr/>
      <dgm:t>
        <a:bodyPr/>
        <a:lstStyle/>
        <a:p>
          <a:endParaRPr lang="en-US"/>
        </a:p>
      </dgm:t>
    </dgm:pt>
    <dgm:pt modelId="{78D7DF34-0528-4E3F-B122-89DD95678204}" type="pres">
      <dgm:prSet presAssocID="{636193C3-E097-43B5-BEC8-B761E166F3AB}" presName="sibTrans" presStyleLbl="node1" presStyleIdx="2" presStyleCnt="4"/>
      <dgm:spPr/>
      <dgm:t>
        <a:bodyPr/>
        <a:lstStyle/>
        <a:p>
          <a:endParaRPr lang="en-US"/>
        </a:p>
      </dgm:t>
    </dgm:pt>
    <dgm:pt modelId="{7BE62314-12DB-47D4-B996-E7E4CCE732D3}" type="pres">
      <dgm:prSet presAssocID="{DB27584D-E0F8-45A9-A00E-B9C689001CE4}" presName="dummy" presStyleCnt="0"/>
      <dgm:spPr/>
    </dgm:pt>
    <dgm:pt modelId="{9C2B44E9-3AE2-40EB-81C7-B506016E989D}" type="pres">
      <dgm:prSet presAssocID="{DB27584D-E0F8-45A9-A00E-B9C689001CE4}" presName="node" presStyleLbl="revTx" presStyleIdx="3" presStyleCnt="4">
        <dgm:presLayoutVars>
          <dgm:bulletEnabled val="1"/>
        </dgm:presLayoutVars>
      </dgm:prSet>
      <dgm:spPr/>
      <dgm:t>
        <a:bodyPr/>
        <a:lstStyle/>
        <a:p>
          <a:endParaRPr lang="en-US"/>
        </a:p>
      </dgm:t>
    </dgm:pt>
    <dgm:pt modelId="{0F13F07B-C8DD-491A-BC72-B49CF349E725}" type="pres">
      <dgm:prSet presAssocID="{0713C15E-D407-4201-BF7A-B27774FB6328}" presName="sibTrans" presStyleLbl="node1" presStyleIdx="3" presStyleCnt="4"/>
      <dgm:spPr/>
      <dgm:t>
        <a:bodyPr/>
        <a:lstStyle/>
        <a:p>
          <a:endParaRPr lang="en-US"/>
        </a:p>
      </dgm:t>
    </dgm:pt>
  </dgm:ptLst>
  <dgm:cxnLst>
    <dgm:cxn modelId="{8BA33AC7-87E5-4F11-A56A-D71A038B69FB}" type="presOf" srcId="{DF3020BD-7BC4-4C53-B608-0F78899DA5BE}" destId="{C654B4D0-6430-42B4-8D6A-AD430AD13E34}" srcOrd="0" destOrd="0" presId="urn:microsoft.com/office/officeart/2005/8/layout/cycle1"/>
    <dgm:cxn modelId="{3BD8AD09-FC2B-4EB1-85A1-60108689F118}" type="presOf" srcId="{0713C15E-D407-4201-BF7A-B27774FB6328}" destId="{0F13F07B-C8DD-491A-BC72-B49CF349E725}" srcOrd="0" destOrd="0" presId="urn:microsoft.com/office/officeart/2005/8/layout/cycle1"/>
    <dgm:cxn modelId="{9A6D7C1B-DB36-46D4-AC7B-F835C81DE25A}" srcId="{3A796EFF-9353-4443-822A-864949BB2BC7}" destId="{CAF6F6F4-1F1F-4BC2-B7CE-6502DD5693DB}" srcOrd="1" destOrd="0" parTransId="{9294C81B-61A9-457B-BC35-1C29E3B73D88}" sibTransId="{C8BC4A60-C098-4DDD-AE85-7939C66805F0}"/>
    <dgm:cxn modelId="{E06DE89F-8C82-48A9-A90F-DF5FDA88A8A3}" srcId="{3A796EFF-9353-4443-822A-864949BB2BC7}" destId="{4F95053E-459A-4EBD-B474-E5C28B09F534}" srcOrd="2" destOrd="0" parTransId="{44745D75-2FE1-4F95-8F5A-4A8F680FEB87}" sibTransId="{636193C3-E097-43B5-BEC8-B761E166F3AB}"/>
    <dgm:cxn modelId="{DD17C399-10B0-4235-9F58-5BBE40A4FF35}" type="presOf" srcId="{CAF6F6F4-1F1F-4BC2-B7CE-6502DD5693DB}" destId="{11EFD79E-A492-49F8-8A13-7D7BF539AE6A}" srcOrd="0" destOrd="0" presId="urn:microsoft.com/office/officeart/2005/8/layout/cycle1"/>
    <dgm:cxn modelId="{C0909019-4FB0-4A0E-8E04-BF4031529BCC}" srcId="{3A796EFF-9353-4443-822A-864949BB2BC7}" destId="{DB27584D-E0F8-45A9-A00E-B9C689001CE4}" srcOrd="3" destOrd="0" parTransId="{A3A01A77-9F54-4788-BFAE-A230C51ED697}" sibTransId="{0713C15E-D407-4201-BF7A-B27774FB6328}"/>
    <dgm:cxn modelId="{7BC4E780-5025-42C9-A984-609AABF21D10}" type="presOf" srcId="{636193C3-E097-43B5-BEC8-B761E166F3AB}" destId="{78D7DF34-0528-4E3F-B122-89DD95678204}" srcOrd="0" destOrd="0" presId="urn:microsoft.com/office/officeart/2005/8/layout/cycle1"/>
    <dgm:cxn modelId="{D07CBF1F-4B43-40BD-9D6E-ECAC7299AF6A}" type="presOf" srcId="{3149A18A-C5C3-47F6-BAED-8AF5EF6B44A5}" destId="{56E5405D-EA94-4A1E-B8F7-74DD91E6A614}" srcOrd="0" destOrd="0" presId="urn:microsoft.com/office/officeart/2005/8/layout/cycle1"/>
    <dgm:cxn modelId="{A463527C-6003-4A08-953A-52AE0DC71FC6}" srcId="{3A796EFF-9353-4443-822A-864949BB2BC7}" destId="{3149A18A-C5C3-47F6-BAED-8AF5EF6B44A5}" srcOrd="0" destOrd="0" parTransId="{901BF620-20F9-4856-9016-0AB6D02AB114}" sibTransId="{DF3020BD-7BC4-4C53-B608-0F78899DA5BE}"/>
    <dgm:cxn modelId="{C8768FCB-96A3-4A95-9BD3-3DB41AE2C0D2}" type="presOf" srcId="{DB27584D-E0F8-45A9-A00E-B9C689001CE4}" destId="{9C2B44E9-3AE2-40EB-81C7-B506016E989D}" srcOrd="0" destOrd="0" presId="urn:microsoft.com/office/officeart/2005/8/layout/cycle1"/>
    <dgm:cxn modelId="{4A675AB6-39CB-43B7-9DB6-EC0EA547D391}" type="presOf" srcId="{3A796EFF-9353-4443-822A-864949BB2BC7}" destId="{AC4DA51C-6756-4DE7-AF9A-0D8D41DA4F0A}" srcOrd="0" destOrd="0" presId="urn:microsoft.com/office/officeart/2005/8/layout/cycle1"/>
    <dgm:cxn modelId="{C0F3E924-9140-40C9-BA6D-6AE5647BEC8E}" type="presOf" srcId="{4F95053E-459A-4EBD-B474-E5C28B09F534}" destId="{BB9B1750-6A44-4FA2-90A9-B54951E3CC1C}" srcOrd="0" destOrd="0" presId="urn:microsoft.com/office/officeart/2005/8/layout/cycle1"/>
    <dgm:cxn modelId="{EBA6C567-49EC-49BE-B18E-444822FD063C}" type="presOf" srcId="{C8BC4A60-C098-4DDD-AE85-7939C66805F0}" destId="{4923E984-831B-41CF-9E8E-364F5C1D43A3}" srcOrd="0" destOrd="0" presId="urn:microsoft.com/office/officeart/2005/8/layout/cycle1"/>
    <dgm:cxn modelId="{01FAF753-84B7-4818-9F58-BA00F297651F}" type="presParOf" srcId="{AC4DA51C-6756-4DE7-AF9A-0D8D41DA4F0A}" destId="{B3E388AD-59FC-4DA9-AA05-EBF621D98283}" srcOrd="0" destOrd="0" presId="urn:microsoft.com/office/officeart/2005/8/layout/cycle1"/>
    <dgm:cxn modelId="{B795BBDB-8AA2-4C05-BF93-793D9CFD6DD3}" type="presParOf" srcId="{AC4DA51C-6756-4DE7-AF9A-0D8D41DA4F0A}" destId="{56E5405D-EA94-4A1E-B8F7-74DD91E6A614}" srcOrd="1" destOrd="0" presId="urn:microsoft.com/office/officeart/2005/8/layout/cycle1"/>
    <dgm:cxn modelId="{12AA9DE0-9E4C-46E0-A16F-213089C42924}" type="presParOf" srcId="{AC4DA51C-6756-4DE7-AF9A-0D8D41DA4F0A}" destId="{C654B4D0-6430-42B4-8D6A-AD430AD13E34}" srcOrd="2" destOrd="0" presId="urn:microsoft.com/office/officeart/2005/8/layout/cycle1"/>
    <dgm:cxn modelId="{7BEB58AA-13F2-4724-8CE1-FAC457BE3824}" type="presParOf" srcId="{AC4DA51C-6756-4DE7-AF9A-0D8D41DA4F0A}" destId="{12CE0871-EEC9-4327-8D06-AAFBFC625975}" srcOrd="3" destOrd="0" presId="urn:microsoft.com/office/officeart/2005/8/layout/cycle1"/>
    <dgm:cxn modelId="{24B4224C-3512-4AD8-ABD0-87C9DC7BD810}" type="presParOf" srcId="{AC4DA51C-6756-4DE7-AF9A-0D8D41DA4F0A}" destId="{11EFD79E-A492-49F8-8A13-7D7BF539AE6A}" srcOrd="4" destOrd="0" presId="urn:microsoft.com/office/officeart/2005/8/layout/cycle1"/>
    <dgm:cxn modelId="{C572F224-DB2E-4D3E-BAD7-C5EE8646EDAB}" type="presParOf" srcId="{AC4DA51C-6756-4DE7-AF9A-0D8D41DA4F0A}" destId="{4923E984-831B-41CF-9E8E-364F5C1D43A3}" srcOrd="5" destOrd="0" presId="urn:microsoft.com/office/officeart/2005/8/layout/cycle1"/>
    <dgm:cxn modelId="{7FC702B6-E9C8-4028-85F6-D36B5AD0E50A}" type="presParOf" srcId="{AC4DA51C-6756-4DE7-AF9A-0D8D41DA4F0A}" destId="{7E5A46B8-B978-4742-9609-22D7CD77778E}" srcOrd="6" destOrd="0" presId="urn:microsoft.com/office/officeart/2005/8/layout/cycle1"/>
    <dgm:cxn modelId="{FB318986-A41B-4308-A3F7-A8F548307340}" type="presParOf" srcId="{AC4DA51C-6756-4DE7-AF9A-0D8D41DA4F0A}" destId="{BB9B1750-6A44-4FA2-90A9-B54951E3CC1C}" srcOrd="7" destOrd="0" presId="urn:microsoft.com/office/officeart/2005/8/layout/cycle1"/>
    <dgm:cxn modelId="{1E7CAC6D-A619-416A-A082-D17BAC30D1DE}" type="presParOf" srcId="{AC4DA51C-6756-4DE7-AF9A-0D8D41DA4F0A}" destId="{78D7DF34-0528-4E3F-B122-89DD95678204}" srcOrd="8" destOrd="0" presId="urn:microsoft.com/office/officeart/2005/8/layout/cycle1"/>
    <dgm:cxn modelId="{92583CBA-7D47-4840-9AAA-7D9E9A1D17D2}" type="presParOf" srcId="{AC4DA51C-6756-4DE7-AF9A-0D8D41DA4F0A}" destId="{7BE62314-12DB-47D4-B996-E7E4CCE732D3}" srcOrd="9" destOrd="0" presId="urn:microsoft.com/office/officeart/2005/8/layout/cycle1"/>
    <dgm:cxn modelId="{B89D6A73-F3A8-4152-B932-343FFA69B477}" type="presParOf" srcId="{AC4DA51C-6756-4DE7-AF9A-0D8D41DA4F0A}" destId="{9C2B44E9-3AE2-40EB-81C7-B506016E989D}" srcOrd="10" destOrd="0" presId="urn:microsoft.com/office/officeart/2005/8/layout/cycle1"/>
    <dgm:cxn modelId="{79DA92C5-7269-41EA-A01A-D5CBC87DA679}" type="presParOf" srcId="{AC4DA51C-6756-4DE7-AF9A-0D8D41DA4F0A}" destId="{0F13F07B-C8DD-491A-BC72-B49CF349E725}" srcOrd="11"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A84FB9-E360-4E92-B76E-B6AF59BF1684}"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199943BA-3B9E-487E-BCB7-3AAD8360F811}">
      <dgm:prSet phldrT="[Text]" custT="1"/>
      <dgm:spPr/>
      <dgm:t>
        <a:bodyPr/>
        <a:lstStyle/>
        <a:p>
          <a:r>
            <a:rPr lang="en-US" sz="2400" dirty="0" smtClean="0"/>
            <a:t>User requirement specification</a:t>
          </a:r>
          <a:endParaRPr lang="en-US" sz="2400" dirty="0"/>
        </a:p>
      </dgm:t>
    </dgm:pt>
    <dgm:pt modelId="{593B2870-8422-4E37-94B0-F597DCB05CE7}" type="parTrans" cxnId="{53DBCA36-573B-419C-A78C-D299F052477B}">
      <dgm:prSet/>
      <dgm:spPr/>
      <dgm:t>
        <a:bodyPr/>
        <a:lstStyle/>
        <a:p>
          <a:endParaRPr lang="en-US" sz="2000"/>
        </a:p>
      </dgm:t>
    </dgm:pt>
    <dgm:pt modelId="{3F1B104C-5E4C-4366-85E9-CB9C083F416F}" type="sibTrans" cxnId="{53DBCA36-573B-419C-A78C-D299F052477B}">
      <dgm:prSet/>
      <dgm:spPr/>
      <dgm:t>
        <a:bodyPr/>
        <a:lstStyle/>
        <a:p>
          <a:endParaRPr lang="en-US" sz="2000"/>
        </a:p>
      </dgm:t>
    </dgm:pt>
    <dgm:pt modelId="{83A31471-4B3D-480F-B0D2-4991A5C94839}">
      <dgm:prSet phldrT="[Text]" custT="1"/>
      <dgm:spPr/>
      <dgm:t>
        <a:bodyPr/>
        <a:lstStyle/>
        <a:p>
          <a:pPr>
            <a:lnSpc>
              <a:spcPct val="150000"/>
            </a:lnSpc>
          </a:pPr>
          <a:r>
            <a:rPr lang="en-US" sz="2000" dirty="0" smtClean="0"/>
            <a:t>Generate monthly report</a:t>
          </a:r>
          <a:endParaRPr lang="en-US" sz="2000" dirty="0"/>
        </a:p>
      </dgm:t>
    </dgm:pt>
    <dgm:pt modelId="{F6E5722C-0F6B-490E-8E28-FDD9173D3609}" type="parTrans" cxnId="{5839DDF3-D95A-41E7-B93A-083D0CA0A454}">
      <dgm:prSet/>
      <dgm:spPr/>
      <dgm:t>
        <a:bodyPr/>
        <a:lstStyle/>
        <a:p>
          <a:endParaRPr lang="en-US" sz="2000"/>
        </a:p>
      </dgm:t>
    </dgm:pt>
    <dgm:pt modelId="{9803C980-8250-4A7F-B436-F85084B5F73C}" type="sibTrans" cxnId="{5839DDF3-D95A-41E7-B93A-083D0CA0A454}">
      <dgm:prSet/>
      <dgm:spPr/>
      <dgm:t>
        <a:bodyPr/>
        <a:lstStyle/>
        <a:p>
          <a:endParaRPr lang="en-US" sz="2000"/>
        </a:p>
      </dgm:t>
    </dgm:pt>
    <dgm:pt modelId="{7990379E-FEA3-4188-912E-36EA4E05B5D9}">
      <dgm:prSet phldrT="[Text]" custT="1"/>
      <dgm:spPr/>
      <dgm:t>
        <a:bodyPr/>
        <a:lstStyle/>
        <a:p>
          <a:r>
            <a:rPr lang="en-US" sz="2400" dirty="0" smtClean="0"/>
            <a:t>System requirement specification</a:t>
          </a:r>
          <a:endParaRPr lang="en-US" sz="2400" dirty="0"/>
        </a:p>
      </dgm:t>
    </dgm:pt>
    <dgm:pt modelId="{E114697E-A0B1-448D-9CD1-DC69F705D060}" type="parTrans" cxnId="{7E56F6AE-C80B-4A29-9F55-D76958D9D3E4}">
      <dgm:prSet/>
      <dgm:spPr/>
      <dgm:t>
        <a:bodyPr/>
        <a:lstStyle/>
        <a:p>
          <a:endParaRPr lang="en-US" sz="2000"/>
        </a:p>
      </dgm:t>
    </dgm:pt>
    <dgm:pt modelId="{C7331509-BD01-4F44-8515-948A1ACE76B9}" type="sibTrans" cxnId="{7E56F6AE-C80B-4A29-9F55-D76958D9D3E4}">
      <dgm:prSet/>
      <dgm:spPr/>
      <dgm:t>
        <a:bodyPr/>
        <a:lstStyle/>
        <a:p>
          <a:endParaRPr lang="en-US" sz="2000"/>
        </a:p>
      </dgm:t>
    </dgm:pt>
    <dgm:pt modelId="{FD92EC27-095C-488A-82E9-7983865298C4}">
      <dgm:prSet phldrT="[Text]" custT="1"/>
      <dgm:spPr/>
      <dgm:t>
        <a:bodyPr/>
        <a:lstStyle/>
        <a:p>
          <a:pPr>
            <a:lnSpc>
              <a:spcPct val="150000"/>
            </a:lnSpc>
          </a:pPr>
          <a:r>
            <a:rPr lang="en-US" sz="2000" dirty="0" smtClean="0"/>
            <a:t>On the last working day of the month</a:t>
          </a:r>
          <a:endParaRPr lang="en-US" sz="2000" dirty="0"/>
        </a:p>
      </dgm:t>
    </dgm:pt>
    <dgm:pt modelId="{C7055BF8-38D6-44BF-9532-FBD4A5B16C5D}" type="parTrans" cxnId="{47392493-5DD1-4345-9D38-9AD606FDDE48}">
      <dgm:prSet/>
      <dgm:spPr/>
      <dgm:t>
        <a:bodyPr/>
        <a:lstStyle/>
        <a:p>
          <a:endParaRPr lang="en-US" sz="2000"/>
        </a:p>
      </dgm:t>
    </dgm:pt>
    <dgm:pt modelId="{633E1EFB-9D5D-4472-B1F4-4FB36794854F}" type="sibTrans" cxnId="{47392493-5DD1-4345-9D38-9AD606FDDE48}">
      <dgm:prSet/>
      <dgm:spPr/>
      <dgm:t>
        <a:bodyPr/>
        <a:lstStyle/>
        <a:p>
          <a:endParaRPr lang="en-US" sz="2000"/>
        </a:p>
      </dgm:t>
    </dgm:pt>
    <dgm:pt modelId="{A2EE5CD6-9F18-4A51-8C54-1F9434116E32}">
      <dgm:prSet phldrT="[Text]" custT="1"/>
      <dgm:spPr/>
      <dgm:t>
        <a:bodyPr/>
        <a:lstStyle/>
        <a:p>
          <a:pPr>
            <a:lnSpc>
              <a:spcPct val="150000"/>
            </a:lnSpc>
          </a:pPr>
          <a:r>
            <a:rPr lang="en-US" sz="2000" dirty="0" smtClean="0"/>
            <a:t>Automatically generate after 17.30 hrs.</a:t>
          </a:r>
          <a:endParaRPr lang="en-US" sz="2000" dirty="0"/>
        </a:p>
      </dgm:t>
    </dgm:pt>
    <dgm:pt modelId="{16739400-FBAA-4B71-8C22-04FE8F8B8356}" type="parTrans" cxnId="{EDAEBD0C-EBB2-438F-B4F9-A8250716BFA4}">
      <dgm:prSet/>
      <dgm:spPr/>
      <dgm:t>
        <a:bodyPr/>
        <a:lstStyle/>
        <a:p>
          <a:endParaRPr lang="en-US" sz="2000"/>
        </a:p>
      </dgm:t>
    </dgm:pt>
    <dgm:pt modelId="{9C6D350B-42C4-4F77-904E-782F1324DACE}" type="sibTrans" cxnId="{EDAEBD0C-EBB2-438F-B4F9-A8250716BFA4}">
      <dgm:prSet/>
      <dgm:spPr/>
      <dgm:t>
        <a:bodyPr/>
        <a:lstStyle/>
        <a:p>
          <a:endParaRPr lang="en-US" sz="2000"/>
        </a:p>
      </dgm:t>
    </dgm:pt>
    <dgm:pt modelId="{EB0A862D-D892-47DB-A4C9-27F18EB2E60D}">
      <dgm:prSet phldrT="[Text]" custT="1"/>
      <dgm:spPr/>
      <dgm:t>
        <a:bodyPr/>
        <a:lstStyle/>
        <a:p>
          <a:pPr>
            <a:lnSpc>
              <a:spcPct val="150000"/>
            </a:lnSpc>
          </a:pPr>
          <a:r>
            <a:rPr lang="en-US" sz="2000" dirty="0" smtClean="0"/>
            <a:t> Created for each office</a:t>
          </a:r>
          <a:endParaRPr lang="en-US" sz="2000" dirty="0"/>
        </a:p>
      </dgm:t>
    </dgm:pt>
    <dgm:pt modelId="{6E57CA0B-C970-4A4F-A849-79C887F00CC2}" type="parTrans" cxnId="{1D2EDF85-1974-4FC1-91A9-E3E0E7535F1A}">
      <dgm:prSet/>
      <dgm:spPr/>
      <dgm:t>
        <a:bodyPr/>
        <a:lstStyle/>
        <a:p>
          <a:endParaRPr lang="en-US" sz="2000"/>
        </a:p>
      </dgm:t>
    </dgm:pt>
    <dgm:pt modelId="{1CE830AA-A7A4-462E-B73A-4BADCBD43097}" type="sibTrans" cxnId="{1D2EDF85-1974-4FC1-91A9-E3E0E7535F1A}">
      <dgm:prSet/>
      <dgm:spPr/>
      <dgm:t>
        <a:bodyPr/>
        <a:lstStyle/>
        <a:p>
          <a:endParaRPr lang="en-US" sz="2000"/>
        </a:p>
      </dgm:t>
    </dgm:pt>
    <dgm:pt modelId="{47FC4AD8-2531-4FA6-9E45-62E848FE6E2C}">
      <dgm:prSet phldrT="[Text]" custT="1"/>
      <dgm:spPr/>
      <dgm:t>
        <a:bodyPr/>
        <a:lstStyle/>
        <a:p>
          <a:pPr>
            <a:lnSpc>
              <a:spcPct val="150000"/>
            </a:lnSpc>
          </a:pPr>
          <a:r>
            <a:rPr lang="en-US" sz="2000" dirty="0" smtClean="0"/>
            <a:t>Restricted access to valid user</a:t>
          </a:r>
          <a:endParaRPr lang="en-US" sz="2000" dirty="0"/>
        </a:p>
      </dgm:t>
    </dgm:pt>
    <dgm:pt modelId="{73B979F4-C2A2-4195-8760-1E9F76552CC4}" type="parTrans" cxnId="{6DE177A0-7929-4954-A67B-A2598AA9887F}">
      <dgm:prSet/>
      <dgm:spPr/>
      <dgm:t>
        <a:bodyPr/>
        <a:lstStyle/>
        <a:p>
          <a:endParaRPr lang="en-US" sz="2000"/>
        </a:p>
      </dgm:t>
    </dgm:pt>
    <dgm:pt modelId="{8C3C124D-2FAF-4B73-BC69-64E8DCFBA29D}" type="sibTrans" cxnId="{6DE177A0-7929-4954-A67B-A2598AA9887F}">
      <dgm:prSet/>
      <dgm:spPr/>
      <dgm:t>
        <a:bodyPr/>
        <a:lstStyle/>
        <a:p>
          <a:endParaRPr lang="en-US" sz="2000"/>
        </a:p>
      </dgm:t>
    </dgm:pt>
    <dgm:pt modelId="{E297C9B7-F2E8-4122-B192-63B8B7E5D6CA}" type="pres">
      <dgm:prSet presAssocID="{13A84FB9-E360-4E92-B76E-B6AF59BF1684}" presName="linear" presStyleCnt="0">
        <dgm:presLayoutVars>
          <dgm:animLvl val="lvl"/>
          <dgm:resizeHandles val="exact"/>
        </dgm:presLayoutVars>
      </dgm:prSet>
      <dgm:spPr/>
      <dgm:t>
        <a:bodyPr/>
        <a:lstStyle/>
        <a:p>
          <a:endParaRPr lang="en-US"/>
        </a:p>
      </dgm:t>
    </dgm:pt>
    <dgm:pt modelId="{17BE46CB-4627-4D68-BC85-A7EFD991BE24}" type="pres">
      <dgm:prSet presAssocID="{199943BA-3B9E-487E-BCB7-3AAD8360F811}" presName="parentText" presStyleLbl="node1" presStyleIdx="0" presStyleCnt="2">
        <dgm:presLayoutVars>
          <dgm:chMax val="0"/>
          <dgm:bulletEnabled val="1"/>
        </dgm:presLayoutVars>
      </dgm:prSet>
      <dgm:spPr/>
      <dgm:t>
        <a:bodyPr/>
        <a:lstStyle/>
        <a:p>
          <a:endParaRPr lang="en-US"/>
        </a:p>
      </dgm:t>
    </dgm:pt>
    <dgm:pt modelId="{A535CE23-CD26-46FE-BC43-9D5643E0F468}" type="pres">
      <dgm:prSet presAssocID="{199943BA-3B9E-487E-BCB7-3AAD8360F811}" presName="childText" presStyleLbl="revTx" presStyleIdx="0" presStyleCnt="2">
        <dgm:presLayoutVars>
          <dgm:bulletEnabled val="1"/>
        </dgm:presLayoutVars>
      </dgm:prSet>
      <dgm:spPr/>
      <dgm:t>
        <a:bodyPr/>
        <a:lstStyle/>
        <a:p>
          <a:endParaRPr lang="en-US"/>
        </a:p>
      </dgm:t>
    </dgm:pt>
    <dgm:pt modelId="{61D20A66-3A1A-41BE-B92A-A9263015F15E}" type="pres">
      <dgm:prSet presAssocID="{7990379E-FEA3-4188-912E-36EA4E05B5D9}" presName="parentText" presStyleLbl="node1" presStyleIdx="1" presStyleCnt="2">
        <dgm:presLayoutVars>
          <dgm:chMax val="0"/>
          <dgm:bulletEnabled val="1"/>
        </dgm:presLayoutVars>
      </dgm:prSet>
      <dgm:spPr/>
      <dgm:t>
        <a:bodyPr/>
        <a:lstStyle/>
        <a:p>
          <a:endParaRPr lang="en-US"/>
        </a:p>
      </dgm:t>
    </dgm:pt>
    <dgm:pt modelId="{609B9EE6-DFB8-4E95-8244-60F943424118}" type="pres">
      <dgm:prSet presAssocID="{7990379E-FEA3-4188-912E-36EA4E05B5D9}" presName="childText" presStyleLbl="revTx" presStyleIdx="1" presStyleCnt="2">
        <dgm:presLayoutVars>
          <dgm:bulletEnabled val="1"/>
        </dgm:presLayoutVars>
      </dgm:prSet>
      <dgm:spPr/>
      <dgm:t>
        <a:bodyPr/>
        <a:lstStyle/>
        <a:p>
          <a:endParaRPr lang="en-US"/>
        </a:p>
      </dgm:t>
    </dgm:pt>
  </dgm:ptLst>
  <dgm:cxnLst>
    <dgm:cxn modelId="{6FE3E2FD-C231-4BB6-A83F-63580935423A}" type="presOf" srcId="{A2EE5CD6-9F18-4A51-8C54-1F9434116E32}" destId="{609B9EE6-DFB8-4E95-8244-60F943424118}" srcOrd="0" destOrd="1" presId="urn:microsoft.com/office/officeart/2005/8/layout/vList2"/>
    <dgm:cxn modelId="{3775F256-6151-4F53-A861-AD80EE7598E7}" type="presOf" srcId="{83A31471-4B3D-480F-B0D2-4991A5C94839}" destId="{A535CE23-CD26-46FE-BC43-9D5643E0F468}" srcOrd="0" destOrd="0" presId="urn:microsoft.com/office/officeart/2005/8/layout/vList2"/>
    <dgm:cxn modelId="{53DBCA36-573B-419C-A78C-D299F052477B}" srcId="{13A84FB9-E360-4E92-B76E-B6AF59BF1684}" destId="{199943BA-3B9E-487E-BCB7-3AAD8360F811}" srcOrd="0" destOrd="0" parTransId="{593B2870-8422-4E37-94B0-F597DCB05CE7}" sibTransId="{3F1B104C-5E4C-4366-85E9-CB9C083F416F}"/>
    <dgm:cxn modelId="{5839DDF3-D95A-41E7-B93A-083D0CA0A454}" srcId="{199943BA-3B9E-487E-BCB7-3AAD8360F811}" destId="{83A31471-4B3D-480F-B0D2-4991A5C94839}" srcOrd="0" destOrd="0" parTransId="{F6E5722C-0F6B-490E-8E28-FDD9173D3609}" sibTransId="{9803C980-8250-4A7F-B436-F85084B5F73C}"/>
    <dgm:cxn modelId="{6DE177A0-7929-4954-A67B-A2598AA9887F}" srcId="{7990379E-FEA3-4188-912E-36EA4E05B5D9}" destId="{47FC4AD8-2531-4FA6-9E45-62E848FE6E2C}" srcOrd="3" destOrd="0" parTransId="{73B979F4-C2A2-4195-8760-1E9F76552CC4}" sibTransId="{8C3C124D-2FAF-4B73-BC69-64E8DCFBA29D}"/>
    <dgm:cxn modelId="{5DC13948-E78E-4309-AFF2-613614F51964}" type="presOf" srcId="{7990379E-FEA3-4188-912E-36EA4E05B5D9}" destId="{61D20A66-3A1A-41BE-B92A-A9263015F15E}" srcOrd="0" destOrd="0" presId="urn:microsoft.com/office/officeart/2005/8/layout/vList2"/>
    <dgm:cxn modelId="{DC8A3343-3388-4308-BCA5-06EC682542A3}" type="presOf" srcId="{199943BA-3B9E-487E-BCB7-3AAD8360F811}" destId="{17BE46CB-4627-4D68-BC85-A7EFD991BE24}" srcOrd="0" destOrd="0" presId="urn:microsoft.com/office/officeart/2005/8/layout/vList2"/>
    <dgm:cxn modelId="{EDAEBD0C-EBB2-438F-B4F9-A8250716BFA4}" srcId="{7990379E-FEA3-4188-912E-36EA4E05B5D9}" destId="{A2EE5CD6-9F18-4A51-8C54-1F9434116E32}" srcOrd="1" destOrd="0" parTransId="{16739400-FBAA-4B71-8C22-04FE8F8B8356}" sibTransId="{9C6D350B-42C4-4F77-904E-782F1324DACE}"/>
    <dgm:cxn modelId="{ACA970F1-E778-475D-9E93-0283851DE3E6}" type="presOf" srcId="{EB0A862D-D892-47DB-A4C9-27F18EB2E60D}" destId="{609B9EE6-DFB8-4E95-8244-60F943424118}" srcOrd="0" destOrd="2" presId="urn:microsoft.com/office/officeart/2005/8/layout/vList2"/>
    <dgm:cxn modelId="{25DF6539-A89D-4D75-8BFA-E41FCF23D217}" type="presOf" srcId="{13A84FB9-E360-4E92-B76E-B6AF59BF1684}" destId="{E297C9B7-F2E8-4122-B192-63B8B7E5D6CA}" srcOrd="0" destOrd="0" presId="urn:microsoft.com/office/officeart/2005/8/layout/vList2"/>
    <dgm:cxn modelId="{AFB1194B-E762-4BB2-AA2B-7F2AE608E328}" type="presOf" srcId="{FD92EC27-095C-488A-82E9-7983865298C4}" destId="{609B9EE6-DFB8-4E95-8244-60F943424118}" srcOrd="0" destOrd="0" presId="urn:microsoft.com/office/officeart/2005/8/layout/vList2"/>
    <dgm:cxn modelId="{7E56F6AE-C80B-4A29-9F55-D76958D9D3E4}" srcId="{13A84FB9-E360-4E92-B76E-B6AF59BF1684}" destId="{7990379E-FEA3-4188-912E-36EA4E05B5D9}" srcOrd="1" destOrd="0" parTransId="{E114697E-A0B1-448D-9CD1-DC69F705D060}" sibTransId="{C7331509-BD01-4F44-8515-948A1ACE76B9}"/>
    <dgm:cxn modelId="{33FB5F66-3F37-4AE8-9553-0295CBA1C1F9}" type="presOf" srcId="{47FC4AD8-2531-4FA6-9E45-62E848FE6E2C}" destId="{609B9EE6-DFB8-4E95-8244-60F943424118}" srcOrd="0" destOrd="3" presId="urn:microsoft.com/office/officeart/2005/8/layout/vList2"/>
    <dgm:cxn modelId="{1D2EDF85-1974-4FC1-91A9-E3E0E7535F1A}" srcId="{7990379E-FEA3-4188-912E-36EA4E05B5D9}" destId="{EB0A862D-D892-47DB-A4C9-27F18EB2E60D}" srcOrd="2" destOrd="0" parTransId="{6E57CA0B-C970-4A4F-A849-79C887F00CC2}" sibTransId="{1CE830AA-A7A4-462E-B73A-4BADCBD43097}"/>
    <dgm:cxn modelId="{47392493-5DD1-4345-9D38-9AD606FDDE48}" srcId="{7990379E-FEA3-4188-912E-36EA4E05B5D9}" destId="{FD92EC27-095C-488A-82E9-7983865298C4}" srcOrd="0" destOrd="0" parTransId="{C7055BF8-38D6-44BF-9532-FBD4A5B16C5D}" sibTransId="{633E1EFB-9D5D-4472-B1F4-4FB36794854F}"/>
    <dgm:cxn modelId="{4CA27DBC-BE3E-43A7-905C-DFB015B10BE6}" type="presParOf" srcId="{E297C9B7-F2E8-4122-B192-63B8B7E5D6CA}" destId="{17BE46CB-4627-4D68-BC85-A7EFD991BE24}" srcOrd="0" destOrd="0" presId="urn:microsoft.com/office/officeart/2005/8/layout/vList2"/>
    <dgm:cxn modelId="{FA01DB6F-8F46-49DF-94D8-87AA19FD54F1}" type="presParOf" srcId="{E297C9B7-F2E8-4122-B192-63B8B7E5D6CA}" destId="{A535CE23-CD26-46FE-BC43-9D5643E0F468}" srcOrd="1" destOrd="0" presId="urn:microsoft.com/office/officeart/2005/8/layout/vList2"/>
    <dgm:cxn modelId="{0BBCC631-C0B1-4C60-AEAD-838BD5FC3757}" type="presParOf" srcId="{E297C9B7-F2E8-4122-B192-63B8B7E5D6CA}" destId="{61D20A66-3A1A-41BE-B92A-A9263015F15E}" srcOrd="2" destOrd="0" presId="urn:microsoft.com/office/officeart/2005/8/layout/vList2"/>
    <dgm:cxn modelId="{92F4F48E-0E0A-4C03-9ED9-D76686026ADA}" type="presParOf" srcId="{E297C9B7-F2E8-4122-B192-63B8B7E5D6CA}" destId="{609B9EE6-DFB8-4E95-8244-60F943424118}"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D5D343B-5E0B-402C-B852-372D61DCC257}" type="doc">
      <dgm:prSet loTypeId="urn:microsoft.com/office/officeart/2005/8/layout/lProcess2" loCatId="relationship" qsTypeId="urn:microsoft.com/office/officeart/2005/8/quickstyle/simple3" qsCatId="simple" csTypeId="urn:microsoft.com/office/officeart/2005/8/colors/colorful4" csCatId="colorful" phldr="1"/>
      <dgm:spPr/>
      <dgm:t>
        <a:bodyPr/>
        <a:lstStyle/>
        <a:p>
          <a:endParaRPr lang="en-US"/>
        </a:p>
      </dgm:t>
    </dgm:pt>
    <dgm:pt modelId="{0372FC43-E8CB-4EA7-9CA8-8088DAD174BB}">
      <dgm:prSet phldrT="[Text]"/>
      <dgm:spPr/>
      <dgm:t>
        <a:bodyPr/>
        <a:lstStyle/>
        <a:p>
          <a:r>
            <a:rPr lang="en-US" b="1" dirty="0" smtClean="0"/>
            <a:t>User </a:t>
          </a:r>
        </a:p>
        <a:p>
          <a:r>
            <a:rPr lang="en-US" b="1" dirty="0" smtClean="0"/>
            <a:t>Requirements</a:t>
          </a:r>
          <a:endParaRPr lang="en-US" b="1" dirty="0"/>
        </a:p>
      </dgm:t>
    </dgm:pt>
    <dgm:pt modelId="{2889581E-63A3-4823-B439-E26AFA6AD402}" type="parTrans" cxnId="{C9E9AE9E-EF2F-4E6F-A815-6AAEE9BAA667}">
      <dgm:prSet/>
      <dgm:spPr/>
      <dgm:t>
        <a:bodyPr/>
        <a:lstStyle/>
        <a:p>
          <a:endParaRPr lang="en-US"/>
        </a:p>
      </dgm:t>
    </dgm:pt>
    <dgm:pt modelId="{3A078991-198E-4AC4-A509-FA82801458FE}" type="sibTrans" cxnId="{C9E9AE9E-EF2F-4E6F-A815-6AAEE9BAA667}">
      <dgm:prSet/>
      <dgm:spPr/>
      <dgm:t>
        <a:bodyPr/>
        <a:lstStyle/>
        <a:p>
          <a:endParaRPr lang="en-US"/>
        </a:p>
      </dgm:t>
    </dgm:pt>
    <dgm:pt modelId="{C32CB239-8494-4692-8B77-C653115B6F25}">
      <dgm:prSet phldrT="[Text]"/>
      <dgm:spPr/>
      <dgm:t>
        <a:bodyPr/>
        <a:lstStyle/>
        <a:p>
          <a:r>
            <a:rPr lang="en-US" dirty="0" smtClean="0"/>
            <a:t>Client managers</a:t>
          </a:r>
          <a:endParaRPr lang="en-US" dirty="0"/>
        </a:p>
      </dgm:t>
    </dgm:pt>
    <dgm:pt modelId="{01664AFF-710E-4809-A3BA-566DBE7860C3}" type="parTrans" cxnId="{6F072775-22E6-442C-85A3-FBB28AB2FBBE}">
      <dgm:prSet/>
      <dgm:spPr/>
      <dgm:t>
        <a:bodyPr/>
        <a:lstStyle/>
        <a:p>
          <a:endParaRPr lang="en-US"/>
        </a:p>
      </dgm:t>
    </dgm:pt>
    <dgm:pt modelId="{587A20CF-43DF-473B-9F16-CA32EED88781}" type="sibTrans" cxnId="{6F072775-22E6-442C-85A3-FBB28AB2FBBE}">
      <dgm:prSet/>
      <dgm:spPr/>
      <dgm:t>
        <a:bodyPr/>
        <a:lstStyle/>
        <a:p>
          <a:endParaRPr lang="en-US"/>
        </a:p>
      </dgm:t>
    </dgm:pt>
    <dgm:pt modelId="{73EB83C5-8084-453A-ABA1-CFF80221F751}">
      <dgm:prSet phldrT="[Text]"/>
      <dgm:spPr/>
      <dgm:t>
        <a:bodyPr/>
        <a:lstStyle/>
        <a:p>
          <a:r>
            <a:rPr lang="en-US" dirty="0" smtClean="0"/>
            <a:t>System end-users</a:t>
          </a:r>
        </a:p>
      </dgm:t>
    </dgm:pt>
    <dgm:pt modelId="{0D19FC24-A901-46E7-8072-9DD9504F56A1}" type="parTrans" cxnId="{9B2FDBD5-38DD-40FA-8EB1-96EB2742064A}">
      <dgm:prSet/>
      <dgm:spPr/>
      <dgm:t>
        <a:bodyPr/>
        <a:lstStyle/>
        <a:p>
          <a:endParaRPr lang="en-US"/>
        </a:p>
      </dgm:t>
    </dgm:pt>
    <dgm:pt modelId="{A8FEB169-3A11-4A77-A96D-15EBD00BE8FC}" type="sibTrans" cxnId="{9B2FDBD5-38DD-40FA-8EB1-96EB2742064A}">
      <dgm:prSet/>
      <dgm:spPr/>
      <dgm:t>
        <a:bodyPr/>
        <a:lstStyle/>
        <a:p>
          <a:endParaRPr lang="en-US"/>
        </a:p>
      </dgm:t>
    </dgm:pt>
    <dgm:pt modelId="{8EB06A09-D5E9-4DE6-82C0-D1BC8BB0B1ED}">
      <dgm:prSet phldrT="[Text]"/>
      <dgm:spPr/>
      <dgm:t>
        <a:bodyPr/>
        <a:lstStyle/>
        <a:p>
          <a:r>
            <a:rPr lang="en-US" b="1" dirty="0" smtClean="0"/>
            <a:t>System Requirements</a:t>
          </a:r>
          <a:endParaRPr lang="en-US" b="1" dirty="0"/>
        </a:p>
      </dgm:t>
    </dgm:pt>
    <dgm:pt modelId="{16639747-94D4-4C8B-996D-72983C269538}" type="parTrans" cxnId="{9093866C-A783-42C2-8C4D-B5F43DD7A26D}">
      <dgm:prSet/>
      <dgm:spPr/>
      <dgm:t>
        <a:bodyPr/>
        <a:lstStyle/>
        <a:p>
          <a:endParaRPr lang="en-US"/>
        </a:p>
      </dgm:t>
    </dgm:pt>
    <dgm:pt modelId="{6B5D7B98-79C5-489A-9BF9-44AB03B1C087}" type="sibTrans" cxnId="{9093866C-A783-42C2-8C4D-B5F43DD7A26D}">
      <dgm:prSet/>
      <dgm:spPr/>
      <dgm:t>
        <a:bodyPr/>
        <a:lstStyle/>
        <a:p>
          <a:endParaRPr lang="en-US"/>
        </a:p>
      </dgm:t>
    </dgm:pt>
    <dgm:pt modelId="{F58259BD-579E-4787-81CE-5CFD2E257546}">
      <dgm:prSet phldrT="[Text]"/>
      <dgm:spPr/>
      <dgm:t>
        <a:bodyPr/>
        <a:lstStyle/>
        <a:p>
          <a:r>
            <a:rPr lang="en-US" dirty="0" smtClean="0"/>
            <a:t>System end-users</a:t>
          </a:r>
          <a:endParaRPr lang="en-US" dirty="0"/>
        </a:p>
      </dgm:t>
    </dgm:pt>
    <dgm:pt modelId="{04232BBD-D8BF-4E4C-8C24-72B622176A8B}" type="parTrans" cxnId="{F6E9F55A-943E-4288-AD20-B8ED0988C0D7}">
      <dgm:prSet/>
      <dgm:spPr/>
      <dgm:t>
        <a:bodyPr/>
        <a:lstStyle/>
        <a:p>
          <a:endParaRPr lang="en-US"/>
        </a:p>
      </dgm:t>
    </dgm:pt>
    <dgm:pt modelId="{B61FEAFF-105E-4B0D-A9A5-427ED021CB5C}" type="sibTrans" cxnId="{F6E9F55A-943E-4288-AD20-B8ED0988C0D7}">
      <dgm:prSet/>
      <dgm:spPr/>
      <dgm:t>
        <a:bodyPr/>
        <a:lstStyle/>
        <a:p>
          <a:endParaRPr lang="en-US"/>
        </a:p>
      </dgm:t>
    </dgm:pt>
    <dgm:pt modelId="{5D5C5A70-F89F-4033-8001-44D99DA96AB6}">
      <dgm:prSet phldrT="[Text]"/>
      <dgm:spPr/>
      <dgm:t>
        <a:bodyPr/>
        <a:lstStyle/>
        <a:p>
          <a:r>
            <a:rPr lang="en-US" dirty="0" smtClean="0"/>
            <a:t>System architects</a:t>
          </a:r>
          <a:endParaRPr lang="en-US" dirty="0"/>
        </a:p>
      </dgm:t>
    </dgm:pt>
    <dgm:pt modelId="{2A66DC87-0844-45C5-B1F4-755C101C5730}" type="parTrans" cxnId="{971665BF-C035-46FB-B889-0521EFDCC09D}">
      <dgm:prSet/>
      <dgm:spPr/>
      <dgm:t>
        <a:bodyPr/>
        <a:lstStyle/>
        <a:p>
          <a:endParaRPr lang="en-US"/>
        </a:p>
      </dgm:t>
    </dgm:pt>
    <dgm:pt modelId="{58100542-9536-4798-A291-FD431D5FBB4E}" type="sibTrans" cxnId="{971665BF-C035-46FB-B889-0521EFDCC09D}">
      <dgm:prSet/>
      <dgm:spPr/>
      <dgm:t>
        <a:bodyPr/>
        <a:lstStyle/>
        <a:p>
          <a:endParaRPr lang="en-US"/>
        </a:p>
      </dgm:t>
    </dgm:pt>
    <dgm:pt modelId="{7FAFA33F-D8E0-4B76-9606-586A579C63C8}">
      <dgm:prSet phldrT="[Text]"/>
      <dgm:spPr/>
      <dgm:t>
        <a:bodyPr/>
        <a:lstStyle/>
        <a:p>
          <a:r>
            <a:rPr lang="en-US" dirty="0" smtClean="0"/>
            <a:t>Client engineers</a:t>
          </a:r>
        </a:p>
      </dgm:t>
    </dgm:pt>
    <dgm:pt modelId="{EEE3C024-78F3-4D01-A4E8-A954B1AFFED0}" type="parTrans" cxnId="{388295C4-C004-4E39-9A74-1CFD5D68E2B1}">
      <dgm:prSet/>
      <dgm:spPr/>
      <dgm:t>
        <a:bodyPr/>
        <a:lstStyle/>
        <a:p>
          <a:endParaRPr lang="en-US"/>
        </a:p>
      </dgm:t>
    </dgm:pt>
    <dgm:pt modelId="{CD783904-A67C-451A-9509-927CBF7D17AC}" type="sibTrans" cxnId="{388295C4-C004-4E39-9A74-1CFD5D68E2B1}">
      <dgm:prSet/>
      <dgm:spPr/>
      <dgm:t>
        <a:bodyPr/>
        <a:lstStyle/>
        <a:p>
          <a:endParaRPr lang="en-US"/>
        </a:p>
      </dgm:t>
    </dgm:pt>
    <dgm:pt modelId="{0C0F7A99-8BC7-4969-87EA-5E775C8F5917}">
      <dgm:prSet phldrT="[Text]"/>
      <dgm:spPr/>
      <dgm:t>
        <a:bodyPr/>
        <a:lstStyle/>
        <a:p>
          <a:r>
            <a:rPr lang="en-US" dirty="0" smtClean="0"/>
            <a:t>Contractor managers</a:t>
          </a:r>
        </a:p>
      </dgm:t>
    </dgm:pt>
    <dgm:pt modelId="{571C3139-EF0E-4379-A1C1-44671EA13E50}" type="parTrans" cxnId="{35B5CBBB-DFE0-4B35-A841-AC1EB46531CF}">
      <dgm:prSet/>
      <dgm:spPr/>
      <dgm:t>
        <a:bodyPr/>
        <a:lstStyle/>
        <a:p>
          <a:endParaRPr lang="en-US"/>
        </a:p>
      </dgm:t>
    </dgm:pt>
    <dgm:pt modelId="{25EAA23E-E6BC-47A1-BEB6-EA9D12DFE7B1}" type="sibTrans" cxnId="{35B5CBBB-DFE0-4B35-A841-AC1EB46531CF}">
      <dgm:prSet/>
      <dgm:spPr/>
      <dgm:t>
        <a:bodyPr/>
        <a:lstStyle/>
        <a:p>
          <a:endParaRPr lang="en-US"/>
        </a:p>
      </dgm:t>
    </dgm:pt>
    <dgm:pt modelId="{B6A493DE-EE4F-46B0-838A-66EA1436476E}">
      <dgm:prSet phldrT="[Text]"/>
      <dgm:spPr/>
      <dgm:t>
        <a:bodyPr/>
        <a:lstStyle/>
        <a:p>
          <a:r>
            <a:rPr lang="en-US" dirty="0" smtClean="0"/>
            <a:t>System Architects</a:t>
          </a:r>
        </a:p>
      </dgm:t>
    </dgm:pt>
    <dgm:pt modelId="{9B455D3D-D0CA-45DB-9076-B102E2909170}" type="parTrans" cxnId="{A6243E4E-F19C-449E-853B-AF5C0C736D63}">
      <dgm:prSet/>
      <dgm:spPr/>
      <dgm:t>
        <a:bodyPr/>
        <a:lstStyle/>
        <a:p>
          <a:endParaRPr lang="en-US"/>
        </a:p>
      </dgm:t>
    </dgm:pt>
    <dgm:pt modelId="{D04E22DF-A574-4DDD-B645-0B4E27269E2F}" type="sibTrans" cxnId="{A6243E4E-F19C-449E-853B-AF5C0C736D63}">
      <dgm:prSet/>
      <dgm:spPr/>
      <dgm:t>
        <a:bodyPr/>
        <a:lstStyle/>
        <a:p>
          <a:endParaRPr lang="en-US"/>
        </a:p>
      </dgm:t>
    </dgm:pt>
    <dgm:pt modelId="{03EF96BD-1C4D-424A-B547-C6F9F2D3DDE3}">
      <dgm:prSet phldrT="[Text]"/>
      <dgm:spPr/>
      <dgm:t>
        <a:bodyPr/>
        <a:lstStyle/>
        <a:p>
          <a:r>
            <a:rPr lang="en-US" dirty="0" smtClean="0"/>
            <a:t>Client engineers</a:t>
          </a:r>
          <a:endParaRPr lang="en-US" dirty="0"/>
        </a:p>
      </dgm:t>
    </dgm:pt>
    <dgm:pt modelId="{AD33E587-1785-427F-A612-B4A7AA71A6C5}" type="parTrans" cxnId="{D6104B82-D062-4A47-89D7-F7DCD0B4A17F}">
      <dgm:prSet/>
      <dgm:spPr/>
      <dgm:t>
        <a:bodyPr/>
        <a:lstStyle/>
        <a:p>
          <a:endParaRPr lang="en-US"/>
        </a:p>
      </dgm:t>
    </dgm:pt>
    <dgm:pt modelId="{84226C9E-2C9E-42C2-B983-38B8684E8418}" type="sibTrans" cxnId="{D6104B82-D062-4A47-89D7-F7DCD0B4A17F}">
      <dgm:prSet/>
      <dgm:spPr/>
      <dgm:t>
        <a:bodyPr/>
        <a:lstStyle/>
        <a:p>
          <a:endParaRPr lang="en-US"/>
        </a:p>
      </dgm:t>
    </dgm:pt>
    <dgm:pt modelId="{B55601C7-7949-4B15-B2A2-169D4B6BFD34}">
      <dgm:prSet phldrT="[Text]"/>
      <dgm:spPr/>
      <dgm:t>
        <a:bodyPr/>
        <a:lstStyle/>
        <a:p>
          <a:r>
            <a:rPr lang="en-US" dirty="0" smtClean="0"/>
            <a:t>Software developers</a:t>
          </a:r>
          <a:endParaRPr lang="en-US" dirty="0"/>
        </a:p>
      </dgm:t>
    </dgm:pt>
    <dgm:pt modelId="{C144FC64-51F4-4DA3-B0D1-D9B43F45A481}" type="parTrans" cxnId="{8190A47D-C047-4E9E-B1D1-83909F969928}">
      <dgm:prSet/>
      <dgm:spPr/>
      <dgm:t>
        <a:bodyPr/>
        <a:lstStyle/>
        <a:p>
          <a:endParaRPr lang="en-US"/>
        </a:p>
      </dgm:t>
    </dgm:pt>
    <dgm:pt modelId="{08CAD962-3354-44EE-9E24-23B0DBCB4028}" type="sibTrans" cxnId="{8190A47D-C047-4E9E-B1D1-83909F969928}">
      <dgm:prSet/>
      <dgm:spPr/>
      <dgm:t>
        <a:bodyPr/>
        <a:lstStyle/>
        <a:p>
          <a:endParaRPr lang="en-US"/>
        </a:p>
      </dgm:t>
    </dgm:pt>
    <dgm:pt modelId="{8EA1E347-ED16-4D1B-B063-CEFDF1B6DC64}" type="pres">
      <dgm:prSet presAssocID="{9D5D343B-5E0B-402C-B852-372D61DCC257}" presName="theList" presStyleCnt="0">
        <dgm:presLayoutVars>
          <dgm:dir/>
          <dgm:animLvl val="lvl"/>
          <dgm:resizeHandles val="exact"/>
        </dgm:presLayoutVars>
      </dgm:prSet>
      <dgm:spPr/>
      <dgm:t>
        <a:bodyPr/>
        <a:lstStyle/>
        <a:p>
          <a:endParaRPr lang="en-US"/>
        </a:p>
      </dgm:t>
    </dgm:pt>
    <dgm:pt modelId="{7952EAA0-543C-4E1A-B8F2-BBF5356615E5}" type="pres">
      <dgm:prSet presAssocID="{0372FC43-E8CB-4EA7-9CA8-8088DAD174BB}" presName="compNode" presStyleCnt="0"/>
      <dgm:spPr/>
    </dgm:pt>
    <dgm:pt modelId="{C5AF9DE4-779F-49A7-8D03-95D32532F6CE}" type="pres">
      <dgm:prSet presAssocID="{0372FC43-E8CB-4EA7-9CA8-8088DAD174BB}" presName="aNode" presStyleLbl="bgShp" presStyleIdx="0" presStyleCnt="2"/>
      <dgm:spPr/>
      <dgm:t>
        <a:bodyPr/>
        <a:lstStyle/>
        <a:p>
          <a:endParaRPr lang="en-US"/>
        </a:p>
      </dgm:t>
    </dgm:pt>
    <dgm:pt modelId="{5839FFDB-E206-4C89-AC24-3900AD82926B}" type="pres">
      <dgm:prSet presAssocID="{0372FC43-E8CB-4EA7-9CA8-8088DAD174BB}" presName="textNode" presStyleLbl="bgShp" presStyleIdx="0" presStyleCnt="2"/>
      <dgm:spPr/>
      <dgm:t>
        <a:bodyPr/>
        <a:lstStyle/>
        <a:p>
          <a:endParaRPr lang="en-US"/>
        </a:p>
      </dgm:t>
    </dgm:pt>
    <dgm:pt modelId="{F9916F4C-E98A-44DD-9B92-0B1D18E6DF27}" type="pres">
      <dgm:prSet presAssocID="{0372FC43-E8CB-4EA7-9CA8-8088DAD174BB}" presName="compChildNode" presStyleCnt="0"/>
      <dgm:spPr/>
    </dgm:pt>
    <dgm:pt modelId="{F990959B-FE00-4ADA-BCA8-3E631F762522}" type="pres">
      <dgm:prSet presAssocID="{0372FC43-E8CB-4EA7-9CA8-8088DAD174BB}" presName="theInnerList" presStyleCnt="0"/>
      <dgm:spPr/>
    </dgm:pt>
    <dgm:pt modelId="{EC66C949-4DE8-4E5A-B16A-120C48CF5308}" type="pres">
      <dgm:prSet presAssocID="{C32CB239-8494-4692-8B77-C653115B6F25}" presName="childNode" presStyleLbl="node1" presStyleIdx="0" presStyleCnt="9">
        <dgm:presLayoutVars>
          <dgm:bulletEnabled val="1"/>
        </dgm:presLayoutVars>
      </dgm:prSet>
      <dgm:spPr/>
      <dgm:t>
        <a:bodyPr/>
        <a:lstStyle/>
        <a:p>
          <a:endParaRPr lang="en-US"/>
        </a:p>
      </dgm:t>
    </dgm:pt>
    <dgm:pt modelId="{6BD070C0-BD9D-4A3A-AEF4-B4773B12A891}" type="pres">
      <dgm:prSet presAssocID="{C32CB239-8494-4692-8B77-C653115B6F25}" presName="aSpace2" presStyleCnt="0"/>
      <dgm:spPr/>
    </dgm:pt>
    <dgm:pt modelId="{E8CED21B-C363-45F5-9176-44496729C9C3}" type="pres">
      <dgm:prSet presAssocID="{73EB83C5-8084-453A-ABA1-CFF80221F751}" presName="childNode" presStyleLbl="node1" presStyleIdx="1" presStyleCnt="9">
        <dgm:presLayoutVars>
          <dgm:bulletEnabled val="1"/>
        </dgm:presLayoutVars>
      </dgm:prSet>
      <dgm:spPr/>
      <dgm:t>
        <a:bodyPr/>
        <a:lstStyle/>
        <a:p>
          <a:endParaRPr lang="en-US"/>
        </a:p>
      </dgm:t>
    </dgm:pt>
    <dgm:pt modelId="{5F967B05-58BB-4312-B847-EC972DE7087C}" type="pres">
      <dgm:prSet presAssocID="{73EB83C5-8084-453A-ABA1-CFF80221F751}" presName="aSpace2" presStyleCnt="0"/>
      <dgm:spPr/>
    </dgm:pt>
    <dgm:pt modelId="{86AD5D58-7CF9-4CB6-BDCA-D050FDDB426B}" type="pres">
      <dgm:prSet presAssocID="{7FAFA33F-D8E0-4B76-9606-586A579C63C8}" presName="childNode" presStyleLbl="node1" presStyleIdx="2" presStyleCnt="9">
        <dgm:presLayoutVars>
          <dgm:bulletEnabled val="1"/>
        </dgm:presLayoutVars>
      </dgm:prSet>
      <dgm:spPr/>
      <dgm:t>
        <a:bodyPr/>
        <a:lstStyle/>
        <a:p>
          <a:endParaRPr lang="en-US"/>
        </a:p>
      </dgm:t>
    </dgm:pt>
    <dgm:pt modelId="{71536F54-D1BD-4B02-892C-4C189631DA71}" type="pres">
      <dgm:prSet presAssocID="{7FAFA33F-D8E0-4B76-9606-586A579C63C8}" presName="aSpace2" presStyleCnt="0"/>
      <dgm:spPr/>
    </dgm:pt>
    <dgm:pt modelId="{9EC7340D-B910-41EC-B2A4-B748E683E842}" type="pres">
      <dgm:prSet presAssocID="{0C0F7A99-8BC7-4969-87EA-5E775C8F5917}" presName="childNode" presStyleLbl="node1" presStyleIdx="3" presStyleCnt="9">
        <dgm:presLayoutVars>
          <dgm:bulletEnabled val="1"/>
        </dgm:presLayoutVars>
      </dgm:prSet>
      <dgm:spPr/>
      <dgm:t>
        <a:bodyPr/>
        <a:lstStyle/>
        <a:p>
          <a:endParaRPr lang="en-US"/>
        </a:p>
      </dgm:t>
    </dgm:pt>
    <dgm:pt modelId="{26424D18-EC02-4453-86DA-76A429AC6609}" type="pres">
      <dgm:prSet presAssocID="{0C0F7A99-8BC7-4969-87EA-5E775C8F5917}" presName="aSpace2" presStyleCnt="0"/>
      <dgm:spPr/>
    </dgm:pt>
    <dgm:pt modelId="{0F3B5665-40BE-4597-AEAE-DF5566DA9823}" type="pres">
      <dgm:prSet presAssocID="{B6A493DE-EE4F-46B0-838A-66EA1436476E}" presName="childNode" presStyleLbl="node1" presStyleIdx="4" presStyleCnt="9">
        <dgm:presLayoutVars>
          <dgm:bulletEnabled val="1"/>
        </dgm:presLayoutVars>
      </dgm:prSet>
      <dgm:spPr/>
      <dgm:t>
        <a:bodyPr/>
        <a:lstStyle/>
        <a:p>
          <a:endParaRPr lang="en-US"/>
        </a:p>
      </dgm:t>
    </dgm:pt>
    <dgm:pt modelId="{7B2CDCF8-FE52-4A85-B14C-ECD50C49CF66}" type="pres">
      <dgm:prSet presAssocID="{0372FC43-E8CB-4EA7-9CA8-8088DAD174BB}" presName="aSpace" presStyleCnt="0"/>
      <dgm:spPr/>
    </dgm:pt>
    <dgm:pt modelId="{682A0108-2A3F-4E81-8F55-E820D56FC85A}" type="pres">
      <dgm:prSet presAssocID="{8EB06A09-D5E9-4DE6-82C0-D1BC8BB0B1ED}" presName="compNode" presStyleCnt="0"/>
      <dgm:spPr/>
    </dgm:pt>
    <dgm:pt modelId="{45A61034-6CFB-476F-BBE3-F6EFC3BA5DB1}" type="pres">
      <dgm:prSet presAssocID="{8EB06A09-D5E9-4DE6-82C0-D1BC8BB0B1ED}" presName="aNode" presStyleLbl="bgShp" presStyleIdx="1" presStyleCnt="2"/>
      <dgm:spPr/>
      <dgm:t>
        <a:bodyPr/>
        <a:lstStyle/>
        <a:p>
          <a:endParaRPr lang="en-US"/>
        </a:p>
      </dgm:t>
    </dgm:pt>
    <dgm:pt modelId="{518CFA0C-8CD9-415B-98C4-B1A44F7F8E4D}" type="pres">
      <dgm:prSet presAssocID="{8EB06A09-D5E9-4DE6-82C0-D1BC8BB0B1ED}" presName="textNode" presStyleLbl="bgShp" presStyleIdx="1" presStyleCnt="2"/>
      <dgm:spPr/>
      <dgm:t>
        <a:bodyPr/>
        <a:lstStyle/>
        <a:p>
          <a:endParaRPr lang="en-US"/>
        </a:p>
      </dgm:t>
    </dgm:pt>
    <dgm:pt modelId="{7035AB2C-EC24-4979-8FE8-0E4C8D6894A7}" type="pres">
      <dgm:prSet presAssocID="{8EB06A09-D5E9-4DE6-82C0-D1BC8BB0B1ED}" presName="compChildNode" presStyleCnt="0"/>
      <dgm:spPr/>
    </dgm:pt>
    <dgm:pt modelId="{1925BE26-F9F2-432A-AA16-33075CAEA747}" type="pres">
      <dgm:prSet presAssocID="{8EB06A09-D5E9-4DE6-82C0-D1BC8BB0B1ED}" presName="theInnerList" presStyleCnt="0"/>
      <dgm:spPr/>
    </dgm:pt>
    <dgm:pt modelId="{DD10D0AD-3FAC-4CA0-B9CA-680198D0066E}" type="pres">
      <dgm:prSet presAssocID="{F58259BD-579E-4787-81CE-5CFD2E257546}" presName="childNode" presStyleLbl="node1" presStyleIdx="5" presStyleCnt="9">
        <dgm:presLayoutVars>
          <dgm:bulletEnabled val="1"/>
        </dgm:presLayoutVars>
      </dgm:prSet>
      <dgm:spPr/>
      <dgm:t>
        <a:bodyPr/>
        <a:lstStyle/>
        <a:p>
          <a:endParaRPr lang="en-US"/>
        </a:p>
      </dgm:t>
    </dgm:pt>
    <dgm:pt modelId="{185D4433-9A1C-48DA-BE67-C8C8E402C2CA}" type="pres">
      <dgm:prSet presAssocID="{F58259BD-579E-4787-81CE-5CFD2E257546}" presName="aSpace2" presStyleCnt="0"/>
      <dgm:spPr/>
    </dgm:pt>
    <dgm:pt modelId="{86FB9A02-0353-4846-8C50-253E91120176}" type="pres">
      <dgm:prSet presAssocID="{03EF96BD-1C4D-424A-B547-C6F9F2D3DDE3}" presName="childNode" presStyleLbl="node1" presStyleIdx="6" presStyleCnt="9">
        <dgm:presLayoutVars>
          <dgm:bulletEnabled val="1"/>
        </dgm:presLayoutVars>
      </dgm:prSet>
      <dgm:spPr/>
      <dgm:t>
        <a:bodyPr/>
        <a:lstStyle/>
        <a:p>
          <a:endParaRPr lang="en-US"/>
        </a:p>
      </dgm:t>
    </dgm:pt>
    <dgm:pt modelId="{87D4B9C3-2DD4-4451-8709-0101F2F31B4E}" type="pres">
      <dgm:prSet presAssocID="{03EF96BD-1C4D-424A-B547-C6F9F2D3DDE3}" presName="aSpace2" presStyleCnt="0"/>
      <dgm:spPr/>
    </dgm:pt>
    <dgm:pt modelId="{AE270C10-CA75-412A-82DD-E01FCE9720C1}" type="pres">
      <dgm:prSet presAssocID="{5D5C5A70-F89F-4033-8001-44D99DA96AB6}" presName="childNode" presStyleLbl="node1" presStyleIdx="7" presStyleCnt="9">
        <dgm:presLayoutVars>
          <dgm:bulletEnabled val="1"/>
        </dgm:presLayoutVars>
      </dgm:prSet>
      <dgm:spPr/>
      <dgm:t>
        <a:bodyPr/>
        <a:lstStyle/>
        <a:p>
          <a:endParaRPr lang="en-US"/>
        </a:p>
      </dgm:t>
    </dgm:pt>
    <dgm:pt modelId="{6233F8BC-1154-4467-9192-A7BE2550688C}" type="pres">
      <dgm:prSet presAssocID="{5D5C5A70-F89F-4033-8001-44D99DA96AB6}" presName="aSpace2" presStyleCnt="0"/>
      <dgm:spPr/>
    </dgm:pt>
    <dgm:pt modelId="{5A8D4DA8-8EF4-4A5E-ACFC-FE224F58C37D}" type="pres">
      <dgm:prSet presAssocID="{B55601C7-7949-4B15-B2A2-169D4B6BFD34}" presName="childNode" presStyleLbl="node1" presStyleIdx="8" presStyleCnt="9">
        <dgm:presLayoutVars>
          <dgm:bulletEnabled val="1"/>
        </dgm:presLayoutVars>
      </dgm:prSet>
      <dgm:spPr/>
      <dgm:t>
        <a:bodyPr/>
        <a:lstStyle/>
        <a:p>
          <a:endParaRPr lang="en-US"/>
        </a:p>
      </dgm:t>
    </dgm:pt>
  </dgm:ptLst>
  <dgm:cxnLst>
    <dgm:cxn modelId="{F61935CF-7129-4349-9B0B-831E30C6D212}" type="presOf" srcId="{0C0F7A99-8BC7-4969-87EA-5E775C8F5917}" destId="{9EC7340D-B910-41EC-B2A4-B748E683E842}" srcOrd="0" destOrd="0" presId="urn:microsoft.com/office/officeart/2005/8/layout/lProcess2"/>
    <dgm:cxn modelId="{971665BF-C035-46FB-B889-0521EFDCC09D}" srcId="{8EB06A09-D5E9-4DE6-82C0-D1BC8BB0B1ED}" destId="{5D5C5A70-F89F-4033-8001-44D99DA96AB6}" srcOrd="2" destOrd="0" parTransId="{2A66DC87-0844-45C5-B1F4-755C101C5730}" sibTransId="{58100542-9536-4798-A291-FD431D5FBB4E}"/>
    <dgm:cxn modelId="{2396996F-E57B-4FC6-B276-0B15E75230E8}" type="presOf" srcId="{B6A493DE-EE4F-46B0-838A-66EA1436476E}" destId="{0F3B5665-40BE-4597-AEAE-DF5566DA9823}" srcOrd="0" destOrd="0" presId="urn:microsoft.com/office/officeart/2005/8/layout/lProcess2"/>
    <dgm:cxn modelId="{9B2FDBD5-38DD-40FA-8EB1-96EB2742064A}" srcId="{0372FC43-E8CB-4EA7-9CA8-8088DAD174BB}" destId="{73EB83C5-8084-453A-ABA1-CFF80221F751}" srcOrd="1" destOrd="0" parTransId="{0D19FC24-A901-46E7-8072-9DD9504F56A1}" sibTransId="{A8FEB169-3A11-4A77-A96D-15EBD00BE8FC}"/>
    <dgm:cxn modelId="{6F072775-22E6-442C-85A3-FBB28AB2FBBE}" srcId="{0372FC43-E8CB-4EA7-9CA8-8088DAD174BB}" destId="{C32CB239-8494-4692-8B77-C653115B6F25}" srcOrd="0" destOrd="0" parTransId="{01664AFF-710E-4809-A3BA-566DBE7860C3}" sibTransId="{587A20CF-43DF-473B-9F16-CA32EED88781}"/>
    <dgm:cxn modelId="{388295C4-C004-4E39-9A74-1CFD5D68E2B1}" srcId="{0372FC43-E8CB-4EA7-9CA8-8088DAD174BB}" destId="{7FAFA33F-D8E0-4B76-9606-586A579C63C8}" srcOrd="2" destOrd="0" parTransId="{EEE3C024-78F3-4D01-A4E8-A954B1AFFED0}" sibTransId="{CD783904-A67C-451A-9509-927CBF7D17AC}"/>
    <dgm:cxn modelId="{85ECEACF-7D15-4DD8-99D3-3733F3C86760}" type="presOf" srcId="{5D5C5A70-F89F-4033-8001-44D99DA96AB6}" destId="{AE270C10-CA75-412A-82DD-E01FCE9720C1}" srcOrd="0" destOrd="0" presId="urn:microsoft.com/office/officeart/2005/8/layout/lProcess2"/>
    <dgm:cxn modelId="{EF2790E2-9FBE-4626-BB49-6DA8F2603E6E}" type="presOf" srcId="{8EB06A09-D5E9-4DE6-82C0-D1BC8BB0B1ED}" destId="{45A61034-6CFB-476F-BBE3-F6EFC3BA5DB1}" srcOrd="0" destOrd="0" presId="urn:microsoft.com/office/officeart/2005/8/layout/lProcess2"/>
    <dgm:cxn modelId="{40237EA5-C668-41A9-AAA7-3E83898266C2}" type="presOf" srcId="{0372FC43-E8CB-4EA7-9CA8-8088DAD174BB}" destId="{C5AF9DE4-779F-49A7-8D03-95D32532F6CE}" srcOrd="0" destOrd="0" presId="urn:microsoft.com/office/officeart/2005/8/layout/lProcess2"/>
    <dgm:cxn modelId="{F6E9F55A-943E-4288-AD20-B8ED0988C0D7}" srcId="{8EB06A09-D5E9-4DE6-82C0-D1BC8BB0B1ED}" destId="{F58259BD-579E-4787-81CE-5CFD2E257546}" srcOrd="0" destOrd="0" parTransId="{04232BBD-D8BF-4E4C-8C24-72B622176A8B}" sibTransId="{B61FEAFF-105E-4B0D-A9A5-427ED021CB5C}"/>
    <dgm:cxn modelId="{45241115-A1E9-4A79-80E3-E09DC1A3F6E1}" type="presOf" srcId="{73EB83C5-8084-453A-ABA1-CFF80221F751}" destId="{E8CED21B-C363-45F5-9176-44496729C9C3}" srcOrd="0" destOrd="0" presId="urn:microsoft.com/office/officeart/2005/8/layout/lProcess2"/>
    <dgm:cxn modelId="{D49F2D60-0F79-4C7F-B34D-B95246C4F50F}" type="presOf" srcId="{B55601C7-7949-4B15-B2A2-169D4B6BFD34}" destId="{5A8D4DA8-8EF4-4A5E-ACFC-FE224F58C37D}" srcOrd="0" destOrd="0" presId="urn:microsoft.com/office/officeart/2005/8/layout/lProcess2"/>
    <dgm:cxn modelId="{9093866C-A783-42C2-8C4D-B5F43DD7A26D}" srcId="{9D5D343B-5E0B-402C-B852-372D61DCC257}" destId="{8EB06A09-D5E9-4DE6-82C0-D1BC8BB0B1ED}" srcOrd="1" destOrd="0" parTransId="{16639747-94D4-4C8B-996D-72983C269538}" sibTransId="{6B5D7B98-79C5-489A-9BF9-44AB03B1C087}"/>
    <dgm:cxn modelId="{35B5CBBB-DFE0-4B35-A841-AC1EB46531CF}" srcId="{0372FC43-E8CB-4EA7-9CA8-8088DAD174BB}" destId="{0C0F7A99-8BC7-4969-87EA-5E775C8F5917}" srcOrd="3" destOrd="0" parTransId="{571C3139-EF0E-4379-A1C1-44671EA13E50}" sibTransId="{25EAA23E-E6BC-47A1-BEB6-EA9D12DFE7B1}"/>
    <dgm:cxn modelId="{BD1CC8CA-13E2-4FAF-9355-53F71B23C777}" type="presOf" srcId="{F58259BD-579E-4787-81CE-5CFD2E257546}" destId="{DD10D0AD-3FAC-4CA0-B9CA-680198D0066E}" srcOrd="0" destOrd="0" presId="urn:microsoft.com/office/officeart/2005/8/layout/lProcess2"/>
    <dgm:cxn modelId="{8190A47D-C047-4E9E-B1D1-83909F969928}" srcId="{8EB06A09-D5E9-4DE6-82C0-D1BC8BB0B1ED}" destId="{B55601C7-7949-4B15-B2A2-169D4B6BFD34}" srcOrd="3" destOrd="0" parTransId="{C144FC64-51F4-4DA3-B0D1-D9B43F45A481}" sibTransId="{08CAD962-3354-44EE-9E24-23B0DBCB4028}"/>
    <dgm:cxn modelId="{06189184-F69A-4E8D-BE97-F9FC053DB9F7}" type="presOf" srcId="{0372FC43-E8CB-4EA7-9CA8-8088DAD174BB}" destId="{5839FFDB-E206-4C89-AC24-3900AD82926B}" srcOrd="1" destOrd="0" presId="urn:microsoft.com/office/officeart/2005/8/layout/lProcess2"/>
    <dgm:cxn modelId="{C9E9AE9E-EF2F-4E6F-A815-6AAEE9BAA667}" srcId="{9D5D343B-5E0B-402C-B852-372D61DCC257}" destId="{0372FC43-E8CB-4EA7-9CA8-8088DAD174BB}" srcOrd="0" destOrd="0" parTransId="{2889581E-63A3-4823-B439-E26AFA6AD402}" sibTransId="{3A078991-198E-4AC4-A509-FA82801458FE}"/>
    <dgm:cxn modelId="{46A9A25C-A6DC-494A-BB57-5A8F3FB4425A}" type="presOf" srcId="{03EF96BD-1C4D-424A-B547-C6F9F2D3DDE3}" destId="{86FB9A02-0353-4846-8C50-253E91120176}" srcOrd="0" destOrd="0" presId="urn:microsoft.com/office/officeart/2005/8/layout/lProcess2"/>
    <dgm:cxn modelId="{D6104B82-D062-4A47-89D7-F7DCD0B4A17F}" srcId="{8EB06A09-D5E9-4DE6-82C0-D1BC8BB0B1ED}" destId="{03EF96BD-1C4D-424A-B547-C6F9F2D3DDE3}" srcOrd="1" destOrd="0" parTransId="{AD33E587-1785-427F-A612-B4A7AA71A6C5}" sibTransId="{84226C9E-2C9E-42C2-B983-38B8684E8418}"/>
    <dgm:cxn modelId="{A6243E4E-F19C-449E-853B-AF5C0C736D63}" srcId="{0372FC43-E8CB-4EA7-9CA8-8088DAD174BB}" destId="{B6A493DE-EE4F-46B0-838A-66EA1436476E}" srcOrd="4" destOrd="0" parTransId="{9B455D3D-D0CA-45DB-9076-B102E2909170}" sibTransId="{D04E22DF-A574-4DDD-B645-0B4E27269E2F}"/>
    <dgm:cxn modelId="{D8B0A971-020C-41F8-95FA-781EBC91CF5D}" type="presOf" srcId="{9D5D343B-5E0B-402C-B852-372D61DCC257}" destId="{8EA1E347-ED16-4D1B-B063-CEFDF1B6DC64}" srcOrd="0" destOrd="0" presId="urn:microsoft.com/office/officeart/2005/8/layout/lProcess2"/>
    <dgm:cxn modelId="{5CF29512-3072-4D2A-839E-448892CB0C64}" type="presOf" srcId="{C32CB239-8494-4692-8B77-C653115B6F25}" destId="{EC66C949-4DE8-4E5A-B16A-120C48CF5308}" srcOrd="0" destOrd="0" presId="urn:microsoft.com/office/officeart/2005/8/layout/lProcess2"/>
    <dgm:cxn modelId="{C697EA05-0212-4999-AEBF-C86834859740}" type="presOf" srcId="{8EB06A09-D5E9-4DE6-82C0-D1BC8BB0B1ED}" destId="{518CFA0C-8CD9-415B-98C4-B1A44F7F8E4D}" srcOrd="1" destOrd="0" presId="urn:microsoft.com/office/officeart/2005/8/layout/lProcess2"/>
    <dgm:cxn modelId="{1E41ECC3-3FA6-4D83-9F35-1F26F2E182B2}" type="presOf" srcId="{7FAFA33F-D8E0-4B76-9606-586A579C63C8}" destId="{86AD5D58-7CF9-4CB6-BDCA-D050FDDB426B}" srcOrd="0" destOrd="0" presId="urn:microsoft.com/office/officeart/2005/8/layout/lProcess2"/>
    <dgm:cxn modelId="{0433BEB6-4928-4DA3-8114-75DCD02E5D53}" type="presParOf" srcId="{8EA1E347-ED16-4D1B-B063-CEFDF1B6DC64}" destId="{7952EAA0-543C-4E1A-B8F2-BBF5356615E5}" srcOrd="0" destOrd="0" presId="urn:microsoft.com/office/officeart/2005/8/layout/lProcess2"/>
    <dgm:cxn modelId="{F0480D0B-04FE-4343-9795-11D55A34405A}" type="presParOf" srcId="{7952EAA0-543C-4E1A-B8F2-BBF5356615E5}" destId="{C5AF9DE4-779F-49A7-8D03-95D32532F6CE}" srcOrd="0" destOrd="0" presId="urn:microsoft.com/office/officeart/2005/8/layout/lProcess2"/>
    <dgm:cxn modelId="{68E12FA9-8D4D-49BD-9258-FB517FA03F8E}" type="presParOf" srcId="{7952EAA0-543C-4E1A-B8F2-BBF5356615E5}" destId="{5839FFDB-E206-4C89-AC24-3900AD82926B}" srcOrd="1" destOrd="0" presId="urn:microsoft.com/office/officeart/2005/8/layout/lProcess2"/>
    <dgm:cxn modelId="{F947BD95-0AC6-4346-879C-4355EDC82AC4}" type="presParOf" srcId="{7952EAA0-543C-4E1A-B8F2-BBF5356615E5}" destId="{F9916F4C-E98A-44DD-9B92-0B1D18E6DF27}" srcOrd="2" destOrd="0" presId="urn:microsoft.com/office/officeart/2005/8/layout/lProcess2"/>
    <dgm:cxn modelId="{CF4BB21D-E39C-4045-BE29-FCA6880DD1EA}" type="presParOf" srcId="{F9916F4C-E98A-44DD-9B92-0B1D18E6DF27}" destId="{F990959B-FE00-4ADA-BCA8-3E631F762522}" srcOrd="0" destOrd="0" presId="urn:microsoft.com/office/officeart/2005/8/layout/lProcess2"/>
    <dgm:cxn modelId="{E8C7EE22-B41B-4411-87E2-07EE7D87DFF8}" type="presParOf" srcId="{F990959B-FE00-4ADA-BCA8-3E631F762522}" destId="{EC66C949-4DE8-4E5A-B16A-120C48CF5308}" srcOrd="0" destOrd="0" presId="urn:microsoft.com/office/officeart/2005/8/layout/lProcess2"/>
    <dgm:cxn modelId="{2D04CD8B-04E0-4291-825E-B10484281A39}" type="presParOf" srcId="{F990959B-FE00-4ADA-BCA8-3E631F762522}" destId="{6BD070C0-BD9D-4A3A-AEF4-B4773B12A891}" srcOrd="1" destOrd="0" presId="urn:microsoft.com/office/officeart/2005/8/layout/lProcess2"/>
    <dgm:cxn modelId="{9BE9D58C-E312-426B-B430-2E36E39F1A5E}" type="presParOf" srcId="{F990959B-FE00-4ADA-BCA8-3E631F762522}" destId="{E8CED21B-C363-45F5-9176-44496729C9C3}" srcOrd="2" destOrd="0" presId="urn:microsoft.com/office/officeart/2005/8/layout/lProcess2"/>
    <dgm:cxn modelId="{A7D695F2-D9D8-47C0-9B9C-A764191D5E13}" type="presParOf" srcId="{F990959B-FE00-4ADA-BCA8-3E631F762522}" destId="{5F967B05-58BB-4312-B847-EC972DE7087C}" srcOrd="3" destOrd="0" presId="urn:microsoft.com/office/officeart/2005/8/layout/lProcess2"/>
    <dgm:cxn modelId="{A6B9FA24-78D5-432B-9592-5D35798FE46F}" type="presParOf" srcId="{F990959B-FE00-4ADA-BCA8-3E631F762522}" destId="{86AD5D58-7CF9-4CB6-BDCA-D050FDDB426B}" srcOrd="4" destOrd="0" presId="urn:microsoft.com/office/officeart/2005/8/layout/lProcess2"/>
    <dgm:cxn modelId="{E5C76F7E-2AE2-485A-8926-CDB238A92E77}" type="presParOf" srcId="{F990959B-FE00-4ADA-BCA8-3E631F762522}" destId="{71536F54-D1BD-4B02-892C-4C189631DA71}" srcOrd="5" destOrd="0" presId="urn:microsoft.com/office/officeart/2005/8/layout/lProcess2"/>
    <dgm:cxn modelId="{F584D193-009E-4F36-AA00-FDBC45137D33}" type="presParOf" srcId="{F990959B-FE00-4ADA-BCA8-3E631F762522}" destId="{9EC7340D-B910-41EC-B2A4-B748E683E842}" srcOrd="6" destOrd="0" presId="urn:microsoft.com/office/officeart/2005/8/layout/lProcess2"/>
    <dgm:cxn modelId="{91860ED6-62DF-4062-A115-B90780662CCB}" type="presParOf" srcId="{F990959B-FE00-4ADA-BCA8-3E631F762522}" destId="{26424D18-EC02-4453-86DA-76A429AC6609}" srcOrd="7" destOrd="0" presId="urn:microsoft.com/office/officeart/2005/8/layout/lProcess2"/>
    <dgm:cxn modelId="{F85F0F86-5173-4363-A429-A7F32CD62D94}" type="presParOf" srcId="{F990959B-FE00-4ADA-BCA8-3E631F762522}" destId="{0F3B5665-40BE-4597-AEAE-DF5566DA9823}" srcOrd="8" destOrd="0" presId="urn:microsoft.com/office/officeart/2005/8/layout/lProcess2"/>
    <dgm:cxn modelId="{662DFDAB-AF80-42FA-8BD1-A974F29A6DE4}" type="presParOf" srcId="{8EA1E347-ED16-4D1B-B063-CEFDF1B6DC64}" destId="{7B2CDCF8-FE52-4A85-B14C-ECD50C49CF66}" srcOrd="1" destOrd="0" presId="urn:microsoft.com/office/officeart/2005/8/layout/lProcess2"/>
    <dgm:cxn modelId="{4D0125E4-36DB-4B0D-86BD-5E8BAF4F9F2A}" type="presParOf" srcId="{8EA1E347-ED16-4D1B-B063-CEFDF1B6DC64}" destId="{682A0108-2A3F-4E81-8F55-E820D56FC85A}" srcOrd="2" destOrd="0" presId="urn:microsoft.com/office/officeart/2005/8/layout/lProcess2"/>
    <dgm:cxn modelId="{31864C4E-64BA-45C5-9586-7E2DAD56937F}" type="presParOf" srcId="{682A0108-2A3F-4E81-8F55-E820D56FC85A}" destId="{45A61034-6CFB-476F-BBE3-F6EFC3BA5DB1}" srcOrd="0" destOrd="0" presId="urn:microsoft.com/office/officeart/2005/8/layout/lProcess2"/>
    <dgm:cxn modelId="{BA636084-D428-4E64-B693-D35E6F3567FE}" type="presParOf" srcId="{682A0108-2A3F-4E81-8F55-E820D56FC85A}" destId="{518CFA0C-8CD9-415B-98C4-B1A44F7F8E4D}" srcOrd="1" destOrd="0" presId="urn:microsoft.com/office/officeart/2005/8/layout/lProcess2"/>
    <dgm:cxn modelId="{1FE7A269-EEAC-4531-9745-46C34F8E7F28}" type="presParOf" srcId="{682A0108-2A3F-4E81-8F55-E820D56FC85A}" destId="{7035AB2C-EC24-4979-8FE8-0E4C8D6894A7}" srcOrd="2" destOrd="0" presId="urn:microsoft.com/office/officeart/2005/8/layout/lProcess2"/>
    <dgm:cxn modelId="{7081EFA4-247C-40B3-8DA6-2F89A52BABA1}" type="presParOf" srcId="{7035AB2C-EC24-4979-8FE8-0E4C8D6894A7}" destId="{1925BE26-F9F2-432A-AA16-33075CAEA747}" srcOrd="0" destOrd="0" presId="urn:microsoft.com/office/officeart/2005/8/layout/lProcess2"/>
    <dgm:cxn modelId="{F6B71453-D001-41AB-9278-19B5BAA5061C}" type="presParOf" srcId="{1925BE26-F9F2-432A-AA16-33075CAEA747}" destId="{DD10D0AD-3FAC-4CA0-B9CA-680198D0066E}" srcOrd="0" destOrd="0" presId="urn:microsoft.com/office/officeart/2005/8/layout/lProcess2"/>
    <dgm:cxn modelId="{4592349C-B825-46DC-A62B-35F6513B496A}" type="presParOf" srcId="{1925BE26-F9F2-432A-AA16-33075CAEA747}" destId="{185D4433-9A1C-48DA-BE67-C8C8E402C2CA}" srcOrd="1" destOrd="0" presId="urn:microsoft.com/office/officeart/2005/8/layout/lProcess2"/>
    <dgm:cxn modelId="{531FD912-56F1-46F4-8C12-47678014925C}" type="presParOf" srcId="{1925BE26-F9F2-432A-AA16-33075CAEA747}" destId="{86FB9A02-0353-4846-8C50-253E91120176}" srcOrd="2" destOrd="0" presId="urn:microsoft.com/office/officeart/2005/8/layout/lProcess2"/>
    <dgm:cxn modelId="{97B7E7F5-634F-46F2-80AD-EC62023767CA}" type="presParOf" srcId="{1925BE26-F9F2-432A-AA16-33075CAEA747}" destId="{87D4B9C3-2DD4-4451-8709-0101F2F31B4E}" srcOrd="3" destOrd="0" presId="urn:microsoft.com/office/officeart/2005/8/layout/lProcess2"/>
    <dgm:cxn modelId="{AB8C3E5F-6270-4462-8FA5-765A871C3972}" type="presParOf" srcId="{1925BE26-F9F2-432A-AA16-33075CAEA747}" destId="{AE270C10-CA75-412A-82DD-E01FCE9720C1}" srcOrd="4" destOrd="0" presId="urn:microsoft.com/office/officeart/2005/8/layout/lProcess2"/>
    <dgm:cxn modelId="{239174AB-CB65-49E2-A644-5861DEEF539B}" type="presParOf" srcId="{1925BE26-F9F2-432A-AA16-33075CAEA747}" destId="{6233F8BC-1154-4467-9192-A7BE2550688C}" srcOrd="5" destOrd="0" presId="urn:microsoft.com/office/officeart/2005/8/layout/lProcess2"/>
    <dgm:cxn modelId="{AF69C71A-8D5F-4FA4-9745-EF09A71B10FF}" type="presParOf" srcId="{1925BE26-F9F2-432A-AA16-33075CAEA747}" destId="{5A8D4DA8-8EF4-4A5E-ACFC-FE224F58C37D}" srcOrd="6"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3485C3-7F8F-4C2E-9EBB-E405B1DAEC6C}" type="doc">
      <dgm:prSet loTypeId="urn:microsoft.com/office/officeart/2005/8/layout/orgChart1" loCatId="hierarchy" qsTypeId="urn:microsoft.com/office/officeart/2005/8/quickstyle/simple3" qsCatId="simple" csTypeId="urn:microsoft.com/office/officeart/2005/8/colors/colorful5" csCatId="colorful" phldr="1"/>
      <dgm:spPr/>
      <dgm:t>
        <a:bodyPr/>
        <a:lstStyle/>
        <a:p>
          <a:endParaRPr lang="en-US"/>
        </a:p>
      </dgm:t>
    </dgm:pt>
    <dgm:pt modelId="{A4AD8C7F-949A-4121-9C26-BD12D40C6FC8}">
      <dgm:prSet phldrT="[Text]" custT="1"/>
      <dgm:spPr/>
      <dgm:t>
        <a:bodyPr/>
        <a:lstStyle/>
        <a:p>
          <a:r>
            <a:rPr lang="en-US" sz="1800" b="1" dirty="0" smtClean="0"/>
            <a:t>Non-functional Requirement</a:t>
          </a:r>
          <a:endParaRPr lang="en-US" sz="1800" b="1" dirty="0"/>
        </a:p>
      </dgm:t>
    </dgm:pt>
    <dgm:pt modelId="{B19B1761-5825-4C06-9076-2A9BD19FC785}" type="parTrans" cxnId="{96DC19DE-90F3-425E-82CD-964D9EBDB6E7}">
      <dgm:prSet/>
      <dgm:spPr/>
      <dgm:t>
        <a:bodyPr/>
        <a:lstStyle/>
        <a:p>
          <a:endParaRPr lang="en-US" b="1"/>
        </a:p>
      </dgm:t>
    </dgm:pt>
    <dgm:pt modelId="{8A196B4C-4D87-4D37-BB33-CB0847558C6D}" type="sibTrans" cxnId="{96DC19DE-90F3-425E-82CD-964D9EBDB6E7}">
      <dgm:prSet/>
      <dgm:spPr/>
      <dgm:t>
        <a:bodyPr/>
        <a:lstStyle/>
        <a:p>
          <a:endParaRPr lang="en-US" b="1"/>
        </a:p>
      </dgm:t>
    </dgm:pt>
    <dgm:pt modelId="{64A35D04-D0DD-41CD-B544-33BA4D0B270A}">
      <dgm:prSet phldrT="[Text]" custT="1"/>
      <dgm:spPr/>
      <dgm:t>
        <a:bodyPr/>
        <a:lstStyle/>
        <a:p>
          <a:r>
            <a:rPr lang="en-US" sz="1200" b="1" dirty="0" smtClean="0"/>
            <a:t>Product</a:t>
          </a:r>
          <a:endParaRPr lang="en-US" sz="1200" b="1" dirty="0"/>
        </a:p>
      </dgm:t>
    </dgm:pt>
    <dgm:pt modelId="{D0526D7E-5745-4110-8A3A-06BD4845B844}" type="parTrans" cxnId="{0B788A87-6A9C-43DF-8483-8F179C054531}">
      <dgm:prSet/>
      <dgm:spPr/>
      <dgm:t>
        <a:bodyPr/>
        <a:lstStyle/>
        <a:p>
          <a:endParaRPr lang="en-US" b="1"/>
        </a:p>
      </dgm:t>
    </dgm:pt>
    <dgm:pt modelId="{FFF5A0E1-F4C2-439F-A8D3-E3F5A7D01CF4}" type="sibTrans" cxnId="{0B788A87-6A9C-43DF-8483-8F179C054531}">
      <dgm:prSet/>
      <dgm:spPr/>
      <dgm:t>
        <a:bodyPr/>
        <a:lstStyle/>
        <a:p>
          <a:endParaRPr lang="en-US" b="1"/>
        </a:p>
      </dgm:t>
    </dgm:pt>
    <dgm:pt modelId="{F71578A3-2584-4368-9C32-199F58146815}">
      <dgm:prSet phldrT="[Text]" custT="1"/>
      <dgm:spPr/>
      <dgm:t>
        <a:bodyPr/>
        <a:lstStyle/>
        <a:p>
          <a:r>
            <a:rPr lang="en-US" sz="1100" b="1" dirty="0" smtClean="0"/>
            <a:t>Organizational</a:t>
          </a:r>
          <a:endParaRPr lang="en-US" sz="1100" b="1" dirty="0"/>
        </a:p>
      </dgm:t>
    </dgm:pt>
    <dgm:pt modelId="{E45A5F83-D358-4D79-A5EF-E123361BC8E9}" type="parTrans" cxnId="{C88648E7-197E-4D79-AEB2-633794E3CF87}">
      <dgm:prSet/>
      <dgm:spPr/>
      <dgm:t>
        <a:bodyPr/>
        <a:lstStyle/>
        <a:p>
          <a:endParaRPr lang="en-US" b="1"/>
        </a:p>
      </dgm:t>
    </dgm:pt>
    <dgm:pt modelId="{EA7C734F-2469-4112-A95E-1F5F5EB76631}" type="sibTrans" cxnId="{C88648E7-197E-4D79-AEB2-633794E3CF87}">
      <dgm:prSet/>
      <dgm:spPr/>
      <dgm:t>
        <a:bodyPr/>
        <a:lstStyle/>
        <a:p>
          <a:endParaRPr lang="en-US" b="1"/>
        </a:p>
      </dgm:t>
    </dgm:pt>
    <dgm:pt modelId="{B3559A47-147F-416E-8E09-442284D87F2C}">
      <dgm:prSet phldrT="[Text]" custT="1"/>
      <dgm:spPr/>
      <dgm:t>
        <a:bodyPr/>
        <a:lstStyle/>
        <a:p>
          <a:r>
            <a:rPr lang="en-US" sz="1200" b="1" dirty="0" smtClean="0"/>
            <a:t>External</a:t>
          </a:r>
          <a:endParaRPr lang="en-US" sz="1200" b="1" dirty="0"/>
        </a:p>
      </dgm:t>
    </dgm:pt>
    <dgm:pt modelId="{27EF7DD6-8F21-4FEB-8D83-A82AE40072DA}" type="parTrans" cxnId="{538232FD-AA5B-44B4-9316-BD700DD2B108}">
      <dgm:prSet/>
      <dgm:spPr/>
      <dgm:t>
        <a:bodyPr/>
        <a:lstStyle/>
        <a:p>
          <a:endParaRPr lang="en-US" b="1"/>
        </a:p>
      </dgm:t>
    </dgm:pt>
    <dgm:pt modelId="{E979FA49-CA4A-4961-838E-5613E22558D8}" type="sibTrans" cxnId="{538232FD-AA5B-44B4-9316-BD700DD2B108}">
      <dgm:prSet/>
      <dgm:spPr/>
      <dgm:t>
        <a:bodyPr/>
        <a:lstStyle/>
        <a:p>
          <a:endParaRPr lang="en-US" b="1"/>
        </a:p>
      </dgm:t>
    </dgm:pt>
    <dgm:pt modelId="{A23159CD-1528-4460-B3FA-5DE0B680B6D3}">
      <dgm:prSet phldrT="[Text]"/>
      <dgm:spPr/>
      <dgm:t>
        <a:bodyPr/>
        <a:lstStyle/>
        <a:p>
          <a:r>
            <a:rPr lang="en-US" b="1" dirty="0" smtClean="0"/>
            <a:t>Usability</a:t>
          </a:r>
          <a:endParaRPr lang="en-US" b="1" dirty="0"/>
        </a:p>
      </dgm:t>
    </dgm:pt>
    <dgm:pt modelId="{3367F6A3-372C-421D-8C09-823D796B9127}" type="parTrans" cxnId="{DD063E73-C4D0-4F5D-8BF3-51332DA990E3}">
      <dgm:prSet/>
      <dgm:spPr/>
      <dgm:t>
        <a:bodyPr/>
        <a:lstStyle/>
        <a:p>
          <a:endParaRPr lang="en-US" b="1"/>
        </a:p>
      </dgm:t>
    </dgm:pt>
    <dgm:pt modelId="{08F21E4E-8364-4622-B9DE-5E30FF329F35}" type="sibTrans" cxnId="{DD063E73-C4D0-4F5D-8BF3-51332DA990E3}">
      <dgm:prSet/>
      <dgm:spPr/>
      <dgm:t>
        <a:bodyPr/>
        <a:lstStyle/>
        <a:p>
          <a:endParaRPr lang="en-US" b="1"/>
        </a:p>
      </dgm:t>
    </dgm:pt>
    <dgm:pt modelId="{8248290A-F029-409A-A66F-0409EFCC2A52}">
      <dgm:prSet phldrT="[Text]"/>
      <dgm:spPr/>
      <dgm:t>
        <a:bodyPr/>
        <a:lstStyle/>
        <a:p>
          <a:r>
            <a:rPr lang="en-US" b="1" dirty="0" smtClean="0"/>
            <a:t>Efficiency</a:t>
          </a:r>
          <a:endParaRPr lang="en-US" b="1" dirty="0"/>
        </a:p>
      </dgm:t>
    </dgm:pt>
    <dgm:pt modelId="{19F7AB66-1A21-4344-AE1F-84AE30EB9390}" type="parTrans" cxnId="{B4D7C2D4-0B0F-4024-93AE-B988F0670188}">
      <dgm:prSet/>
      <dgm:spPr/>
      <dgm:t>
        <a:bodyPr/>
        <a:lstStyle/>
        <a:p>
          <a:endParaRPr lang="en-US" b="1"/>
        </a:p>
      </dgm:t>
    </dgm:pt>
    <dgm:pt modelId="{B4C49AFF-5AC7-47D9-86BC-3264A4966441}" type="sibTrans" cxnId="{B4D7C2D4-0B0F-4024-93AE-B988F0670188}">
      <dgm:prSet/>
      <dgm:spPr/>
      <dgm:t>
        <a:bodyPr/>
        <a:lstStyle/>
        <a:p>
          <a:endParaRPr lang="en-US" b="1"/>
        </a:p>
      </dgm:t>
    </dgm:pt>
    <dgm:pt modelId="{C2DD0C0E-07BB-4BDD-9E66-5A94697F8E9A}">
      <dgm:prSet phldrT="[Text]"/>
      <dgm:spPr/>
      <dgm:t>
        <a:bodyPr/>
        <a:lstStyle/>
        <a:p>
          <a:r>
            <a:rPr lang="en-US" b="1" dirty="0" smtClean="0"/>
            <a:t>Dependability</a:t>
          </a:r>
          <a:endParaRPr lang="en-US" b="1" dirty="0"/>
        </a:p>
      </dgm:t>
    </dgm:pt>
    <dgm:pt modelId="{22B82EC0-AC46-44E2-994B-E8B307866FD2}" type="parTrans" cxnId="{DC082F95-8809-405D-BB31-DDB056C6D26F}">
      <dgm:prSet/>
      <dgm:spPr/>
      <dgm:t>
        <a:bodyPr/>
        <a:lstStyle/>
        <a:p>
          <a:endParaRPr lang="en-US" b="1"/>
        </a:p>
      </dgm:t>
    </dgm:pt>
    <dgm:pt modelId="{A537ECFB-3F19-4B0B-9AD1-F535BB6FFCBB}" type="sibTrans" cxnId="{DC082F95-8809-405D-BB31-DDB056C6D26F}">
      <dgm:prSet/>
      <dgm:spPr/>
      <dgm:t>
        <a:bodyPr/>
        <a:lstStyle/>
        <a:p>
          <a:endParaRPr lang="en-US" b="1"/>
        </a:p>
      </dgm:t>
    </dgm:pt>
    <dgm:pt modelId="{5EBC5997-1064-40CF-9689-EC45B4FA86FD}">
      <dgm:prSet phldrT="[Text]"/>
      <dgm:spPr/>
      <dgm:t>
        <a:bodyPr/>
        <a:lstStyle/>
        <a:p>
          <a:r>
            <a:rPr lang="en-US" b="1" dirty="0" smtClean="0"/>
            <a:t>Security</a:t>
          </a:r>
          <a:endParaRPr lang="en-US" b="1" dirty="0"/>
        </a:p>
      </dgm:t>
    </dgm:pt>
    <dgm:pt modelId="{FC6502E5-BD49-4276-BEEB-7CC6111060EE}" type="parTrans" cxnId="{A74D5E83-ACB0-4391-9E24-FCD875F8D2B3}">
      <dgm:prSet/>
      <dgm:spPr/>
      <dgm:t>
        <a:bodyPr/>
        <a:lstStyle/>
        <a:p>
          <a:endParaRPr lang="en-US" b="1"/>
        </a:p>
      </dgm:t>
    </dgm:pt>
    <dgm:pt modelId="{81C0FFEA-8D6A-400C-8A5E-CC2FDD478C98}" type="sibTrans" cxnId="{A74D5E83-ACB0-4391-9E24-FCD875F8D2B3}">
      <dgm:prSet/>
      <dgm:spPr/>
      <dgm:t>
        <a:bodyPr/>
        <a:lstStyle/>
        <a:p>
          <a:endParaRPr lang="en-US" b="1"/>
        </a:p>
      </dgm:t>
    </dgm:pt>
    <dgm:pt modelId="{026EAC13-382A-41E9-B62A-84C9C1DF5765}">
      <dgm:prSet phldrT="[Text]"/>
      <dgm:spPr/>
      <dgm:t>
        <a:bodyPr/>
        <a:lstStyle/>
        <a:p>
          <a:r>
            <a:rPr lang="en-US" b="1" dirty="0" smtClean="0"/>
            <a:t>Environmental</a:t>
          </a:r>
          <a:endParaRPr lang="en-US" b="1" dirty="0"/>
        </a:p>
      </dgm:t>
    </dgm:pt>
    <dgm:pt modelId="{412B4182-A05C-4EF5-98C6-42F85AE6BA04}" type="parTrans" cxnId="{2399CB8A-4929-4E5C-91ED-1D019F2E2EFF}">
      <dgm:prSet/>
      <dgm:spPr/>
      <dgm:t>
        <a:bodyPr/>
        <a:lstStyle/>
        <a:p>
          <a:endParaRPr lang="en-US" b="1"/>
        </a:p>
      </dgm:t>
    </dgm:pt>
    <dgm:pt modelId="{EF79E864-1234-4E68-A2F3-F107B6F28F0E}" type="sibTrans" cxnId="{2399CB8A-4929-4E5C-91ED-1D019F2E2EFF}">
      <dgm:prSet/>
      <dgm:spPr/>
      <dgm:t>
        <a:bodyPr/>
        <a:lstStyle/>
        <a:p>
          <a:endParaRPr lang="en-US" b="1"/>
        </a:p>
      </dgm:t>
    </dgm:pt>
    <dgm:pt modelId="{3353327F-59D4-42F1-AFF7-F830615B2239}">
      <dgm:prSet phldrT="[Text]"/>
      <dgm:spPr/>
      <dgm:t>
        <a:bodyPr/>
        <a:lstStyle/>
        <a:p>
          <a:r>
            <a:rPr lang="en-US" b="1" dirty="0" smtClean="0"/>
            <a:t>Operational</a:t>
          </a:r>
          <a:endParaRPr lang="en-US" b="1" dirty="0"/>
        </a:p>
      </dgm:t>
    </dgm:pt>
    <dgm:pt modelId="{F402F8D4-5C5B-458A-9258-322DD11CF021}" type="parTrans" cxnId="{2F72C872-BA7F-4D7F-863D-ADE9BB60FB6A}">
      <dgm:prSet/>
      <dgm:spPr/>
      <dgm:t>
        <a:bodyPr/>
        <a:lstStyle/>
        <a:p>
          <a:endParaRPr lang="en-US" b="1"/>
        </a:p>
      </dgm:t>
    </dgm:pt>
    <dgm:pt modelId="{7641A470-681E-4346-BC33-C5552A034F54}" type="sibTrans" cxnId="{2F72C872-BA7F-4D7F-863D-ADE9BB60FB6A}">
      <dgm:prSet/>
      <dgm:spPr/>
      <dgm:t>
        <a:bodyPr/>
        <a:lstStyle/>
        <a:p>
          <a:endParaRPr lang="en-US" b="1"/>
        </a:p>
      </dgm:t>
    </dgm:pt>
    <dgm:pt modelId="{77DF503C-9F64-4C09-A2A2-F62F4B05D20C}">
      <dgm:prSet phldrT="[Text]"/>
      <dgm:spPr/>
      <dgm:t>
        <a:bodyPr/>
        <a:lstStyle/>
        <a:p>
          <a:r>
            <a:rPr lang="en-US" b="1" dirty="0" smtClean="0"/>
            <a:t>Development</a:t>
          </a:r>
          <a:endParaRPr lang="en-US" b="1" dirty="0"/>
        </a:p>
      </dgm:t>
    </dgm:pt>
    <dgm:pt modelId="{6449A49F-A3AF-4FE0-97FD-7387164C8FEA}" type="parTrans" cxnId="{3F47A412-1E14-4FB7-B659-9575D9777727}">
      <dgm:prSet/>
      <dgm:spPr/>
      <dgm:t>
        <a:bodyPr/>
        <a:lstStyle/>
        <a:p>
          <a:endParaRPr lang="en-US" b="1"/>
        </a:p>
      </dgm:t>
    </dgm:pt>
    <dgm:pt modelId="{A4B00078-2174-4A36-AEEC-F9E04AF23C67}" type="sibTrans" cxnId="{3F47A412-1E14-4FB7-B659-9575D9777727}">
      <dgm:prSet/>
      <dgm:spPr/>
      <dgm:t>
        <a:bodyPr/>
        <a:lstStyle/>
        <a:p>
          <a:endParaRPr lang="en-US" b="1"/>
        </a:p>
      </dgm:t>
    </dgm:pt>
    <dgm:pt modelId="{2E07F191-14C7-47B2-B9ED-4C4C4E2CE085}">
      <dgm:prSet phldrT="[Text]"/>
      <dgm:spPr/>
      <dgm:t>
        <a:bodyPr/>
        <a:lstStyle/>
        <a:p>
          <a:r>
            <a:rPr lang="en-US" b="1" dirty="0" smtClean="0"/>
            <a:t>Performance</a:t>
          </a:r>
          <a:endParaRPr lang="en-US" b="1" dirty="0"/>
        </a:p>
      </dgm:t>
    </dgm:pt>
    <dgm:pt modelId="{A83903D7-8312-4C53-B858-0DD10315D25B}" type="parTrans" cxnId="{D7D086A5-3C7D-4CFF-8B61-1A75006F4B63}">
      <dgm:prSet/>
      <dgm:spPr/>
      <dgm:t>
        <a:bodyPr/>
        <a:lstStyle/>
        <a:p>
          <a:endParaRPr lang="en-US" b="1"/>
        </a:p>
      </dgm:t>
    </dgm:pt>
    <dgm:pt modelId="{0E1D52B1-106E-4614-B55C-DE264CB91ABF}" type="sibTrans" cxnId="{D7D086A5-3C7D-4CFF-8B61-1A75006F4B63}">
      <dgm:prSet/>
      <dgm:spPr/>
      <dgm:t>
        <a:bodyPr/>
        <a:lstStyle/>
        <a:p>
          <a:endParaRPr lang="en-US" b="1"/>
        </a:p>
      </dgm:t>
    </dgm:pt>
    <dgm:pt modelId="{B421F441-C525-43D8-9F57-D74C49582CFF}">
      <dgm:prSet phldrT="[Text]"/>
      <dgm:spPr/>
      <dgm:t>
        <a:bodyPr/>
        <a:lstStyle/>
        <a:p>
          <a:r>
            <a:rPr lang="en-US" b="1" dirty="0" smtClean="0"/>
            <a:t>Space</a:t>
          </a:r>
          <a:endParaRPr lang="en-US" b="1" dirty="0"/>
        </a:p>
      </dgm:t>
    </dgm:pt>
    <dgm:pt modelId="{336A62C4-DDF1-4D52-B0D8-8162DC67E72D}" type="parTrans" cxnId="{C538CECC-00E2-436F-9A49-F4672FD821D1}">
      <dgm:prSet/>
      <dgm:spPr/>
      <dgm:t>
        <a:bodyPr/>
        <a:lstStyle/>
        <a:p>
          <a:endParaRPr lang="en-US" b="1"/>
        </a:p>
      </dgm:t>
    </dgm:pt>
    <dgm:pt modelId="{42538F94-69AE-4F8B-85D5-C20B8B94E407}" type="sibTrans" cxnId="{C538CECC-00E2-436F-9A49-F4672FD821D1}">
      <dgm:prSet/>
      <dgm:spPr/>
      <dgm:t>
        <a:bodyPr/>
        <a:lstStyle/>
        <a:p>
          <a:endParaRPr lang="en-US" b="1"/>
        </a:p>
      </dgm:t>
    </dgm:pt>
    <dgm:pt modelId="{799E4B6A-E1D0-4F43-B7E1-2BDA872491DD}">
      <dgm:prSet phldrT="[Text]"/>
      <dgm:spPr/>
      <dgm:t>
        <a:bodyPr/>
        <a:lstStyle/>
        <a:p>
          <a:r>
            <a:rPr lang="en-US" b="1" dirty="0" smtClean="0"/>
            <a:t>Regulatory</a:t>
          </a:r>
          <a:endParaRPr lang="en-US" b="1" dirty="0"/>
        </a:p>
      </dgm:t>
    </dgm:pt>
    <dgm:pt modelId="{62E6CA45-9E56-4C50-B56E-7D4A1663C636}" type="parTrans" cxnId="{5CE6096A-9857-4D80-A5F9-49936DFC5AE2}">
      <dgm:prSet/>
      <dgm:spPr/>
      <dgm:t>
        <a:bodyPr/>
        <a:lstStyle/>
        <a:p>
          <a:endParaRPr lang="en-US" b="1"/>
        </a:p>
      </dgm:t>
    </dgm:pt>
    <dgm:pt modelId="{3EE7D0A2-2628-455F-8A42-C680DE9B8B9B}" type="sibTrans" cxnId="{5CE6096A-9857-4D80-A5F9-49936DFC5AE2}">
      <dgm:prSet/>
      <dgm:spPr/>
      <dgm:t>
        <a:bodyPr/>
        <a:lstStyle/>
        <a:p>
          <a:endParaRPr lang="en-US" b="1"/>
        </a:p>
      </dgm:t>
    </dgm:pt>
    <dgm:pt modelId="{F20129EF-CE39-447D-942F-05B2BFA72798}">
      <dgm:prSet phldrT="[Text]"/>
      <dgm:spPr/>
      <dgm:t>
        <a:bodyPr/>
        <a:lstStyle/>
        <a:p>
          <a:r>
            <a:rPr lang="en-US" b="1" dirty="0" smtClean="0"/>
            <a:t>Ethical</a:t>
          </a:r>
          <a:endParaRPr lang="en-US" b="1" dirty="0"/>
        </a:p>
      </dgm:t>
    </dgm:pt>
    <dgm:pt modelId="{CE1606DC-9634-4E3D-8CD4-470531DA3C07}" type="parTrans" cxnId="{D7ACA499-6540-4C80-B239-169F1DC8B663}">
      <dgm:prSet/>
      <dgm:spPr/>
      <dgm:t>
        <a:bodyPr/>
        <a:lstStyle/>
        <a:p>
          <a:endParaRPr lang="en-US" b="1"/>
        </a:p>
      </dgm:t>
    </dgm:pt>
    <dgm:pt modelId="{97FD1985-C515-4363-8239-7E27443C889A}" type="sibTrans" cxnId="{D7ACA499-6540-4C80-B239-169F1DC8B663}">
      <dgm:prSet/>
      <dgm:spPr/>
      <dgm:t>
        <a:bodyPr/>
        <a:lstStyle/>
        <a:p>
          <a:endParaRPr lang="en-US" b="1"/>
        </a:p>
      </dgm:t>
    </dgm:pt>
    <dgm:pt modelId="{6C61DFDD-9D72-4D31-9DCE-E873B8A59A24}">
      <dgm:prSet phldrT="[Text]"/>
      <dgm:spPr/>
      <dgm:t>
        <a:bodyPr/>
        <a:lstStyle/>
        <a:p>
          <a:r>
            <a:rPr lang="en-US" b="1" dirty="0" smtClean="0"/>
            <a:t>Legislative</a:t>
          </a:r>
          <a:endParaRPr lang="en-US" b="1" dirty="0"/>
        </a:p>
      </dgm:t>
    </dgm:pt>
    <dgm:pt modelId="{BBE975A9-623B-4A07-9FB1-CCC7FBBBBCBC}" type="parTrans" cxnId="{E4417B4E-DA1D-49A8-B279-DE41574F0D4B}">
      <dgm:prSet/>
      <dgm:spPr/>
      <dgm:t>
        <a:bodyPr/>
        <a:lstStyle/>
        <a:p>
          <a:endParaRPr lang="en-US" b="1"/>
        </a:p>
      </dgm:t>
    </dgm:pt>
    <dgm:pt modelId="{A8CAC67D-EAB0-4A4E-839C-663022C5F88D}" type="sibTrans" cxnId="{E4417B4E-DA1D-49A8-B279-DE41574F0D4B}">
      <dgm:prSet/>
      <dgm:spPr/>
      <dgm:t>
        <a:bodyPr/>
        <a:lstStyle/>
        <a:p>
          <a:endParaRPr lang="en-US" b="1"/>
        </a:p>
      </dgm:t>
    </dgm:pt>
    <dgm:pt modelId="{EEA72065-801C-4132-92F1-D75E7EC8F6C1}">
      <dgm:prSet phldrT="[Text]"/>
      <dgm:spPr/>
      <dgm:t>
        <a:bodyPr/>
        <a:lstStyle/>
        <a:p>
          <a:r>
            <a:rPr lang="en-US" b="1" dirty="0" smtClean="0"/>
            <a:t>Accounting</a:t>
          </a:r>
          <a:endParaRPr lang="en-US" b="1" dirty="0"/>
        </a:p>
      </dgm:t>
    </dgm:pt>
    <dgm:pt modelId="{08371D9E-69FA-4A9A-9631-EF9C50407D6B}" type="parTrans" cxnId="{132147BC-B225-4BB8-803F-3C1389157D7B}">
      <dgm:prSet/>
      <dgm:spPr/>
      <dgm:t>
        <a:bodyPr/>
        <a:lstStyle/>
        <a:p>
          <a:endParaRPr lang="en-US" b="1"/>
        </a:p>
      </dgm:t>
    </dgm:pt>
    <dgm:pt modelId="{8DABDCC1-B13B-4AA3-9C3C-24752BD20EA4}" type="sibTrans" cxnId="{132147BC-B225-4BB8-803F-3C1389157D7B}">
      <dgm:prSet/>
      <dgm:spPr/>
      <dgm:t>
        <a:bodyPr/>
        <a:lstStyle/>
        <a:p>
          <a:endParaRPr lang="en-US" b="1"/>
        </a:p>
      </dgm:t>
    </dgm:pt>
    <dgm:pt modelId="{D765DC58-F8A1-4B4C-8C06-753F45147002}">
      <dgm:prSet phldrT="[Text]"/>
      <dgm:spPr/>
      <dgm:t>
        <a:bodyPr/>
        <a:lstStyle/>
        <a:p>
          <a:r>
            <a:rPr lang="en-US" b="1" dirty="0" smtClean="0"/>
            <a:t>Safety/</a:t>
          </a:r>
        </a:p>
        <a:p>
          <a:r>
            <a:rPr lang="en-US" b="1" dirty="0" smtClean="0"/>
            <a:t>Security</a:t>
          </a:r>
          <a:endParaRPr lang="en-US" b="1" dirty="0"/>
        </a:p>
      </dgm:t>
    </dgm:pt>
    <dgm:pt modelId="{B4FD30A2-66F4-4BE2-B8F6-E002D958AD9A}" type="parTrans" cxnId="{E0936B31-E454-4CCF-A379-2D14283400A2}">
      <dgm:prSet/>
      <dgm:spPr/>
      <dgm:t>
        <a:bodyPr/>
        <a:lstStyle/>
        <a:p>
          <a:endParaRPr lang="en-US" b="1"/>
        </a:p>
      </dgm:t>
    </dgm:pt>
    <dgm:pt modelId="{C53A7CE2-3A81-4A46-A3BF-5164337B3C11}" type="sibTrans" cxnId="{E0936B31-E454-4CCF-A379-2D14283400A2}">
      <dgm:prSet/>
      <dgm:spPr/>
      <dgm:t>
        <a:bodyPr/>
        <a:lstStyle/>
        <a:p>
          <a:endParaRPr lang="en-US" b="1"/>
        </a:p>
      </dgm:t>
    </dgm:pt>
    <dgm:pt modelId="{98925C50-7CE5-4D93-90C3-3E61835C1D6B}" type="pres">
      <dgm:prSet presAssocID="{733485C3-7F8F-4C2E-9EBB-E405B1DAEC6C}" presName="hierChild1" presStyleCnt="0">
        <dgm:presLayoutVars>
          <dgm:orgChart val="1"/>
          <dgm:chPref val="1"/>
          <dgm:dir/>
          <dgm:animOne val="branch"/>
          <dgm:animLvl val="lvl"/>
          <dgm:resizeHandles/>
        </dgm:presLayoutVars>
      </dgm:prSet>
      <dgm:spPr/>
      <dgm:t>
        <a:bodyPr/>
        <a:lstStyle/>
        <a:p>
          <a:endParaRPr lang="en-US"/>
        </a:p>
      </dgm:t>
    </dgm:pt>
    <dgm:pt modelId="{3B89D7E9-48A2-4855-B374-6F15AE1A1F46}" type="pres">
      <dgm:prSet presAssocID="{A4AD8C7F-949A-4121-9C26-BD12D40C6FC8}" presName="hierRoot1" presStyleCnt="0">
        <dgm:presLayoutVars>
          <dgm:hierBranch val="init"/>
        </dgm:presLayoutVars>
      </dgm:prSet>
      <dgm:spPr/>
    </dgm:pt>
    <dgm:pt modelId="{1A9A7795-234F-4BE2-BD48-CAB4B217A73A}" type="pres">
      <dgm:prSet presAssocID="{A4AD8C7F-949A-4121-9C26-BD12D40C6FC8}" presName="rootComposite1" presStyleCnt="0"/>
      <dgm:spPr/>
    </dgm:pt>
    <dgm:pt modelId="{AD8895E0-FA28-458D-AE27-BBDE1F3EC816}" type="pres">
      <dgm:prSet presAssocID="{A4AD8C7F-949A-4121-9C26-BD12D40C6FC8}" presName="rootText1" presStyleLbl="node0" presStyleIdx="0" presStyleCnt="1" custScaleX="287895" custScaleY="173437" custLinFactY="-33372" custLinFactNeighborY="-100000">
        <dgm:presLayoutVars>
          <dgm:chPref val="3"/>
        </dgm:presLayoutVars>
      </dgm:prSet>
      <dgm:spPr/>
      <dgm:t>
        <a:bodyPr/>
        <a:lstStyle/>
        <a:p>
          <a:endParaRPr lang="en-US"/>
        </a:p>
      </dgm:t>
    </dgm:pt>
    <dgm:pt modelId="{822D54A2-4463-4DB8-9E7D-4FEA9B83DC23}" type="pres">
      <dgm:prSet presAssocID="{A4AD8C7F-949A-4121-9C26-BD12D40C6FC8}" presName="rootConnector1" presStyleLbl="node1" presStyleIdx="0" presStyleCnt="0"/>
      <dgm:spPr/>
      <dgm:t>
        <a:bodyPr/>
        <a:lstStyle/>
        <a:p>
          <a:endParaRPr lang="en-US"/>
        </a:p>
      </dgm:t>
    </dgm:pt>
    <dgm:pt modelId="{BEB6C6C5-0459-43FD-9382-C0E84D5305D3}" type="pres">
      <dgm:prSet presAssocID="{A4AD8C7F-949A-4121-9C26-BD12D40C6FC8}" presName="hierChild2" presStyleCnt="0"/>
      <dgm:spPr/>
    </dgm:pt>
    <dgm:pt modelId="{1B0120A6-5BF4-4EDA-AA2E-099C2D10E201}" type="pres">
      <dgm:prSet presAssocID="{D0526D7E-5745-4110-8A3A-06BD4845B844}" presName="Name37" presStyleLbl="parChTrans1D2" presStyleIdx="0" presStyleCnt="3"/>
      <dgm:spPr/>
      <dgm:t>
        <a:bodyPr/>
        <a:lstStyle/>
        <a:p>
          <a:endParaRPr lang="en-US"/>
        </a:p>
      </dgm:t>
    </dgm:pt>
    <dgm:pt modelId="{9B634430-0BBF-4CEB-ADC6-C9BBC6AAAA25}" type="pres">
      <dgm:prSet presAssocID="{64A35D04-D0DD-41CD-B544-33BA4D0B270A}" presName="hierRoot2" presStyleCnt="0">
        <dgm:presLayoutVars>
          <dgm:hierBranch val="init"/>
        </dgm:presLayoutVars>
      </dgm:prSet>
      <dgm:spPr/>
    </dgm:pt>
    <dgm:pt modelId="{98E7795D-2344-4FC6-A971-2259D5E797B2}" type="pres">
      <dgm:prSet presAssocID="{64A35D04-D0DD-41CD-B544-33BA4D0B270A}" presName="rootComposite" presStyleCnt="0"/>
      <dgm:spPr/>
    </dgm:pt>
    <dgm:pt modelId="{48DC0606-45E6-43E6-B089-E0AF63BC5C0B}" type="pres">
      <dgm:prSet presAssocID="{64A35D04-D0DD-41CD-B544-33BA4D0B270A}" presName="rootText" presStyleLbl="node2" presStyleIdx="0" presStyleCnt="3" custLinFactNeighborX="-3404" custLinFactNeighborY="-27233">
        <dgm:presLayoutVars>
          <dgm:chPref val="3"/>
        </dgm:presLayoutVars>
      </dgm:prSet>
      <dgm:spPr/>
      <dgm:t>
        <a:bodyPr/>
        <a:lstStyle/>
        <a:p>
          <a:endParaRPr lang="en-US"/>
        </a:p>
      </dgm:t>
    </dgm:pt>
    <dgm:pt modelId="{1CD9C076-8E68-4999-A7B2-26AEF3465151}" type="pres">
      <dgm:prSet presAssocID="{64A35D04-D0DD-41CD-B544-33BA4D0B270A}" presName="rootConnector" presStyleLbl="node2" presStyleIdx="0" presStyleCnt="3"/>
      <dgm:spPr/>
      <dgm:t>
        <a:bodyPr/>
        <a:lstStyle/>
        <a:p>
          <a:endParaRPr lang="en-US"/>
        </a:p>
      </dgm:t>
    </dgm:pt>
    <dgm:pt modelId="{42FB0D8A-32A0-42C2-8A0B-3C005CF815B6}" type="pres">
      <dgm:prSet presAssocID="{64A35D04-D0DD-41CD-B544-33BA4D0B270A}" presName="hierChild4" presStyleCnt="0"/>
      <dgm:spPr/>
    </dgm:pt>
    <dgm:pt modelId="{DD1C3712-6A78-4E23-8244-DA2EB20D303F}" type="pres">
      <dgm:prSet presAssocID="{3367F6A3-372C-421D-8C09-823D796B9127}" presName="Name37" presStyleLbl="parChTrans1D3" presStyleIdx="0" presStyleCnt="10"/>
      <dgm:spPr/>
      <dgm:t>
        <a:bodyPr/>
        <a:lstStyle/>
        <a:p>
          <a:endParaRPr lang="en-US"/>
        </a:p>
      </dgm:t>
    </dgm:pt>
    <dgm:pt modelId="{C50EB128-2FFB-4B67-B367-022A7D159FE9}" type="pres">
      <dgm:prSet presAssocID="{A23159CD-1528-4460-B3FA-5DE0B680B6D3}" presName="hierRoot2" presStyleCnt="0">
        <dgm:presLayoutVars>
          <dgm:hierBranch val="init"/>
        </dgm:presLayoutVars>
      </dgm:prSet>
      <dgm:spPr/>
    </dgm:pt>
    <dgm:pt modelId="{8D9A5A0F-9040-4516-A7E4-65E4321A41AF}" type="pres">
      <dgm:prSet presAssocID="{A23159CD-1528-4460-B3FA-5DE0B680B6D3}" presName="rootComposite" presStyleCnt="0"/>
      <dgm:spPr/>
    </dgm:pt>
    <dgm:pt modelId="{A814F9EE-7185-4805-9138-AD28C51A0DC3}" type="pres">
      <dgm:prSet presAssocID="{A23159CD-1528-4460-B3FA-5DE0B680B6D3}" presName="rootText" presStyleLbl="node3" presStyleIdx="0" presStyleCnt="10">
        <dgm:presLayoutVars>
          <dgm:chPref val="3"/>
        </dgm:presLayoutVars>
      </dgm:prSet>
      <dgm:spPr/>
      <dgm:t>
        <a:bodyPr/>
        <a:lstStyle/>
        <a:p>
          <a:endParaRPr lang="en-US"/>
        </a:p>
      </dgm:t>
    </dgm:pt>
    <dgm:pt modelId="{6FE2C80F-3D6A-489C-9688-8B51D5236D7D}" type="pres">
      <dgm:prSet presAssocID="{A23159CD-1528-4460-B3FA-5DE0B680B6D3}" presName="rootConnector" presStyleLbl="node3" presStyleIdx="0" presStyleCnt="10"/>
      <dgm:spPr/>
      <dgm:t>
        <a:bodyPr/>
        <a:lstStyle/>
        <a:p>
          <a:endParaRPr lang="en-US"/>
        </a:p>
      </dgm:t>
    </dgm:pt>
    <dgm:pt modelId="{B31006E7-5624-4F1E-9652-A4CF58727158}" type="pres">
      <dgm:prSet presAssocID="{A23159CD-1528-4460-B3FA-5DE0B680B6D3}" presName="hierChild4" presStyleCnt="0"/>
      <dgm:spPr/>
    </dgm:pt>
    <dgm:pt modelId="{FF169940-6D4C-4D25-9BFA-5A9159F79EDF}" type="pres">
      <dgm:prSet presAssocID="{A23159CD-1528-4460-B3FA-5DE0B680B6D3}" presName="hierChild5" presStyleCnt="0"/>
      <dgm:spPr/>
    </dgm:pt>
    <dgm:pt modelId="{CB5C7CCF-8EE8-404D-B77B-0ACD494A6C89}" type="pres">
      <dgm:prSet presAssocID="{19F7AB66-1A21-4344-AE1F-84AE30EB9390}" presName="Name37" presStyleLbl="parChTrans1D3" presStyleIdx="1" presStyleCnt="10"/>
      <dgm:spPr/>
      <dgm:t>
        <a:bodyPr/>
        <a:lstStyle/>
        <a:p>
          <a:endParaRPr lang="en-US"/>
        </a:p>
      </dgm:t>
    </dgm:pt>
    <dgm:pt modelId="{A7F523BE-0A0E-4791-BC16-C35490B1DE5E}" type="pres">
      <dgm:prSet presAssocID="{8248290A-F029-409A-A66F-0409EFCC2A52}" presName="hierRoot2" presStyleCnt="0">
        <dgm:presLayoutVars>
          <dgm:hierBranch val="init"/>
        </dgm:presLayoutVars>
      </dgm:prSet>
      <dgm:spPr/>
    </dgm:pt>
    <dgm:pt modelId="{74291F94-864A-4634-AB30-735D8C2DE155}" type="pres">
      <dgm:prSet presAssocID="{8248290A-F029-409A-A66F-0409EFCC2A52}" presName="rootComposite" presStyleCnt="0"/>
      <dgm:spPr/>
    </dgm:pt>
    <dgm:pt modelId="{4CD69BA1-E220-4088-964C-AE8C23E69973}" type="pres">
      <dgm:prSet presAssocID="{8248290A-F029-409A-A66F-0409EFCC2A52}" presName="rootText" presStyleLbl="node3" presStyleIdx="1" presStyleCnt="10" custLinFactNeighborX="-2986" custLinFactNeighborY="32106">
        <dgm:presLayoutVars>
          <dgm:chPref val="3"/>
        </dgm:presLayoutVars>
      </dgm:prSet>
      <dgm:spPr/>
      <dgm:t>
        <a:bodyPr/>
        <a:lstStyle/>
        <a:p>
          <a:endParaRPr lang="en-US"/>
        </a:p>
      </dgm:t>
    </dgm:pt>
    <dgm:pt modelId="{0869905E-4565-4F49-B4A4-8E5FF0CED430}" type="pres">
      <dgm:prSet presAssocID="{8248290A-F029-409A-A66F-0409EFCC2A52}" presName="rootConnector" presStyleLbl="node3" presStyleIdx="1" presStyleCnt="10"/>
      <dgm:spPr/>
      <dgm:t>
        <a:bodyPr/>
        <a:lstStyle/>
        <a:p>
          <a:endParaRPr lang="en-US"/>
        </a:p>
      </dgm:t>
    </dgm:pt>
    <dgm:pt modelId="{2452BF8B-9223-4B02-99C8-1EA4D314336F}" type="pres">
      <dgm:prSet presAssocID="{8248290A-F029-409A-A66F-0409EFCC2A52}" presName="hierChild4" presStyleCnt="0"/>
      <dgm:spPr/>
    </dgm:pt>
    <dgm:pt modelId="{F47CE80E-3B7C-4BDE-B3B0-76F2AA669455}" type="pres">
      <dgm:prSet presAssocID="{A83903D7-8312-4C53-B858-0DD10315D25B}" presName="Name37" presStyleLbl="parChTrans1D4" presStyleIdx="0" presStyleCnt="4"/>
      <dgm:spPr/>
      <dgm:t>
        <a:bodyPr/>
        <a:lstStyle/>
        <a:p>
          <a:endParaRPr lang="en-US"/>
        </a:p>
      </dgm:t>
    </dgm:pt>
    <dgm:pt modelId="{4F96F7CB-285F-4A60-9150-AA64BD1879BF}" type="pres">
      <dgm:prSet presAssocID="{2E07F191-14C7-47B2-B9ED-4C4C4E2CE085}" presName="hierRoot2" presStyleCnt="0">
        <dgm:presLayoutVars>
          <dgm:hierBranch val="init"/>
        </dgm:presLayoutVars>
      </dgm:prSet>
      <dgm:spPr/>
    </dgm:pt>
    <dgm:pt modelId="{05875B2D-2BFE-40DE-A612-AD34D2DA7354}" type="pres">
      <dgm:prSet presAssocID="{2E07F191-14C7-47B2-B9ED-4C4C4E2CE085}" presName="rootComposite" presStyleCnt="0"/>
      <dgm:spPr/>
    </dgm:pt>
    <dgm:pt modelId="{AB80C063-E03B-4CEA-991F-A05530F595FE}" type="pres">
      <dgm:prSet presAssocID="{2E07F191-14C7-47B2-B9ED-4C4C4E2CE085}" presName="rootText" presStyleLbl="node4" presStyleIdx="0" presStyleCnt="4" custLinFactNeighborX="-5106" custLinFactNeighborY="85104">
        <dgm:presLayoutVars>
          <dgm:chPref val="3"/>
        </dgm:presLayoutVars>
      </dgm:prSet>
      <dgm:spPr/>
      <dgm:t>
        <a:bodyPr/>
        <a:lstStyle/>
        <a:p>
          <a:endParaRPr lang="en-US"/>
        </a:p>
      </dgm:t>
    </dgm:pt>
    <dgm:pt modelId="{4A80D4FE-5648-4DAC-9B72-38FE909FC620}" type="pres">
      <dgm:prSet presAssocID="{2E07F191-14C7-47B2-B9ED-4C4C4E2CE085}" presName="rootConnector" presStyleLbl="node4" presStyleIdx="0" presStyleCnt="4"/>
      <dgm:spPr/>
      <dgm:t>
        <a:bodyPr/>
        <a:lstStyle/>
        <a:p>
          <a:endParaRPr lang="en-US"/>
        </a:p>
      </dgm:t>
    </dgm:pt>
    <dgm:pt modelId="{618B3839-79E6-4E5D-84C9-93E3D0FBD937}" type="pres">
      <dgm:prSet presAssocID="{2E07F191-14C7-47B2-B9ED-4C4C4E2CE085}" presName="hierChild4" presStyleCnt="0"/>
      <dgm:spPr/>
    </dgm:pt>
    <dgm:pt modelId="{ED208E8D-1687-42E7-AE14-0A4FFF86BC4C}" type="pres">
      <dgm:prSet presAssocID="{2E07F191-14C7-47B2-B9ED-4C4C4E2CE085}" presName="hierChild5" presStyleCnt="0"/>
      <dgm:spPr/>
    </dgm:pt>
    <dgm:pt modelId="{E2C9F406-2E29-42BF-9404-0295A4AC94E0}" type="pres">
      <dgm:prSet presAssocID="{336A62C4-DDF1-4D52-B0D8-8162DC67E72D}" presName="Name37" presStyleLbl="parChTrans1D4" presStyleIdx="1" presStyleCnt="4"/>
      <dgm:spPr/>
      <dgm:t>
        <a:bodyPr/>
        <a:lstStyle/>
        <a:p>
          <a:endParaRPr lang="en-US"/>
        </a:p>
      </dgm:t>
    </dgm:pt>
    <dgm:pt modelId="{189504DF-4AA8-4EEE-B82F-5276C211DD98}" type="pres">
      <dgm:prSet presAssocID="{B421F441-C525-43D8-9F57-D74C49582CFF}" presName="hierRoot2" presStyleCnt="0">
        <dgm:presLayoutVars>
          <dgm:hierBranch val="init"/>
        </dgm:presLayoutVars>
      </dgm:prSet>
      <dgm:spPr/>
    </dgm:pt>
    <dgm:pt modelId="{E972476B-7103-405B-AE84-D53C626AA656}" type="pres">
      <dgm:prSet presAssocID="{B421F441-C525-43D8-9F57-D74C49582CFF}" presName="rootComposite" presStyleCnt="0"/>
      <dgm:spPr/>
    </dgm:pt>
    <dgm:pt modelId="{E52F79BC-AF28-4A54-9D63-A4C4DF086D83}" type="pres">
      <dgm:prSet presAssocID="{B421F441-C525-43D8-9F57-D74C49582CFF}" presName="rootText" presStyleLbl="node4" presStyleIdx="1" presStyleCnt="4" custLinFactY="22549" custLinFactNeighborX="-8510" custLinFactNeighborY="100000">
        <dgm:presLayoutVars>
          <dgm:chPref val="3"/>
        </dgm:presLayoutVars>
      </dgm:prSet>
      <dgm:spPr/>
      <dgm:t>
        <a:bodyPr/>
        <a:lstStyle/>
        <a:p>
          <a:endParaRPr lang="en-US"/>
        </a:p>
      </dgm:t>
    </dgm:pt>
    <dgm:pt modelId="{5FA40C4F-3719-48FC-A14B-853C6EA67DA0}" type="pres">
      <dgm:prSet presAssocID="{B421F441-C525-43D8-9F57-D74C49582CFF}" presName="rootConnector" presStyleLbl="node4" presStyleIdx="1" presStyleCnt="4"/>
      <dgm:spPr/>
      <dgm:t>
        <a:bodyPr/>
        <a:lstStyle/>
        <a:p>
          <a:endParaRPr lang="en-US"/>
        </a:p>
      </dgm:t>
    </dgm:pt>
    <dgm:pt modelId="{A62550A6-9E73-4FF5-A94B-FCC01B7A11D3}" type="pres">
      <dgm:prSet presAssocID="{B421F441-C525-43D8-9F57-D74C49582CFF}" presName="hierChild4" presStyleCnt="0"/>
      <dgm:spPr/>
    </dgm:pt>
    <dgm:pt modelId="{49C0C495-7764-4FCE-8DA3-DC04B627C5A9}" type="pres">
      <dgm:prSet presAssocID="{B421F441-C525-43D8-9F57-D74C49582CFF}" presName="hierChild5" presStyleCnt="0"/>
      <dgm:spPr/>
    </dgm:pt>
    <dgm:pt modelId="{2F45F9CC-C017-4C9D-954F-215CC7887A1D}" type="pres">
      <dgm:prSet presAssocID="{8248290A-F029-409A-A66F-0409EFCC2A52}" presName="hierChild5" presStyleCnt="0"/>
      <dgm:spPr/>
    </dgm:pt>
    <dgm:pt modelId="{C518A602-A495-4084-93A7-B6C5AF879432}" type="pres">
      <dgm:prSet presAssocID="{22B82EC0-AC46-44E2-994B-E8B307866FD2}" presName="Name37" presStyleLbl="parChTrans1D3" presStyleIdx="2" presStyleCnt="10"/>
      <dgm:spPr/>
      <dgm:t>
        <a:bodyPr/>
        <a:lstStyle/>
        <a:p>
          <a:endParaRPr lang="en-US"/>
        </a:p>
      </dgm:t>
    </dgm:pt>
    <dgm:pt modelId="{1AE5D4BB-22DF-4F44-BA93-523BB373A1E7}" type="pres">
      <dgm:prSet presAssocID="{C2DD0C0E-07BB-4BDD-9E66-5A94697F8E9A}" presName="hierRoot2" presStyleCnt="0">
        <dgm:presLayoutVars>
          <dgm:hierBranch val="init"/>
        </dgm:presLayoutVars>
      </dgm:prSet>
      <dgm:spPr/>
    </dgm:pt>
    <dgm:pt modelId="{397310E0-83A1-42FC-A714-2914C15D195E}" type="pres">
      <dgm:prSet presAssocID="{C2DD0C0E-07BB-4BDD-9E66-5A94697F8E9A}" presName="rootComposite" presStyleCnt="0"/>
      <dgm:spPr/>
    </dgm:pt>
    <dgm:pt modelId="{76308450-C636-41B3-AE1A-7C8AF2E03594}" type="pres">
      <dgm:prSet presAssocID="{C2DD0C0E-07BB-4BDD-9E66-5A94697F8E9A}" presName="rootText" presStyleLbl="node3" presStyleIdx="2" presStyleCnt="10">
        <dgm:presLayoutVars>
          <dgm:chPref val="3"/>
        </dgm:presLayoutVars>
      </dgm:prSet>
      <dgm:spPr/>
      <dgm:t>
        <a:bodyPr/>
        <a:lstStyle/>
        <a:p>
          <a:endParaRPr lang="en-US"/>
        </a:p>
      </dgm:t>
    </dgm:pt>
    <dgm:pt modelId="{12D8F19D-132C-4201-AF97-BFEFFDBF7E22}" type="pres">
      <dgm:prSet presAssocID="{C2DD0C0E-07BB-4BDD-9E66-5A94697F8E9A}" presName="rootConnector" presStyleLbl="node3" presStyleIdx="2" presStyleCnt="10"/>
      <dgm:spPr/>
      <dgm:t>
        <a:bodyPr/>
        <a:lstStyle/>
        <a:p>
          <a:endParaRPr lang="en-US"/>
        </a:p>
      </dgm:t>
    </dgm:pt>
    <dgm:pt modelId="{C6F7AEB3-357C-41E2-B5BC-AA88E173A89F}" type="pres">
      <dgm:prSet presAssocID="{C2DD0C0E-07BB-4BDD-9E66-5A94697F8E9A}" presName="hierChild4" presStyleCnt="0"/>
      <dgm:spPr/>
    </dgm:pt>
    <dgm:pt modelId="{44ECF02E-E4F1-494A-B4FD-F830DA39402C}" type="pres">
      <dgm:prSet presAssocID="{C2DD0C0E-07BB-4BDD-9E66-5A94697F8E9A}" presName="hierChild5" presStyleCnt="0"/>
      <dgm:spPr/>
    </dgm:pt>
    <dgm:pt modelId="{D1F859FE-7D1F-4A40-A1C5-AB2B8C074B6D}" type="pres">
      <dgm:prSet presAssocID="{FC6502E5-BD49-4276-BEEB-7CC6111060EE}" presName="Name37" presStyleLbl="parChTrans1D3" presStyleIdx="3" presStyleCnt="10"/>
      <dgm:spPr/>
      <dgm:t>
        <a:bodyPr/>
        <a:lstStyle/>
        <a:p>
          <a:endParaRPr lang="en-US"/>
        </a:p>
      </dgm:t>
    </dgm:pt>
    <dgm:pt modelId="{0C52A4D9-2F73-492F-A184-8C24CCD2CD1D}" type="pres">
      <dgm:prSet presAssocID="{5EBC5997-1064-40CF-9689-EC45B4FA86FD}" presName="hierRoot2" presStyleCnt="0">
        <dgm:presLayoutVars>
          <dgm:hierBranch val="init"/>
        </dgm:presLayoutVars>
      </dgm:prSet>
      <dgm:spPr/>
    </dgm:pt>
    <dgm:pt modelId="{1A53588B-F1B1-4A03-A828-56BD84AEFAE4}" type="pres">
      <dgm:prSet presAssocID="{5EBC5997-1064-40CF-9689-EC45B4FA86FD}" presName="rootComposite" presStyleCnt="0"/>
      <dgm:spPr/>
    </dgm:pt>
    <dgm:pt modelId="{F24084BA-6280-43A0-A354-19277301CF51}" type="pres">
      <dgm:prSet presAssocID="{5EBC5997-1064-40CF-9689-EC45B4FA86FD}" presName="rootText" presStyleLbl="node3" presStyleIdx="3" presStyleCnt="10" custLinFactNeighborX="-8510">
        <dgm:presLayoutVars>
          <dgm:chPref val="3"/>
        </dgm:presLayoutVars>
      </dgm:prSet>
      <dgm:spPr/>
      <dgm:t>
        <a:bodyPr/>
        <a:lstStyle/>
        <a:p>
          <a:endParaRPr lang="en-US"/>
        </a:p>
      </dgm:t>
    </dgm:pt>
    <dgm:pt modelId="{D827851B-7D83-41D3-A8D6-88A5F4721357}" type="pres">
      <dgm:prSet presAssocID="{5EBC5997-1064-40CF-9689-EC45B4FA86FD}" presName="rootConnector" presStyleLbl="node3" presStyleIdx="3" presStyleCnt="10"/>
      <dgm:spPr/>
      <dgm:t>
        <a:bodyPr/>
        <a:lstStyle/>
        <a:p>
          <a:endParaRPr lang="en-US"/>
        </a:p>
      </dgm:t>
    </dgm:pt>
    <dgm:pt modelId="{7883ACE5-ADC7-41AF-982A-02BEEE7B0B67}" type="pres">
      <dgm:prSet presAssocID="{5EBC5997-1064-40CF-9689-EC45B4FA86FD}" presName="hierChild4" presStyleCnt="0"/>
      <dgm:spPr/>
    </dgm:pt>
    <dgm:pt modelId="{82140046-C08A-469A-ABF9-AB76B99D64CA}" type="pres">
      <dgm:prSet presAssocID="{5EBC5997-1064-40CF-9689-EC45B4FA86FD}" presName="hierChild5" presStyleCnt="0"/>
      <dgm:spPr/>
    </dgm:pt>
    <dgm:pt modelId="{5ED6C698-4E84-49B5-8AB9-D7FF6E13851E}" type="pres">
      <dgm:prSet presAssocID="{64A35D04-D0DD-41CD-B544-33BA4D0B270A}" presName="hierChild5" presStyleCnt="0"/>
      <dgm:spPr/>
    </dgm:pt>
    <dgm:pt modelId="{4917E9AD-1774-4A54-87C4-5F7BBA403115}" type="pres">
      <dgm:prSet presAssocID="{E45A5F83-D358-4D79-A5EF-E123361BC8E9}" presName="Name37" presStyleLbl="parChTrans1D2" presStyleIdx="1" presStyleCnt="3"/>
      <dgm:spPr/>
      <dgm:t>
        <a:bodyPr/>
        <a:lstStyle/>
        <a:p>
          <a:endParaRPr lang="en-US"/>
        </a:p>
      </dgm:t>
    </dgm:pt>
    <dgm:pt modelId="{15ABAD4C-2B50-45AB-B41D-2E8C09E78CAE}" type="pres">
      <dgm:prSet presAssocID="{F71578A3-2584-4368-9C32-199F58146815}" presName="hierRoot2" presStyleCnt="0">
        <dgm:presLayoutVars>
          <dgm:hierBranch val="init"/>
        </dgm:presLayoutVars>
      </dgm:prSet>
      <dgm:spPr/>
    </dgm:pt>
    <dgm:pt modelId="{A3ACA6F6-796E-49C1-83C1-92B5DC9BBDAE}" type="pres">
      <dgm:prSet presAssocID="{F71578A3-2584-4368-9C32-199F58146815}" presName="rootComposite" presStyleCnt="0"/>
      <dgm:spPr/>
    </dgm:pt>
    <dgm:pt modelId="{88BBEF76-E193-40DE-B560-43CF4380F314}" type="pres">
      <dgm:prSet presAssocID="{F71578A3-2584-4368-9C32-199F58146815}" presName="rootText" presStyleLbl="node2" presStyleIdx="1" presStyleCnt="3" custScaleX="127932">
        <dgm:presLayoutVars>
          <dgm:chPref val="3"/>
        </dgm:presLayoutVars>
      </dgm:prSet>
      <dgm:spPr/>
      <dgm:t>
        <a:bodyPr/>
        <a:lstStyle/>
        <a:p>
          <a:endParaRPr lang="en-US"/>
        </a:p>
      </dgm:t>
    </dgm:pt>
    <dgm:pt modelId="{957ECB9A-D8D8-46C6-9DDA-9DBEE0822B48}" type="pres">
      <dgm:prSet presAssocID="{F71578A3-2584-4368-9C32-199F58146815}" presName="rootConnector" presStyleLbl="node2" presStyleIdx="1" presStyleCnt="3"/>
      <dgm:spPr/>
      <dgm:t>
        <a:bodyPr/>
        <a:lstStyle/>
        <a:p>
          <a:endParaRPr lang="en-US"/>
        </a:p>
      </dgm:t>
    </dgm:pt>
    <dgm:pt modelId="{BC454962-AC49-4940-97F8-03B72E4F320E}" type="pres">
      <dgm:prSet presAssocID="{F71578A3-2584-4368-9C32-199F58146815}" presName="hierChild4" presStyleCnt="0"/>
      <dgm:spPr/>
    </dgm:pt>
    <dgm:pt modelId="{C65ED641-E089-4A60-B485-20EB0147AB5C}" type="pres">
      <dgm:prSet presAssocID="{412B4182-A05C-4EF5-98C6-42F85AE6BA04}" presName="Name37" presStyleLbl="parChTrans1D3" presStyleIdx="4" presStyleCnt="10"/>
      <dgm:spPr/>
      <dgm:t>
        <a:bodyPr/>
        <a:lstStyle/>
        <a:p>
          <a:endParaRPr lang="en-US"/>
        </a:p>
      </dgm:t>
    </dgm:pt>
    <dgm:pt modelId="{E3A93E97-0F71-4441-A8AF-2E11605B4C77}" type="pres">
      <dgm:prSet presAssocID="{026EAC13-382A-41E9-B62A-84C9C1DF5765}" presName="hierRoot2" presStyleCnt="0">
        <dgm:presLayoutVars>
          <dgm:hierBranch val="init"/>
        </dgm:presLayoutVars>
      </dgm:prSet>
      <dgm:spPr/>
    </dgm:pt>
    <dgm:pt modelId="{D30BD028-194B-492F-860A-1A1BC3343206}" type="pres">
      <dgm:prSet presAssocID="{026EAC13-382A-41E9-B62A-84C9C1DF5765}" presName="rootComposite" presStyleCnt="0"/>
      <dgm:spPr/>
    </dgm:pt>
    <dgm:pt modelId="{B6E1EA96-7D96-438D-8778-5683C90AD848}" type="pres">
      <dgm:prSet presAssocID="{026EAC13-382A-41E9-B62A-84C9C1DF5765}" presName="rootText" presStyleLbl="node3" presStyleIdx="4" presStyleCnt="10">
        <dgm:presLayoutVars>
          <dgm:chPref val="3"/>
        </dgm:presLayoutVars>
      </dgm:prSet>
      <dgm:spPr/>
      <dgm:t>
        <a:bodyPr/>
        <a:lstStyle/>
        <a:p>
          <a:endParaRPr lang="en-US"/>
        </a:p>
      </dgm:t>
    </dgm:pt>
    <dgm:pt modelId="{9FEC0A41-A22A-4DBB-A727-94D1F110EF63}" type="pres">
      <dgm:prSet presAssocID="{026EAC13-382A-41E9-B62A-84C9C1DF5765}" presName="rootConnector" presStyleLbl="node3" presStyleIdx="4" presStyleCnt="10"/>
      <dgm:spPr/>
      <dgm:t>
        <a:bodyPr/>
        <a:lstStyle/>
        <a:p>
          <a:endParaRPr lang="en-US"/>
        </a:p>
      </dgm:t>
    </dgm:pt>
    <dgm:pt modelId="{17DDDA61-4F6F-412D-9CF4-7F6516B41135}" type="pres">
      <dgm:prSet presAssocID="{026EAC13-382A-41E9-B62A-84C9C1DF5765}" presName="hierChild4" presStyleCnt="0"/>
      <dgm:spPr/>
    </dgm:pt>
    <dgm:pt modelId="{877B4C54-C3A3-4E4A-AE1B-15CB3F3655AA}" type="pres">
      <dgm:prSet presAssocID="{026EAC13-382A-41E9-B62A-84C9C1DF5765}" presName="hierChild5" presStyleCnt="0"/>
      <dgm:spPr/>
    </dgm:pt>
    <dgm:pt modelId="{8C75D8C7-11A6-436C-964E-80BD2A300894}" type="pres">
      <dgm:prSet presAssocID="{F402F8D4-5C5B-458A-9258-322DD11CF021}" presName="Name37" presStyleLbl="parChTrans1D3" presStyleIdx="5" presStyleCnt="10"/>
      <dgm:spPr/>
      <dgm:t>
        <a:bodyPr/>
        <a:lstStyle/>
        <a:p>
          <a:endParaRPr lang="en-US"/>
        </a:p>
      </dgm:t>
    </dgm:pt>
    <dgm:pt modelId="{F4121F56-F15D-4B5E-9427-A6525591F6DB}" type="pres">
      <dgm:prSet presAssocID="{3353327F-59D4-42F1-AFF7-F830615B2239}" presName="hierRoot2" presStyleCnt="0">
        <dgm:presLayoutVars>
          <dgm:hierBranch val="init"/>
        </dgm:presLayoutVars>
      </dgm:prSet>
      <dgm:spPr/>
    </dgm:pt>
    <dgm:pt modelId="{FF2DA5BD-2011-4C46-9E12-314851CABC3F}" type="pres">
      <dgm:prSet presAssocID="{3353327F-59D4-42F1-AFF7-F830615B2239}" presName="rootComposite" presStyleCnt="0"/>
      <dgm:spPr/>
    </dgm:pt>
    <dgm:pt modelId="{97394580-6B27-42B7-8DDF-04F12FE98D9F}" type="pres">
      <dgm:prSet presAssocID="{3353327F-59D4-42F1-AFF7-F830615B2239}" presName="rootText" presStyleLbl="node3" presStyleIdx="5" presStyleCnt="10">
        <dgm:presLayoutVars>
          <dgm:chPref val="3"/>
        </dgm:presLayoutVars>
      </dgm:prSet>
      <dgm:spPr/>
      <dgm:t>
        <a:bodyPr/>
        <a:lstStyle/>
        <a:p>
          <a:endParaRPr lang="en-US"/>
        </a:p>
      </dgm:t>
    </dgm:pt>
    <dgm:pt modelId="{C3201CD7-12C8-46AE-BE7C-E8A21165379E}" type="pres">
      <dgm:prSet presAssocID="{3353327F-59D4-42F1-AFF7-F830615B2239}" presName="rootConnector" presStyleLbl="node3" presStyleIdx="5" presStyleCnt="10"/>
      <dgm:spPr/>
      <dgm:t>
        <a:bodyPr/>
        <a:lstStyle/>
        <a:p>
          <a:endParaRPr lang="en-US"/>
        </a:p>
      </dgm:t>
    </dgm:pt>
    <dgm:pt modelId="{0CC7CB62-9D45-44D6-B98E-EC965562357D}" type="pres">
      <dgm:prSet presAssocID="{3353327F-59D4-42F1-AFF7-F830615B2239}" presName="hierChild4" presStyleCnt="0"/>
      <dgm:spPr/>
    </dgm:pt>
    <dgm:pt modelId="{CDAF567F-558A-4F6D-A53B-0DADC2A11C23}" type="pres">
      <dgm:prSet presAssocID="{3353327F-59D4-42F1-AFF7-F830615B2239}" presName="hierChild5" presStyleCnt="0"/>
      <dgm:spPr/>
    </dgm:pt>
    <dgm:pt modelId="{CF6620BD-70E0-4912-BF9A-8389F4C182A2}" type="pres">
      <dgm:prSet presAssocID="{6449A49F-A3AF-4FE0-97FD-7387164C8FEA}" presName="Name37" presStyleLbl="parChTrans1D3" presStyleIdx="6" presStyleCnt="10"/>
      <dgm:spPr/>
      <dgm:t>
        <a:bodyPr/>
        <a:lstStyle/>
        <a:p>
          <a:endParaRPr lang="en-US"/>
        </a:p>
      </dgm:t>
    </dgm:pt>
    <dgm:pt modelId="{656D64C3-1681-46C2-976E-660D0FFE992E}" type="pres">
      <dgm:prSet presAssocID="{77DF503C-9F64-4C09-A2A2-F62F4B05D20C}" presName="hierRoot2" presStyleCnt="0">
        <dgm:presLayoutVars>
          <dgm:hierBranch val="init"/>
        </dgm:presLayoutVars>
      </dgm:prSet>
      <dgm:spPr/>
    </dgm:pt>
    <dgm:pt modelId="{39C704C7-73E5-42F2-B131-BABE2B217DA3}" type="pres">
      <dgm:prSet presAssocID="{77DF503C-9F64-4C09-A2A2-F62F4B05D20C}" presName="rootComposite" presStyleCnt="0"/>
      <dgm:spPr/>
    </dgm:pt>
    <dgm:pt modelId="{A7EB614C-905A-4544-8720-B7DF0132698A}" type="pres">
      <dgm:prSet presAssocID="{77DF503C-9F64-4C09-A2A2-F62F4B05D20C}" presName="rootText" presStyleLbl="node3" presStyleIdx="6" presStyleCnt="10">
        <dgm:presLayoutVars>
          <dgm:chPref val="3"/>
        </dgm:presLayoutVars>
      </dgm:prSet>
      <dgm:spPr/>
      <dgm:t>
        <a:bodyPr/>
        <a:lstStyle/>
        <a:p>
          <a:endParaRPr lang="en-US"/>
        </a:p>
      </dgm:t>
    </dgm:pt>
    <dgm:pt modelId="{BEBAC92F-7E6B-4366-996D-9FAB6CE97A05}" type="pres">
      <dgm:prSet presAssocID="{77DF503C-9F64-4C09-A2A2-F62F4B05D20C}" presName="rootConnector" presStyleLbl="node3" presStyleIdx="6" presStyleCnt="10"/>
      <dgm:spPr/>
      <dgm:t>
        <a:bodyPr/>
        <a:lstStyle/>
        <a:p>
          <a:endParaRPr lang="en-US"/>
        </a:p>
      </dgm:t>
    </dgm:pt>
    <dgm:pt modelId="{90A02670-7DB6-47FB-A0FF-457AF996EBCC}" type="pres">
      <dgm:prSet presAssocID="{77DF503C-9F64-4C09-A2A2-F62F4B05D20C}" presName="hierChild4" presStyleCnt="0"/>
      <dgm:spPr/>
    </dgm:pt>
    <dgm:pt modelId="{7D646580-9147-4C20-B9F1-1CCD0EF8760A}" type="pres">
      <dgm:prSet presAssocID="{77DF503C-9F64-4C09-A2A2-F62F4B05D20C}" presName="hierChild5" presStyleCnt="0"/>
      <dgm:spPr/>
    </dgm:pt>
    <dgm:pt modelId="{6AD03AC7-18D5-4E8C-BF5A-54A3FC5CCCF6}" type="pres">
      <dgm:prSet presAssocID="{F71578A3-2584-4368-9C32-199F58146815}" presName="hierChild5" presStyleCnt="0"/>
      <dgm:spPr/>
    </dgm:pt>
    <dgm:pt modelId="{A20D7E0B-B834-4BE3-898A-042C1E1BB57B}" type="pres">
      <dgm:prSet presAssocID="{27EF7DD6-8F21-4FEB-8D83-A82AE40072DA}" presName="Name37" presStyleLbl="parChTrans1D2" presStyleIdx="2" presStyleCnt="3"/>
      <dgm:spPr/>
      <dgm:t>
        <a:bodyPr/>
        <a:lstStyle/>
        <a:p>
          <a:endParaRPr lang="en-US"/>
        </a:p>
      </dgm:t>
    </dgm:pt>
    <dgm:pt modelId="{EF863F68-DBCA-45C7-AB35-58077E96C16E}" type="pres">
      <dgm:prSet presAssocID="{B3559A47-147F-416E-8E09-442284D87F2C}" presName="hierRoot2" presStyleCnt="0">
        <dgm:presLayoutVars>
          <dgm:hierBranch val="init"/>
        </dgm:presLayoutVars>
      </dgm:prSet>
      <dgm:spPr/>
    </dgm:pt>
    <dgm:pt modelId="{2A236740-27E6-4FD7-8B2E-396FFF63917A}" type="pres">
      <dgm:prSet presAssocID="{B3559A47-147F-416E-8E09-442284D87F2C}" presName="rootComposite" presStyleCnt="0"/>
      <dgm:spPr/>
    </dgm:pt>
    <dgm:pt modelId="{B03DD76C-630B-41D6-85D7-990C8A71C8D8}" type="pres">
      <dgm:prSet presAssocID="{B3559A47-147F-416E-8E09-442284D87F2C}" presName="rootText" presStyleLbl="node2" presStyleIdx="2" presStyleCnt="3" custLinFactNeighborX="5558" custLinFactNeighborY="-27314">
        <dgm:presLayoutVars>
          <dgm:chPref val="3"/>
        </dgm:presLayoutVars>
      </dgm:prSet>
      <dgm:spPr/>
      <dgm:t>
        <a:bodyPr/>
        <a:lstStyle/>
        <a:p>
          <a:endParaRPr lang="en-US"/>
        </a:p>
      </dgm:t>
    </dgm:pt>
    <dgm:pt modelId="{9E23854C-64DD-474A-8315-1D9BE66E52AF}" type="pres">
      <dgm:prSet presAssocID="{B3559A47-147F-416E-8E09-442284D87F2C}" presName="rootConnector" presStyleLbl="node2" presStyleIdx="2" presStyleCnt="3"/>
      <dgm:spPr/>
      <dgm:t>
        <a:bodyPr/>
        <a:lstStyle/>
        <a:p>
          <a:endParaRPr lang="en-US"/>
        </a:p>
      </dgm:t>
    </dgm:pt>
    <dgm:pt modelId="{65447501-9506-44C5-9A6E-CB78C0CE4A2A}" type="pres">
      <dgm:prSet presAssocID="{B3559A47-147F-416E-8E09-442284D87F2C}" presName="hierChild4" presStyleCnt="0"/>
      <dgm:spPr/>
    </dgm:pt>
    <dgm:pt modelId="{F50E3FA2-0E6C-4EC0-9D4C-A8B70CC52A2E}" type="pres">
      <dgm:prSet presAssocID="{62E6CA45-9E56-4C50-B56E-7D4A1663C636}" presName="Name37" presStyleLbl="parChTrans1D3" presStyleIdx="7" presStyleCnt="10"/>
      <dgm:spPr/>
      <dgm:t>
        <a:bodyPr/>
        <a:lstStyle/>
        <a:p>
          <a:endParaRPr lang="en-US"/>
        </a:p>
      </dgm:t>
    </dgm:pt>
    <dgm:pt modelId="{A4F36A8E-FCDF-411D-90DE-BDA3FF4BCF27}" type="pres">
      <dgm:prSet presAssocID="{799E4B6A-E1D0-4F43-B7E1-2BDA872491DD}" presName="hierRoot2" presStyleCnt="0">
        <dgm:presLayoutVars>
          <dgm:hierBranch val="init"/>
        </dgm:presLayoutVars>
      </dgm:prSet>
      <dgm:spPr/>
    </dgm:pt>
    <dgm:pt modelId="{DD0813DE-623D-4FF5-BA78-D11DCC35EBA2}" type="pres">
      <dgm:prSet presAssocID="{799E4B6A-E1D0-4F43-B7E1-2BDA872491DD}" presName="rootComposite" presStyleCnt="0"/>
      <dgm:spPr/>
    </dgm:pt>
    <dgm:pt modelId="{D91532E7-3529-465E-A188-E7E99D51F41F}" type="pres">
      <dgm:prSet presAssocID="{799E4B6A-E1D0-4F43-B7E1-2BDA872491DD}" presName="rootText" presStyleLbl="node3" presStyleIdx="7" presStyleCnt="10">
        <dgm:presLayoutVars>
          <dgm:chPref val="3"/>
        </dgm:presLayoutVars>
      </dgm:prSet>
      <dgm:spPr/>
      <dgm:t>
        <a:bodyPr/>
        <a:lstStyle/>
        <a:p>
          <a:endParaRPr lang="en-US"/>
        </a:p>
      </dgm:t>
    </dgm:pt>
    <dgm:pt modelId="{0300B727-1EF4-497D-B429-DCFBD4942641}" type="pres">
      <dgm:prSet presAssocID="{799E4B6A-E1D0-4F43-B7E1-2BDA872491DD}" presName="rootConnector" presStyleLbl="node3" presStyleIdx="7" presStyleCnt="10"/>
      <dgm:spPr/>
      <dgm:t>
        <a:bodyPr/>
        <a:lstStyle/>
        <a:p>
          <a:endParaRPr lang="en-US"/>
        </a:p>
      </dgm:t>
    </dgm:pt>
    <dgm:pt modelId="{9EA2C99A-723A-4E36-BF54-CE3EBDD51B82}" type="pres">
      <dgm:prSet presAssocID="{799E4B6A-E1D0-4F43-B7E1-2BDA872491DD}" presName="hierChild4" presStyleCnt="0"/>
      <dgm:spPr/>
    </dgm:pt>
    <dgm:pt modelId="{99BBFC52-1F96-404A-A020-CFC19C2A251D}" type="pres">
      <dgm:prSet presAssocID="{799E4B6A-E1D0-4F43-B7E1-2BDA872491DD}" presName="hierChild5" presStyleCnt="0"/>
      <dgm:spPr/>
    </dgm:pt>
    <dgm:pt modelId="{BFA4EB1D-3EF6-46EB-8006-4810291705DB}" type="pres">
      <dgm:prSet presAssocID="{CE1606DC-9634-4E3D-8CD4-470531DA3C07}" presName="Name37" presStyleLbl="parChTrans1D3" presStyleIdx="8" presStyleCnt="10"/>
      <dgm:spPr/>
      <dgm:t>
        <a:bodyPr/>
        <a:lstStyle/>
        <a:p>
          <a:endParaRPr lang="en-US"/>
        </a:p>
      </dgm:t>
    </dgm:pt>
    <dgm:pt modelId="{CE78E77D-7B3A-44BB-95A6-FCEA292857DC}" type="pres">
      <dgm:prSet presAssocID="{F20129EF-CE39-447D-942F-05B2BFA72798}" presName="hierRoot2" presStyleCnt="0">
        <dgm:presLayoutVars>
          <dgm:hierBranch val="init"/>
        </dgm:presLayoutVars>
      </dgm:prSet>
      <dgm:spPr/>
    </dgm:pt>
    <dgm:pt modelId="{F0B0902D-6F16-4B47-B6A1-3B424377D4C9}" type="pres">
      <dgm:prSet presAssocID="{F20129EF-CE39-447D-942F-05B2BFA72798}" presName="rootComposite" presStyleCnt="0"/>
      <dgm:spPr/>
    </dgm:pt>
    <dgm:pt modelId="{F0E6677D-C6E1-4BA8-A2F0-69693CFAC87D}" type="pres">
      <dgm:prSet presAssocID="{F20129EF-CE39-447D-942F-05B2BFA72798}" presName="rootText" presStyleLbl="node3" presStyleIdx="8" presStyleCnt="10">
        <dgm:presLayoutVars>
          <dgm:chPref val="3"/>
        </dgm:presLayoutVars>
      </dgm:prSet>
      <dgm:spPr/>
      <dgm:t>
        <a:bodyPr/>
        <a:lstStyle/>
        <a:p>
          <a:endParaRPr lang="en-US"/>
        </a:p>
      </dgm:t>
    </dgm:pt>
    <dgm:pt modelId="{1410EA8F-12B2-4482-B6EC-337543DE2799}" type="pres">
      <dgm:prSet presAssocID="{F20129EF-CE39-447D-942F-05B2BFA72798}" presName="rootConnector" presStyleLbl="node3" presStyleIdx="8" presStyleCnt="10"/>
      <dgm:spPr/>
      <dgm:t>
        <a:bodyPr/>
        <a:lstStyle/>
        <a:p>
          <a:endParaRPr lang="en-US"/>
        </a:p>
      </dgm:t>
    </dgm:pt>
    <dgm:pt modelId="{25776219-75CE-440B-9E6D-F30922EA246D}" type="pres">
      <dgm:prSet presAssocID="{F20129EF-CE39-447D-942F-05B2BFA72798}" presName="hierChild4" presStyleCnt="0"/>
      <dgm:spPr/>
    </dgm:pt>
    <dgm:pt modelId="{FC74D0CF-C380-46C1-959B-4C103E6E4210}" type="pres">
      <dgm:prSet presAssocID="{F20129EF-CE39-447D-942F-05B2BFA72798}" presName="hierChild5" presStyleCnt="0"/>
      <dgm:spPr/>
    </dgm:pt>
    <dgm:pt modelId="{B3B0BC18-E99C-498A-8F24-63D52EAEE50F}" type="pres">
      <dgm:prSet presAssocID="{BBE975A9-623B-4A07-9FB1-CCC7FBBBBCBC}" presName="Name37" presStyleLbl="parChTrans1D3" presStyleIdx="9" presStyleCnt="10"/>
      <dgm:spPr/>
      <dgm:t>
        <a:bodyPr/>
        <a:lstStyle/>
        <a:p>
          <a:endParaRPr lang="en-US"/>
        </a:p>
      </dgm:t>
    </dgm:pt>
    <dgm:pt modelId="{824683D7-5ABD-4E81-92BB-853A88E2B30D}" type="pres">
      <dgm:prSet presAssocID="{6C61DFDD-9D72-4D31-9DCE-E873B8A59A24}" presName="hierRoot2" presStyleCnt="0">
        <dgm:presLayoutVars>
          <dgm:hierBranch val="init"/>
        </dgm:presLayoutVars>
      </dgm:prSet>
      <dgm:spPr/>
    </dgm:pt>
    <dgm:pt modelId="{D44739E3-1538-42F0-A036-2C9F32F50FB5}" type="pres">
      <dgm:prSet presAssocID="{6C61DFDD-9D72-4D31-9DCE-E873B8A59A24}" presName="rootComposite" presStyleCnt="0"/>
      <dgm:spPr/>
    </dgm:pt>
    <dgm:pt modelId="{31A65195-F37F-4DD8-A3CB-C7FA1F42A121}" type="pres">
      <dgm:prSet presAssocID="{6C61DFDD-9D72-4D31-9DCE-E873B8A59A24}" presName="rootText" presStyleLbl="node3" presStyleIdx="9" presStyleCnt="10">
        <dgm:presLayoutVars>
          <dgm:chPref val="3"/>
        </dgm:presLayoutVars>
      </dgm:prSet>
      <dgm:spPr/>
      <dgm:t>
        <a:bodyPr/>
        <a:lstStyle/>
        <a:p>
          <a:endParaRPr lang="en-US"/>
        </a:p>
      </dgm:t>
    </dgm:pt>
    <dgm:pt modelId="{4CEB7574-7708-42DF-A394-C5047381A5AE}" type="pres">
      <dgm:prSet presAssocID="{6C61DFDD-9D72-4D31-9DCE-E873B8A59A24}" presName="rootConnector" presStyleLbl="node3" presStyleIdx="9" presStyleCnt="10"/>
      <dgm:spPr/>
      <dgm:t>
        <a:bodyPr/>
        <a:lstStyle/>
        <a:p>
          <a:endParaRPr lang="en-US"/>
        </a:p>
      </dgm:t>
    </dgm:pt>
    <dgm:pt modelId="{4D34472C-A2D0-44FB-A3CB-9A03B0F88EA7}" type="pres">
      <dgm:prSet presAssocID="{6C61DFDD-9D72-4D31-9DCE-E873B8A59A24}" presName="hierChild4" presStyleCnt="0"/>
      <dgm:spPr/>
    </dgm:pt>
    <dgm:pt modelId="{15230ECF-DF36-4900-B0B1-F6B5921DA730}" type="pres">
      <dgm:prSet presAssocID="{08371D9E-69FA-4A9A-9631-EF9C50407D6B}" presName="Name37" presStyleLbl="parChTrans1D4" presStyleIdx="2" presStyleCnt="4"/>
      <dgm:spPr/>
      <dgm:t>
        <a:bodyPr/>
        <a:lstStyle/>
        <a:p>
          <a:endParaRPr lang="en-US"/>
        </a:p>
      </dgm:t>
    </dgm:pt>
    <dgm:pt modelId="{75EA0AAF-6392-4B44-827A-8969D4247C9D}" type="pres">
      <dgm:prSet presAssocID="{EEA72065-801C-4132-92F1-D75E7EC8F6C1}" presName="hierRoot2" presStyleCnt="0">
        <dgm:presLayoutVars>
          <dgm:hierBranch val="init"/>
        </dgm:presLayoutVars>
      </dgm:prSet>
      <dgm:spPr/>
    </dgm:pt>
    <dgm:pt modelId="{2EC7BF76-9ABE-4BFD-ADC0-C2F945C8A919}" type="pres">
      <dgm:prSet presAssocID="{EEA72065-801C-4132-92F1-D75E7EC8F6C1}" presName="rootComposite" presStyleCnt="0"/>
      <dgm:spPr/>
    </dgm:pt>
    <dgm:pt modelId="{E553460A-7013-485A-92D4-A9FF4A325AD3}" type="pres">
      <dgm:prSet presAssocID="{EEA72065-801C-4132-92F1-D75E7EC8F6C1}" presName="rootText" presStyleLbl="node4" presStyleIdx="2" presStyleCnt="4">
        <dgm:presLayoutVars>
          <dgm:chPref val="3"/>
        </dgm:presLayoutVars>
      </dgm:prSet>
      <dgm:spPr/>
      <dgm:t>
        <a:bodyPr/>
        <a:lstStyle/>
        <a:p>
          <a:endParaRPr lang="en-US"/>
        </a:p>
      </dgm:t>
    </dgm:pt>
    <dgm:pt modelId="{FB806A97-4991-4627-9077-05ECA0921A62}" type="pres">
      <dgm:prSet presAssocID="{EEA72065-801C-4132-92F1-D75E7EC8F6C1}" presName="rootConnector" presStyleLbl="node4" presStyleIdx="2" presStyleCnt="4"/>
      <dgm:spPr/>
      <dgm:t>
        <a:bodyPr/>
        <a:lstStyle/>
        <a:p>
          <a:endParaRPr lang="en-US"/>
        </a:p>
      </dgm:t>
    </dgm:pt>
    <dgm:pt modelId="{5047B76F-69B5-4F46-83B7-EA979B7B859E}" type="pres">
      <dgm:prSet presAssocID="{EEA72065-801C-4132-92F1-D75E7EC8F6C1}" presName="hierChild4" presStyleCnt="0"/>
      <dgm:spPr/>
    </dgm:pt>
    <dgm:pt modelId="{B67E0ECD-7BEE-43FF-92BF-B0360982BE5F}" type="pres">
      <dgm:prSet presAssocID="{EEA72065-801C-4132-92F1-D75E7EC8F6C1}" presName="hierChild5" presStyleCnt="0"/>
      <dgm:spPr/>
    </dgm:pt>
    <dgm:pt modelId="{2E6488CF-D731-4A5B-BF94-6BDB3C44C0B0}" type="pres">
      <dgm:prSet presAssocID="{B4FD30A2-66F4-4BE2-B8F6-E002D958AD9A}" presName="Name37" presStyleLbl="parChTrans1D4" presStyleIdx="3" presStyleCnt="4"/>
      <dgm:spPr/>
      <dgm:t>
        <a:bodyPr/>
        <a:lstStyle/>
        <a:p>
          <a:endParaRPr lang="en-US"/>
        </a:p>
      </dgm:t>
    </dgm:pt>
    <dgm:pt modelId="{42639D9C-2732-490B-BD07-32EA10A4C990}" type="pres">
      <dgm:prSet presAssocID="{D765DC58-F8A1-4B4C-8C06-753F45147002}" presName="hierRoot2" presStyleCnt="0">
        <dgm:presLayoutVars>
          <dgm:hierBranch val="init"/>
        </dgm:presLayoutVars>
      </dgm:prSet>
      <dgm:spPr/>
    </dgm:pt>
    <dgm:pt modelId="{97A8F8E0-DBC9-4D02-83CA-9BDA54E4E890}" type="pres">
      <dgm:prSet presAssocID="{D765DC58-F8A1-4B4C-8C06-753F45147002}" presName="rootComposite" presStyleCnt="0"/>
      <dgm:spPr/>
    </dgm:pt>
    <dgm:pt modelId="{30DDFA83-0789-4244-B6FA-87A026424C36}" type="pres">
      <dgm:prSet presAssocID="{D765DC58-F8A1-4B4C-8C06-753F45147002}" presName="rootText" presStyleLbl="node4" presStyleIdx="3" presStyleCnt="4">
        <dgm:presLayoutVars>
          <dgm:chPref val="3"/>
        </dgm:presLayoutVars>
      </dgm:prSet>
      <dgm:spPr/>
      <dgm:t>
        <a:bodyPr/>
        <a:lstStyle/>
        <a:p>
          <a:endParaRPr lang="en-US"/>
        </a:p>
      </dgm:t>
    </dgm:pt>
    <dgm:pt modelId="{B7059908-C1DB-4F0F-B81E-E09B9FD36C49}" type="pres">
      <dgm:prSet presAssocID="{D765DC58-F8A1-4B4C-8C06-753F45147002}" presName="rootConnector" presStyleLbl="node4" presStyleIdx="3" presStyleCnt="4"/>
      <dgm:spPr/>
      <dgm:t>
        <a:bodyPr/>
        <a:lstStyle/>
        <a:p>
          <a:endParaRPr lang="en-US"/>
        </a:p>
      </dgm:t>
    </dgm:pt>
    <dgm:pt modelId="{47465C6C-80B5-49BE-B0D7-1167C981879D}" type="pres">
      <dgm:prSet presAssocID="{D765DC58-F8A1-4B4C-8C06-753F45147002}" presName="hierChild4" presStyleCnt="0"/>
      <dgm:spPr/>
    </dgm:pt>
    <dgm:pt modelId="{F7247D2F-6BCE-4942-9D9F-0DC1B51742E9}" type="pres">
      <dgm:prSet presAssocID="{D765DC58-F8A1-4B4C-8C06-753F45147002}" presName="hierChild5" presStyleCnt="0"/>
      <dgm:spPr/>
    </dgm:pt>
    <dgm:pt modelId="{323B5CF9-4D00-4B3C-9707-93CB7D00A17A}" type="pres">
      <dgm:prSet presAssocID="{6C61DFDD-9D72-4D31-9DCE-E873B8A59A24}" presName="hierChild5" presStyleCnt="0"/>
      <dgm:spPr/>
    </dgm:pt>
    <dgm:pt modelId="{EC5223D3-768E-4C14-B4BF-44810BB90386}" type="pres">
      <dgm:prSet presAssocID="{B3559A47-147F-416E-8E09-442284D87F2C}" presName="hierChild5" presStyleCnt="0"/>
      <dgm:spPr/>
    </dgm:pt>
    <dgm:pt modelId="{9A4BD75A-A5E9-4BE0-9208-4E7DD9095948}" type="pres">
      <dgm:prSet presAssocID="{A4AD8C7F-949A-4121-9C26-BD12D40C6FC8}" presName="hierChild3" presStyleCnt="0"/>
      <dgm:spPr/>
    </dgm:pt>
  </dgm:ptLst>
  <dgm:cxnLst>
    <dgm:cxn modelId="{6ED80202-7A4E-4B4F-AEF4-B6E8D9969884}" type="presOf" srcId="{6449A49F-A3AF-4FE0-97FD-7387164C8FEA}" destId="{CF6620BD-70E0-4912-BF9A-8389F4C182A2}" srcOrd="0" destOrd="0" presId="urn:microsoft.com/office/officeart/2005/8/layout/orgChart1"/>
    <dgm:cxn modelId="{DB2B9115-6D78-4C97-BA81-1C2B061CC502}" type="presOf" srcId="{6C61DFDD-9D72-4D31-9DCE-E873B8A59A24}" destId="{4CEB7574-7708-42DF-A394-C5047381A5AE}" srcOrd="1" destOrd="0" presId="urn:microsoft.com/office/officeart/2005/8/layout/orgChart1"/>
    <dgm:cxn modelId="{5506059C-174E-4110-9892-089AB05E6C5E}" type="presOf" srcId="{A83903D7-8312-4C53-B858-0DD10315D25B}" destId="{F47CE80E-3B7C-4BDE-B3B0-76F2AA669455}" srcOrd="0" destOrd="0" presId="urn:microsoft.com/office/officeart/2005/8/layout/orgChart1"/>
    <dgm:cxn modelId="{2E59147E-F977-42B9-82D9-E32FB42FFEE1}" type="presOf" srcId="{EEA72065-801C-4132-92F1-D75E7EC8F6C1}" destId="{E553460A-7013-485A-92D4-A9FF4A325AD3}" srcOrd="0" destOrd="0" presId="urn:microsoft.com/office/officeart/2005/8/layout/orgChart1"/>
    <dgm:cxn modelId="{151A8E49-22BD-4542-A16D-65E9F34E5AA4}" type="presOf" srcId="{799E4B6A-E1D0-4F43-B7E1-2BDA872491DD}" destId="{0300B727-1EF4-497D-B429-DCFBD4942641}" srcOrd="1" destOrd="0" presId="urn:microsoft.com/office/officeart/2005/8/layout/orgChart1"/>
    <dgm:cxn modelId="{DC082F95-8809-405D-BB31-DDB056C6D26F}" srcId="{64A35D04-D0DD-41CD-B544-33BA4D0B270A}" destId="{C2DD0C0E-07BB-4BDD-9E66-5A94697F8E9A}" srcOrd="2" destOrd="0" parTransId="{22B82EC0-AC46-44E2-994B-E8B307866FD2}" sibTransId="{A537ECFB-3F19-4B0B-9AD1-F535BB6FFCBB}"/>
    <dgm:cxn modelId="{E0936B31-E454-4CCF-A379-2D14283400A2}" srcId="{6C61DFDD-9D72-4D31-9DCE-E873B8A59A24}" destId="{D765DC58-F8A1-4B4C-8C06-753F45147002}" srcOrd="1" destOrd="0" parTransId="{B4FD30A2-66F4-4BE2-B8F6-E002D958AD9A}" sibTransId="{C53A7CE2-3A81-4A46-A3BF-5164337B3C11}"/>
    <dgm:cxn modelId="{4DB7CA06-6AD4-444B-8572-FA54B6783C60}" type="presOf" srcId="{2E07F191-14C7-47B2-B9ED-4C4C4E2CE085}" destId="{AB80C063-E03B-4CEA-991F-A05530F595FE}" srcOrd="0" destOrd="0" presId="urn:microsoft.com/office/officeart/2005/8/layout/orgChart1"/>
    <dgm:cxn modelId="{32DE2BFC-1781-479F-AB9D-A1A9C68CB74C}" type="presOf" srcId="{A23159CD-1528-4460-B3FA-5DE0B680B6D3}" destId="{A814F9EE-7185-4805-9138-AD28C51A0DC3}" srcOrd="0" destOrd="0" presId="urn:microsoft.com/office/officeart/2005/8/layout/orgChart1"/>
    <dgm:cxn modelId="{9FE8ECE8-5963-492E-B1A4-CCA611D0F3DE}" type="presOf" srcId="{F20129EF-CE39-447D-942F-05B2BFA72798}" destId="{F0E6677D-C6E1-4BA8-A2F0-69693CFAC87D}" srcOrd="0" destOrd="0" presId="urn:microsoft.com/office/officeart/2005/8/layout/orgChart1"/>
    <dgm:cxn modelId="{2C963FC5-2624-4129-A396-9B74EC01BD09}" type="presOf" srcId="{64A35D04-D0DD-41CD-B544-33BA4D0B270A}" destId="{1CD9C076-8E68-4999-A7B2-26AEF3465151}" srcOrd="1" destOrd="0" presId="urn:microsoft.com/office/officeart/2005/8/layout/orgChart1"/>
    <dgm:cxn modelId="{D7B1CA0C-C7F8-4535-82AE-D846731CC558}" type="presOf" srcId="{8248290A-F029-409A-A66F-0409EFCC2A52}" destId="{4CD69BA1-E220-4088-964C-AE8C23E69973}" srcOrd="0" destOrd="0" presId="urn:microsoft.com/office/officeart/2005/8/layout/orgChart1"/>
    <dgm:cxn modelId="{B4D7C2D4-0B0F-4024-93AE-B988F0670188}" srcId="{64A35D04-D0DD-41CD-B544-33BA4D0B270A}" destId="{8248290A-F029-409A-A66F-0409EFCC2A52}" srcOrd="1" destOrd="0" parTransId="{19F7AB66-1A21-4344-AE1F-84AE30EB9390}" sibTransId="{B4C49AFF-5AC7-47D9-86BC-3264A4966441}"/>
    <dgm:cxn modelId="{1AF8CB17-5851-4EF7-82A0-09E6FF45FC2D}" type="presOf" srcId="{A4AD8C7F-949A-4121-9C26-BD12D40C6FC8}" destId="{AD8895E0-FA28-458D-AE27-BBDE1F3EC816}" srcOrd="0" destOrd="0" presId="urn:microsoft.com/office/officeart/2005/8/layout/orgChart1"/>
    <dgm:cxn modelId="{0B788A87-6A9C-43DF-8483-8F179C054531}" srcId="{A4AD8C7F-949A-4121-9C26-BD12D40C6FC8}" destId="{64A35D04-D0DD-41CD-B544-33BA4D0B270A}" srcOrd="0" destOrd="0" parTransId="{D0526D7E-5745-4110-8A3A-06BD4845B844}" sibTransId="{FFF5A0E1-F4C2-439F-A8D3-E3F5A7D01CF4}"/>
    <dgm:cxn modelId="{5281D4E3-6BBF-4087-80AF-830D683CE1E4}" type="presOf" srcId="{336A62C4-DDF1-4D52-B0D8-8162DC67E72D}" destId="{E2C9F406-2E29-42BF-9404-0295A4AC94E0}" srcOrd="0" destOrd="0" presId="urn:microsoft.com/office/officeart/2005/8/layout/orgChart1"/>
    <dgm:cxn modelId="{6BD6C1C4-D7F4-47BA-B6FB-42F66DF05A6F}" type="presOf" srcId="{412B4182-A05C-4EF5-98C6-42F85AE6BA04}" destId="{C65ED641-E089-4A60-B485-20EB0147AB5C}" srcOrd="0" destOrd="0" presId="urn:microsoft.com/office/officeart/2005/8/layout/orgChart1"/>
    <dgm:cxn modelId="{EC0C1269-1BFF-4512-A3B1-8B769F0D35D4}" type="presOf" srcId="{B421F441-C525-43D8-9F57-D74C49582CFF}" destId="{E52F79BC-AF28-4A54-9D63-A4C4DF086D83}" srcOrd="0" destOrd="0" presId="urn:microsoft.com/office/officeart/2005/8/layout/orgChart1"/>
    <dgm:cxn modelId="{D41F377D-F45D-4399-B013-D7574BF5B73E}" type="presOf" srcId="{F20129EF-CE39-447D-942F-05B2BFA72798}" destId="{1410EA8F-12B2-4482-B6EC-337543DE2799}" srcOrd="1" destOrd="0" presId="urn:microsoft.com/office/officeart/2005/8/layout/orgChart1"/>
    <dgm:cxn modelId="{DFC2770B-7FAF-44A7-AFDF-51E8E5CB552D}" type="presOf" srcId="{19F7AB66-1A21-4344-AE1F-84AE30EB9390}" destId="{CB5C7CCF-8EE8-404D-B77B-0ACD494A6C89}" srcOrd="0" destOrd="0" presId="urn:microsoft.com/office/officeart/2005/8/layout/orgChart1"/>
    <dgm:cxn modelId="{96DC19DE-90F3-425E-82CD-964D9EBDB6E7}" srcId="{733485C3-7F8F-4C2E-9EBB-E405B1DAEC6C}" destId="{A4AD8C7F-949A-4121-9C26-BD12D40C6FC8}" srcOrd="0" destOrd="0" parTransId="{B19B1761-5825-4C06-9076-2A9BD19FC785}" sibTransId="{8A196B4C-4D87-4D37-BB33-CB0847558C6D}"/>
    <dgm:cxn modelId="{E8ECB094-2D1A-458D-98F9-DF2E2EA94ADB}" type="presOf" srcId="{026EAC13-382A-41E9-B62A-84C9C1DF5765}" destId="{B6E1EA96-7D96-438D-8778-5683C90AD848}" srcOrd="0" destOrd="0" presId="urn:microsoft.com/office/officeart/2005/8/layout/orgChart1"/>
    <dgm:cxn modelId="{45EFB0E0-6FE5-4155-A578-9B7FFD8A22B3}" type="presOf" srcId="{C2DD0C0E-07BB-4BDD-9E66-5A94697F8E9A}" destId="{12D8F19D-132C-4201-AF97-BFEFFDBF7E22}" srcOrd="1" destOrd="0" presId="urn:microsoft.com/office/officeart/2005/8/layout/orgChart1"/>
    <dgm:cxn modelId="{5F14E558-D5BB-4F71-9DB6-3B5053BC4C19}" type="presOf" srcId="{EEA72065-801C-4132-92F1-D75E7EC8F6C1}" destId="{FB806A97-4991-4627-9077-05ECA0921A62}" srcOrd="1" destOrd="0" presId="urn:microsoft.com/office/officeart/2005/8/layout/orgChart1"/>
    <dgm:cxn modelId="{6392720B-545F-4F39-BF8A-2437724237B0}" type="presOf" srcId="{64A35D04-D0DD-41CD-B544-33BA4D0B270A}" destId="{48DC0606-45E6-43E6-B089-E0AF63BC5C0B}" srcOrd="0" destOrd="0" presId="urn:microsoft.com/office/officeart/2005/8/layout/orgChart1"/>
    <dgm:cxn modelId="{5CE6096A-9857-4D80-A5F9-49936DFC5AE2}" srcId="{B3559A47-147F-416E-8E09-442284D87F2C}" destId="{799E4B6A-E1D0-4F43-B7E1-2BDA872491DD}" srcOrd="0" destOrd="0" parTransId="{62E6CA45-9E56-4C50-B56E-7D4A1663C636}" sibTransId="{3EE7D0A2-2628-455F-8A42-C680DE9B8B9B}"/>
    <dgm:cxn modelId="{16B3E735-BB02-4C74-843B-F51506FE7441}" type="presOf" srcId="{5EBC5997-1064-40CF-9689-EC45B4FA86FD}" destId="{F24084BA-6280-43A0-A354-19277301CF51}" srcOrd="0" destOrd="0" presId="urn:microsoft.com/office/officeart/2005/8/layout/orgChart1"/>
    <dgm:cxn modelId="{36255996-AE75-4DA8-89AE-AC511C73411C}" type="presOf" srcId="{C2DD0C0E-07BB-4BDD-9E66-5A94697F8E9A}" destId="{76308450-C636-41B3-AE1A-7C8AF2E03594}" srcOrd="0" destOrd="0" presId="urn:microsoft.com/office/officeart/2005/8/layout/orgChart1"/>
    <dgm:cxn modelId="{5D06EF95-EFD6-4E4F-AEB3-2647C4002CEF}" type="presOf" srcId="{A4AD8C7F-949A-4121-9C26-BD12D40C6FC8}" destId="{822D54A2-4463-4DB8-9E7D-4FEA9B83DC23}" srcOrd="1" destOrd="0" presId="urn:microsoft.com/office/officeart/2005/8/layout/orgChart1"/>
    <dgm:cxn modelId="{6A5B3350-2038-4A2B-AA4E-D78EA113C7C8}" type="presOf" srcId="{B4FD30A2-66F4-4BE2-B8F6-E002D958AD9A}" destId="{2E6488CF-D731-4A5B-BF94-6BDB3C44C0B0}" srcOrd="0" destOrd="0" presId="urn:microsoft.com/office/officeart/2005/8/layout/orgChart1"/>
    <dgm:cxn modelId="{E3D9C0FB-B3AC-4399-A183-45B510238339}" type="presOf" srcId="{A23159CD-1528-4460-B3FA-5DE0B680B6D3}" destId="{6FE2C80F-3D6A-489C-9688-8B51D5236D7D}" srcOrd="1" destOrd="0" presId="urn:microsoft.com/office/officeart/2005/8/layout/orgChart1"/>
    <dgm:cxn modelId="{63E0785D-AC15-453B-A8B4-B7140FC82FDE}" type="presOf" srcId="{E45A5F83-D358-4D79-A5EF-E123361BC8E9}" destId="{4917E9AD-1774-4A54-87C4-5F7BBA403115}" srcOrd="0" destOrd="0" presId="urn:microsoft.com/office/officeart/2005/8/layout/orgChart1"/>
    <dgm:cxn modelId="{E4417B4E-DA1D-49A8-B279-DE41574F0D4B}" srcId="{B3559A47-147F-416E-8E09-442284D87F2C}" destId="{6C61DFDD-9D72-4D31-9DCE-E873B8A59A24}" srcOrd="2" destOrd="0" parTransId="{BBE975A9-623B-4A07-9FB1-CCC7FBBBBCBC}" sibTransId="{A8CAC67D-EAB0-4A4E-839C-663022C5F88D}"/>
    <dgm:cxn modelId="{DD063E73-C4D0-4F5D-8BF3-51332DA990E3}" srcId="{64A35D04-D0DD-41CD-B544-33BA4D0B270A}" destId="{A23159CD-1528-4460-B3FA-5DE0B680B6D3}" srcOrd="0" destOrd="0" parTransId="{3367F6A3-372C-421D-8C09-823D796B9127}" sibTransId="{08F21E4E-8364-4622-B9DE-5E30FF329F35}"/>
    <dgm:cxn modelId="{55D4DDA8-69D8-4591-992A-F61583AB084E}" type="presOf" srcId="{2E07F191-14C7-47B2-B9ED-4C4C4E2CE085}" destId="{4A80D4FE-5648-4DAC-9B72-38FE909FC620}" srcOrd="1" destOrd="0" presId="urn:microsoft.com/office/officeart/2005/8/layout/orgChart1"/>
    <dgm:cxn modelId="{A74D5E83-ACB0-4391-9E24-FCD875F8D2B3}" srcId="{64A35D04-D0DD-41CD-B544-33BA4D0B270A}" destId="{5EBC5997-1064-40CF-9689-EC45B4FA86FD}" srcOrd="3" destOrd="0" parTransId="{FC6502E5-BD49-4276-BEEB-7CC6111060EE}" sibTransId="{81C0FFEA-8D6A-400C-8A5E-CC2FDD478C98}"/>
    <dgm:cxn modelId="{C88648E7-197E-4D79-AEB2-633794E3CF87}" srcId="{A4AD8C7F-949A-4121-9C26-BD12D40C6FC8}" destId="{F71578A3-2584-4368-9C32-199F58146815}" srcOrd="1" destOrd="0" parTransId="{E45A5F83-D358-4D79-A5EF-E123361BC8E9}" sibTransId="{EA7C734F-2469-4112-A95E-1F5F5EB76631}"/>
    <dgm:cxn modelId="{54EC8478-1663-4780-913B-D58DDD29E5AB}" type="presOf" srcId="{FC6502E5-BD49-4276-BEEB-7CC6111060EE}" destId="{D1F859FE-7D1F-4A40-A1C5-AB2B8C074B6D}" srcOrd="0" destOrd="0" presId="urn:microsoft.com/office/officeart/2005/8/layout/orgChart1"/>
    <dgm:cxn modelId="{6895245B-6C7A-4BE0-ABBE-8D92498EE10F}" type="presOf" srcId="{026EAC13-382A-41E9-B62A-84C9C1DF5765}" destId="{9FEC0A41-A22A-4DBB-A727-94D1F110EF63}" srcOrd="1" destOrd="0" presId="urn:microsoft.com/office/officeart/2005/8/layout/orgChart1"/>
    <dgm:cxn modelId="{2484199F-5E92-438C-A612-774FC9449C6A}" type="presOf" srcId="{D765DC58-F8A1-4B4C-8C06-753F45147002}" destId="{30DDFA83-0789-4244-B6FA-87A026424C36}" srcOrd="0" destOrd="0" presId="urn:microsoft.com/office/officeart/2005/8/layout/orgChart1"/>
    <dgm:cxn modelId="{1D4162D4-BB2D-4614-AB2D-91BB8399996E}" type="presOf" srcId="{08371D9E-69FA-4A9A-9631-EF9C50407D6B}" destId="{15230ECF-DF36-4900-B0B1-F6B5921DA730}" srcOrd="0" destOrd="0" presId="urn:microsoft.com/office/officeart/2005/8/layout/orgChart1"/>
    <dgm:cxn modelId="{C538CECC-00E2-436F-9A49-F4672FD821D1}" srcId="{8248290A-F029-409A-A66F-0409EFCC2A52}" destId="{B421F441-C525-43D8-9F57-D74C49582CFF}" srcOrd="1" destOrd="0" parTransId="{336A62C4-DDF1-4D52-B0D8-8162DC67E72D}" sibTransId="{42538F94-69AE-4F8B-85D5-C20B8B94E407}"/>
    <dgm:cxn modelId="{28E2B44C-2F27-47C0-AF0B-13D1C2A5C84F}" type="presOf" srcId="{BBE975A9-623B-4A07-9FB1-CCC7FBBBBCBC}" destId="{B3B0BC18-E99C-498A-8F24-63D52EAEE50F}" srcOrd="0" destOrd="0" presId="urn:microsoft.com/office/officeart/2005/8/layout/orgChart1"/>
    <dgm:cxn modelId="{D7ACA499-6540-4C80-B239-169F1DC8B663}" srcId="{B3559A47-147F-416E-8E09-442284D87F2C}" destId="{F20129EF-CE39-447D-942F-05B2BFA72798}" srcOrd="1" destOrd="0" parTransId="{CE1606DC-9634-4E3D-8CD4-470531DA3C07}" sibTransId="{97FD1985-C515-4363-8239-7E27443C889A}"/>
    <dgm:cxn modelId="{FE0CE7C2-257B-4D61-A320-22DC8BEF5D97}" type="presOf" srcId="{3353327F-59D4-42F1-AFF7-F830615B2239}" destId="{97394580-6B27-42B7-8DDF-04F12FE98D9F}" srcOrd="0" destOrd="0" presId="urn:microsoft.com/office/officeart/2005/8/layout/orgChart1"/>
    <dgm:cxn modelId="{E886BE55-BA18-4960-9704-D35575652898}" type="presOf" srcId="{799E4B6A-E1D0-4F43-B7E1-2BDA872491DD}" destId="{D91532E7-3529-465E-A188-E7E99D51F41F}" srcOrd="0" destOrd="0" presId="urn:microsoft.com/office/officeart/2005/8/layout/orgChart1"/>
    <dgm:cxn modelId="{D7D086A5-3C7D-4CFF-8B61-1A75006F4B63}" srcId="{8248290A-F029-409A-A66F-0409EFCC2A52}" destId="{2E07F191-14C7-47B2-B9ED-4C4C4E2CE085}" srcOrd="0" destOrd="0" parTransId="{A83903D7-8312-4C53-B858-0DD10315D25B}" sibTransId="{0E1D52B1-106E-4614-B55C-DE264CB91ABF}"/>
    <dgm:cxn modelId="{260440D6-E5AE-42FB-8118-2D8F03253D4B}" type="presOf" srcId="{77DF503C-9F64-4C09-A2A2-F62F4B05D20C}" destId="{BEBAC92F-7E6B-4366-996D-9FAB6CE97A05}" srcOrd="1" destOrd="0" presId="urn:microsoft.com/office/officeart/2005/8/layout/orgChart1"/>
    <dgm:cxn modelId="{538232FD-AA5B-44B4-9316-BD700DD2B108}" srcId="{A4AD8C7F-949A-4121-9C26-BD12D40C6FC8}" destId="{B3559A47-147F-416E-8E09-442284D87F2C}" srcOrd="2" destOrd="0" parTransId="{27EF7DD6-8F21-4FEB-8D83-A82AE40072DA}" sibTransId="{E979FA49-CA4A-4961-838E-5613E22558D8}"/>
    <dgm:cxn modelId="{F992583D-4DD7-4D54-B127-AF45D297E134}" type="presOf" srcId="{77DF503C-9F64-4C09-A2A2-F62F4B05D20C}" destId="{A7EB614C-905A-4544-8720-B7DF0132698A}" srcOrd="0" destOrd="0" presId="urn:microsoft.com/office/officeart/2005/8/layout/orgChart1"/>
    <dgm:cxn modelId="{D08690B1-A469-40F8-9D2C-CB33B020D346}" type="presOf" srcId="{27EF7DD6-8F21-4FEB-8D83-A82AE40072DA}" destId="{A20D7E0B-B834-4BE3-898A-042C1E1BB57B}" srcOrd="0" destOrd="0" presId="urn:microsoft.com/office/officeart/2005/8/layout/orgChart1"/>
    <dgm:cxn modelId="{8FEE8AFA-F120-42B1-8C38-7BA29C516F9F}" type="presOf" srcId="{D765DC58-F8A1-4B4C-8C06-753F45147002}" destId="{B7059908-C1DB-4F0F-B81E-E09B9FD36C49}" srcOrd="1" destOrd="0" presId="urn:microsoft.com/office/officeart/2005/8/layout/orgChart1"/>
    <dgm:cxn modelId="{132147BC-B225-4BB8-803F-3C1389157D7B}" srcId="{6C61DFDD-9D72-4D31-9DCE-E873B8A59A24}" destId="{EEA72065-801C-4132-92F1-D75E7EC8F6C1}" srcOrd="0" destOrd="0" parTransId="{08371D9E-69FA-4A9A-9631-EF9C50407D6B}" sibTransId="{8DABDCC1-B13B-4AA3-9C3C-24752BD20EA4}"/>
    <dgm:cxn modelId="{5C839E3D-62F5-4C72-BF26-E21D9F0B48AB}" type="presOf" srcId="{B421F441-C525-43D8-9F57-D74C49582CFF}" destId="{5FA40C4F-3719-48FC-A14B-853C6EA67DA0}" srcOrd="1" destOrd="0" presId="urn:microsoft.com/office/officeart/2005/8/layout/orgChart1"/>
    <dgm:cxn modelId="{47364621-5D39-45CC-900A-54016B43465F}" type="presOf" srcId="{D0526D7E-5745-4110-8A3A-06BD4845B844}" destId="{1B0120A6-5BF4-4EDA-AA2E-099C2D10E201}" srcOrd="0" destOrd="0" presId="urn:microsoft.com/office/officeart/2005/8/layout/orgChart1"/>
    <dgm:cxn modelId="{BC270F6B-5ED8-41F3-B354-121CF48A4B95}" type="presOf" srcId="{F71578A3-2584-4368-9C32-199F58146815}" destId="{88BBEF76-E193-40DE-B560-43CF4380F314}" srcOrd="0" destOrd="0" presId="urn:microsoft.com/office/officeart/2005/8/layout/orgChart1"/>
    <dgm:cxn modelId="{90EC3E4F-9451-4D65-92CF-9426162BD7AE}" type="presOf" srcId="{3353327F-59D4-42F1-AFF7-F830615B2239}" destId="{C3201CD7-12C8-46AE-BE7C-E8A21165379E}" srcOrd="1" destOrd="0" presId="urn:microsoft.com/office/officeart/2005/8/layout/orgChart1"/>
    <dgm:cxn modelId="{0AD9734F-1BE8-4043-AF81-B391EA73F5D2}" type="presOf" srcId="{F402F8D4-5C5B-458A-9258-322DD11CF021}" destId="{8C75D8C7-11A6-436C-964E-80BD2A300894}" srcOrd="0" destOrd="0" presId="urn:microsoft.com/office/officeart/2005/8/layout/orgChart1"/>
    <dgm:cxn modelId="{9A4A2339-90EC-4CD1-B5C2-8F7A8A3C9BB8}" type="presOf" srcId="{8248290A-F029-409A-A66F-0409EFCC2A52}" destId="{0869905E-4565-4F49-B4A4-8E5FF0CED430}" srcOrd="1" destOrd="0" presId="urn:microsoft.com/office/officeart/2005/8/layout/orgChart1"/>
    <dgm:cxn modelId="{42448E16-C4D5-43F0-AC51-B3C3839F726D}" type="presOf" srcId="{6C61DFDD-9D72-4D31-9DCE-E873B8A59A24}" destId="{31A65195-F37F-4DD8-A3CB-C7FA1F42A121}" srcOrd="0" destOrd="0" presId="urn:microsoft.com/office/officeart/2005/8/layout/orgChart1"/>
    <dgm:cxn modelId="{3F47A412-1E14-4FB7-B659-9575D9777727}" srcId="{F71578A3-2584-4368-9C32-199F58146815}" destId="{77DF503C-9F64-4C09-A2A2-F62F4B05D20C}" srcOrd="2" destOrd="0" parTransId="{6449A49F-A3AF-4FE0-97FD-7387164C8FEA}" sibTransId="{A4B00078-2174-4A36-AEEC-F9E04AF23C67}"/>
    <dgm:cxn modelId="{DA73ED11-7EF7-43F2-BF51-8B48E8194BA5}" type="presOf" srcId="{CE1606DC-9634-4E3D-8CD4-470531DA3C07}" destId="{BFA4EB1D-3EF6-46EB-8006-4810291705DB}" srcOrd="0" destOrd="0" presId="urn:microsoft.com/office/officeart/2005/8/layout/orgChart1"/>
    <dgm:cxn modelId="{48264D05-83A8-437A-8D27-F935CD2560ED}" type="presOf" srcId="{22B82EC0-AC46-44E2-994B-E8B307866FD2}" destId="{C518A602-A495-4084-93A7-B6C5AF879432}" srcOrd="0" destOrd="0" presId="urn:microsoft.com/office/officeart/2005/8/layout/orgChart1"/>
    <dgm:cxn modelId="{EFD41077-D793-42D3-8BF0-2E4C78D9C0EC}" type="presOf" srcId="{5EBC5997-1064-40CF-9689-EC45B4FA86FD}" destId="{D827851B-7D83-41D3-A8D6-88A5F4721357}" srcOrd="1" destOrd="0" presId="urn:microsoft.com/office/officeart/2005/8/layout/orgChart1"/>
    <dgm:cxn modelId="{2F72C872-BA7F-4D7F-863D-ADE9BB60FB6A}" srcId="{F71578A3-2584-4368-9C32-199F58146815}" destId="{3353327F-59D4-42F1-AFF7-F830615B2239}" srcOrd="1" destOrd="0" parTransId="{F402F8D4-5C5B-458A-9258-322DD11CF021}" sibTransId="{7641A470-681E-4346-BC33-C5552A034F54}"/>
    <dgm:cxn modelId="{0ED48776-38F0-447B-B187-6D3231BC10FB}" type="presOf" srcId="{733485C3-7F8F-4C2E-9EBB-E405B1DAEC6C}" destId="{98925C50-7CE5-4D93-90C3-3E61835C1D6B}" srcOrd="0" destOrd="0" presId="urn:microsoft.com/office/officeart/2005/8/layout/orgChart1"/>
    <dgm:cxn modelId="{C3E0C755-654C-40A1-B101-BB0BEA444F8B}" type="presOf" srcId="{3367F6A3-372C-421D-8C09-823D796B9127}" destId="{DD1C3712-6A78-4E23-8244-DA2EB20D303F}" srcOrd="0" destOrd="0" presId="urn:microsoft.com/office/officeart/2005/8/layout/orgChart1"/>
    <dgm:cxn modelId="{E21B1462-011B-4520-97D3-471ACA4D81F9}" type="presOf" srcId="{F71578A3-2584-4368-9C32-199F58146815}" destId="{957ECB9A-D8D8-46C6-9DDA-9DBEE0822B48}" srcOrd="1" destOrd="0" presId="urn:microsoft.com/office/officeart/2005/8/layout/orgChart1"/>
    <dgm:cxn modelId="{2399CB8A-4929-4E5C-91ED-1D019F2E2EFF}" srcId="{F71578A3-2584-4368-9C32-199F58146815}" destId="{026EAC13-382A-41E9-B62A-84C9C1DF5765}" srcOrd="0" destOrd="0" parTransId="{412B4182-A05C-4EF5-98C6-42F85AE6BA04}" sibTransId="{EF79E864-1234-4E68-A2F3-F107B6F28F0E}"/>
    <dgm:cxn modelId="{96F3A71A-B5C7-43E2-963E-E8AD079FD9FC}" type="presOf" srcId="{62E6CA45-9E56-4C50-B56E-7D4A1663C636}" destId="{F50E3FA2-0E6C-4EC0-9D4C-A8B70CC52A2E}" srcOrd="0" destOrd="0" presId="urn:microsoft.com/office/officeart/2005/8/layout/orgChart1"/>
    <dgm:cxn modelId="{5E539382-2BC7-4E0F-86FA-D6B65F220C0F}" type="presOf" srcId="{B3559A47-147F-416E-8E09-442284D87F2C}" destId="{B03DD76C-630B-41D6-85D7-990C8A71C8D8}" srcOrd="0" destOrd="0" presId="urn:microsoft.com/office/officeart/2005/8/layout/orgChart1"/>
    <dgm:cxn modelId="{7A1F3740-B8F0-4DB2-BEE0-D692D9E63699}" type="presOf" srcId="{B3559A47-147F-416E-8E09-442284D87F2C}" destId="{9E23854C-64DD-474A-8315-1D9BE66E52AF}" srcOrd="1" destOrd="0" presId="urn:microsoft.com/office/officeart/2005/8/layout/orgChart1"/>
    <dgm:cxn modelId="{9C5F27C8-BE23-458B-81C8-9A949B65862E}" type="presParOf" srcId="{98925C50-7CE5-4D93-90C3-3E61835C1D6B}" destId="{3B89D7E9-48A2-4855-B374-6F15AE1A1F46}" srcOrd="0" destOrd="0" presId="urn:microsoft.com/office/officeart/2005/8/layout/orgChart1"/>
    <dgm:cxn modelId="{12C4F96B-C57B-424C-A7C7-D10C878FFEB0}" type="presParOf" srcId="{3B89D7E9-48A2-4855-B374-6F15AE1A1F46}" destId="{1A9A7795-234F-4BE2-BD48-CAB4B217A73A}" srcOrd="0" destOrd="0" presId="urn:microsoft.com/office/officeart/2005/8/layout/orgChart1"/>
    <dgm:cxn modelId="{712CEEBF-73AC-437D-86EE-638392523F2E}" type="presParOf" srcId="{1A9A7795-234F-4BE2-BD48-CAB4B217A73A}" destId="{AD8895E0-FA28-458D-AE27-BBDE1F3EC816}" srcOrd="0" destOrd="0" presId="urn:microsoft.com/office/officeart/2005/8/layout/orgChart1"/>
    <dgm:cxn modelId="{A19D9CC4-7CA5-4682-99DB-C8DC2C623E85}" type="presParOf" srcId="{1A9A7795-234F-4BE2-BD48-CAB4B217A73A}" destId="{822D54A2-4463-4DB8-9E7D-4FEA9B83DC23}" srcOrd="1" destOrd="0" presId="urn:microsoft.com/office/officeart/2005/8/layout/orgChart1"/>
    <dgm:cxn modelId="{EE485BBD-EE24-4FED-AF09-04900EC32B40}" type="presParOf" srcId="{3B89D7E9-48A2-4855-B374-6F15AE1A1F46}" destId="{BEB6C6C5-0459-43FD-9382-C0E84D5305D3}" srcOrd="1" destOrd="0" presId="urn:microsoft.com/office/officeart/2005/8/layout/orgChart1"/>
    <dgm:cxn modelId="{76A02293-1285-4B83-AD89-AA0A5D70E8F3}" type="presParOf" srcId="{BEB6C6C5-0459-43FD-9382-C0E84D5305D3}" destId="{1B0120A6-5BF4-4EDA-AA2E-099C2D10E201}" srcOrd="0" destOrd="0" presId="urn:microsoft.com/office/officeart/2005/8/layout/orgChart1"/>
    <dgm:cxn modelId="{49A2C384-0747-4270-B201-22E019524CD0}" type="presParOf" srcId="{BEB6C6C5-0459-43FD-9382-C0E84D5305D3}" destId="{9B634430-0BBF-4CEB-ADC6-C9BBC6AAAA25}" srcOrd="1" destOrd="0" presId="urn:microsoft.com/office/officeart/2005/8/layout/orgChart1"/>
    <dgm:cxn modelId="{B09BF629-1696-48DC-9784-DBF2DC06CF72}" type="presParOf" srcId="{9B634430-0BBF-4CEB-ADC6-C9BBC6AAAA25}" destId="{98E7795D-2344-4FC6-A971-2259D5E797B2}" srcOrd="0" destOrd="0" presId="urn:microsoft.com/office/officeart/2005/8/layout/orgChart1"/>
    <dgm:cxn modelId="{C7331A24-70BA-4873-8369-D97140A467C0}" type="presParOf" srcId="{98E7795D-2344-4FC6-A971-2259D5E797B2}" destId="{48DC0606-45E6-43E6-B089-E0AF63BC5C0B}" srcOrd="0" destOrd="0" presId="urn:microsoft.com/office/officeart/2005/8/layout/orgChart1"/>
    <dgm:cxn modelId="{53C119C4-0014-40AC-BE5B-478173369911}" type="presParOf" srcId="{98E7795D-2344-4FC6-A971-2259D5E797B2}" destId="{1CD9C076-8E68-4999-A7B2-26AEF3465151}" srcOrd="1" destOrd="0" presId="urn:microsoft.com/office/officeart/2005/8/layout/orgChart1"/>
    <dgm:cxn modelId="{F6C594CF-C6E0-4303-82FE-494E98C33C37}" type="presParOf" srcId="{9B634430-0BBF-4CEB-ADC6-C9BBC6AAAA25}" destId="{42FB0D8A-32A0-42C2-8A0B-3C005CF815B6}" srcOrd="1" destOrd="0" presId="urn:microsoft.com/office/officeart/2005/8/layout/orgChart1"/>
    <dgm:cxn modelId="{A7824A66-ECB9-48E8-9992-CE1C41C42169}" type="presParOf" srcId="{42FB0D8A-32A0-42C2-8A0B-3C005CF815B6}" destId="{DD1C3712-6A78-4E23-8244-DA2EB20D303F}" srcOrd="0" destOrd="0" presId="urn:microsoft.com/office/officeart/2005/8/layout/orgChart1"/>
    <dgm:cxn modelId="{C4EDA9BD-3F0D-4AE4-997E-C45A924F1E79}" type="presParOf" srcId="{42FB0D8A-32A0-42C2-8A0B-3C005CF815B6}" destId="{C50EB128-2FFB-4B67-B367-022A7D159FE9}" srcOrd="1" destOrd="0" presId="urn:microsoft.com/office/officeart/2005/8/layout/orgChart1"/>
    <dgm:cxn modelId="{FC40901F-10C8-41AA-99E4-AF351101C193}" type="presParOf" srcId="{C50EB128-2FFB-4B67-B367-022A7D159FE9}" destId="{8D9A5A0F-9040-4516-A7E4-65E4321A41AF}" srcOrd="0" destOrd="0" presId="urn:microsoft.com/office/officeart/2005/8/layout/orgChart1"/>
    <dgm:cxn modelId="{26C839A5-2584-4BCF-9E5B-2AE59D87C0F3}" type="presParOf" srcId="{8D9A5A0F-9040-4516-A7E4-65E4321A41AF}" destId="{A814F9EE-7185-4805-9138-AD28C51A0DC3}" srcOrd="0" destOrd="0" presId="urn:microsoft.com/office/officeart/2005/8/layout/orgChart1"/>
    <dgm:cxn modelId="{3AB96A5B-D459-4CB8-9D15-939F3F3387FC}" type="presParOf" srcId="{8D9A5A0F-9040-4516-A7E4-65E4321A41AF}" destId="{6FE2C80F-3D6A-489C-9688-8B51D5236D7D}" srcOrd="1" destOrd="0" presId="urn:microsoft.com/office/officeart/2005/8/layout/orgChart1"/>
    <dgm:cxn modelId="{D55E12EE-707C-4900-BE88-2D60DAD6EB2F}" type="presParOf" srcId="{C50EB128-2FFB-4B67-B367-022A7D159FE9}" destId="{B31006E7-5624-4F1E-9652-A4CF58727158}" srcOrd="1" destOrd="0" presId="urn:microsoft.com/office/officeart/2005/8/layout/orgChart1"/>
    <dgm:cxn modelId="{F866340B-F1E8-4A7E-96AE-38C647661591}" type="presParOf" srcId="{C50EB128-2FFB-4B67-B367-022A7D159FE9}" destId="{FF169940-6D4C-4D25-9BFA-5A9159F79EDF}" srcOrd="2" destOrd="0" presId="urn:microsoft.com/office/officeart/2005/8/layout/orgChart1"/>
    <dgm:cxn modelId="{0E3536D7-E297-4571-9CC0-AE266782EF4F}" type="presParOf" srcId="{42FB0D8A-32A0-42C2-8A0B-3C005CF815B6}" destId="{CB5C7CCF-8EE8-404D-B77B-0ACD494A6C89}" srcOrd="2" destOrd="0" presId="urn:microsoft.com/office/officeart/2005/8/layout/orgChart1"/>
    <dgm:cxn modelId="{3C8E7A41-F59D-43B6-BA26-433AFB1CE4B8}" type="presParOf" srcId="{42FB0D8A-32A0-42C2-8A0B-3C005CF815B6}" destId="{A7F523BE-0A0E-4791-BC16-C35490B1DE5E}" srcOrd="3" destOrd="0" presId="urn:microsoft.com/office/officeart/2005/8/layout/orgChart1"/>
    <dgm:cxn modelId="{A20FE756-7516-4E8D-BA2F-CCB2EC202E6D}" type="presParOf" srcId="{A7F523BE-0A0E-4791-BC16-C35490B1DE5E}" destId="{74291F94-864A-4634-AB30-735D8C2DE155}" srcOrd="0" destOrd="0" presId="urn:microsoft.com/office/officeart/2005/8/layout/orgChart1"/>
    <dgm:cxn modelId="{32BD3790-F0B0-46AD-A675-BB016538DFA6}" type="presParOf" srcId="{74291F94-864A-4634-AB30-735D8C2DE155}" destId="{4CD69BA1-E220-4088-964C-AE8C23E69973}" srcOrd="0" destOrd="0" presId="urn:microsoft.com/office/officeart/2005/8/layout/orgChart1"/>
    <dgm:cxn modelId="{61EF393C-2F6C-45A7-9FA1-09BBED76E6AF}" type="presParOf" srcId="{74291F94-864A-4634-AB30-735D8C2DE155}" destId="{0869905E-4565-4F49-B4A4-8E5FF0CED430}" srcOrd="1" destOrd="0" presId="urn:microsoft.com/office/officeart/2005/8/layout/orgChart1"/>
    <dgm:cxn modelId="{E9AE5792-3C5C-4571-8992-770048CB1ECE}" type="presParOf" srcId="{A7F523BE-0A0E-4791-BC16-C35490B1DE5E}" destId="{2452BF8B-9223-4B02-99C8-1EA4D314336F}" srcOrd="1" destOrd="0" presId="urn:microsoft.com/office/officeart/2005/8/layout/orgChart1"/>
    <dgm:cxn modelId="{DC330C84-F283-43FC-8E49-35D1712A1DC9}" type="presParOf" srcId="{2452BF8B-9223-4B02-99C8-1EA4D314336F}" destId="{F47CE80E-3B7C-4BDE-B3B0-76F2AA669455}" srcOrd="0" destOrd="0" presId="urn:microsoft.com/office/officeart/2005/8/layout/orgChart1"/>
    <dgm:cxn modelId="{FFFA0ACE-3C53-4CDA-9F6A-D8F2BCCC923A}" type="presParOf" srcId="{2452BF8B-9223-4B02-99C8-1EA4D314336F}" destId="{4F96F7CB-285F-4A60-9150-AA64BD1879BF}" srcOrd="1" destOrd="0" presId="urn:microsoft.com/office/officeart/2005/8/layout/orgChart1"/>
    <dgm:cxn modelId="{EBD2CEF9-0F41-41AB-A337-C304891D4AF7}" type="presParOf" srcId="{4F96F7CB-285F-4A60-9150-AA64BD1879BF}" destId="{05875B2D-2BFE-40DE-A612-AD34D2DA7354}" srcOrd="0" destOrd="0" presId="urn:microsoft.com/office/officeart/2005/8/layout/orgChart1"/>
    <dgm:cxn modelId="{2B68FAE8-CBD0-4FBF-8D10-94DD73C44F58}" type="presParOf" srcId="{05875B2D-2BFE-40DE-A612-AD34D2DA7354}" destId="{AB80C063-E03B-4CEA-991F-A05530F595FE}" srcOrd="0" destOrd="0" presId="urn:microsoft.com/office/officeart/2005/8/layout/orgChart1"/>
    <dgm:cxn modelId="{600DC943-A3F0-4449-B3BA-8E40FFFD773F}" type="presParOf" srcId="{05875B2D-2BFE-40DE-A612-AD34D2DA7354}" destId="{4A80D4FE-5648-4DAC-9B72-38FE909FC620}" srcOrd="1" destOrd="0" presId="urn:microsoft.com/office/officeart/2005/8/layout/orgChart1"/>
    <dgm:cxn modelId="{467D4871-4D92-4389-9CCE-05D4293101E3}" type="presParOf" srcId="{4F96F7CB-285F-4A60-9150-AA64BD1879BF}" destId="{618B3839-79E6-4E5D-84C9-93E3D0FBD937}" srcOrd="1" destOrd="0" presId="urn:microsoft.com/office/officeart/2005/8/layout/orgChart1"/>
    <dgm:cxn modelId="{04E83CBB-D8D1-482F-8A7A-9FC6042026E1}" type="presParOf" srcId="{4F96F7CB-285F-4A60-9150-AA64BD1879BF}" destId="{ED208E8D-1687-42E7-AE14-0A4FFF86BC4C}" srcOrd="2" destOrd="0" presId="urn:microsoft.com/office/officeart/2005/8/layout/orgChart1"/>
    <dgm:cxn modelId="{D15AB5E6-B838-4EE3-B094-377D87D11BFA}" type="presParOf" srcId="{2452BF8B-9223-4B02-99C8-1EA4D314336F}" destId="{E2C9F406-2E29-42BF-9404-0295A4AC94E0}" srcOrd="2" destOrd="0" presId="urn:microsoft.com/office/officeart/2005/8/layout/orgChart1"/>
    <dgm:cxn modelId="{C2E0EED3-8F58-4ADD-8D4E-7FA1BC584666}" type="presParOf" srcId="{2452BF8B-9223-4B02-99C8-1EA4D314336F}" destId="{189504DF-4AA8-4EEE-B82F-5276C211DD98}" srcOrd="3" destOrd="0" presId="urn:microsoft.com/office/officeart/2005/8/layout/orgChart1"/>
    <dgm:cxn modelId="{0CE830F2-6939-4D03-91DD-01B8B00DD097}" type="presParOf" srcId="{189504DF-4AA8-4EEE-B82F-5276C211DD98}" destId="{E972476B-7103-405B-AE84-D53C626AA656}" srcOrd="0" destOrd="0" presId="urn:microsoft.com/office/officeart/2005/8/layout/orgChart1"/>
    <dgm:cxn modelId="{B37626FB-BC5A-44CA-AF6B-76B671063581}" type="presParOf" srcId="{E972476B-7103-405B-AE84-D53C626AA656}" destId="{E52F79BC-AF28-4A54-9D63-A4C4DF086D83}" srcOrd="0" destOrd="0" presId="urn:microsoft.com/office/officeart/2005/8/layout/orgChart1"/>
    <dgm:cxn modelId="{7FE1BCDE-1839-467C-B79B-23ADC828A50D}" type="presParOf" srcId="{E972476B-7103-405B-AE84-D53C626AA656}" destId="{5FA40C4F-3719-48FC-A14B-853C6EA67DA0}" srcOrd="1" destOrd="0" presId="urn:microsoft.com/office/officeart/2005/8/layout/orgChart1"/>
    <dgm:cxn modelId="{232E2E10-98FA-495C-8CA5-9FAF5206D27E}" type="presParOf" srcId="{189504DF-4AA8-4EEE-B82F-5276C211DD98}" destId="{A62550A6-9E73-4FF5-A94B-FCC01B7A11D3}" srcOrd="1" destOrd="0" presId="urn:microsoft.com/office/officeart/2005/8/layout/orgChart1"/>
    <dgm:cxn modelId="{DBD591E9-5E4B-4740-971D-C9CC9F033155}" type="presParOf" srcId="{189504DF-4AA8-4EEE-B82F-5276C211DD98}" destId="{49C0C495-7764-4FCE-8DA3-DC04B627C5A9}" srcOrd="2" destOrd="0" presId="urn:microsoft.com/office/officeart/2005/8/layout/orgChart1"/>
    <dgm:cxn modelId="{12D420D2-D59B-43AA-B72E-00A8BE9D50E5}" type="presParOf" srcId="{A7F523BE-0A0E-4791-BC16-C35490B1DE5E}" destId="{2F45F9CC-C017-4C9D-954F-215CC7887A1D}" srcOrd="2" destOrd="0" presId="urn:microsoft.com/office/officeart/2005/8/layout/orgChart1"/>
    <dgm:cxn modelId="{D76726F2-C997-4159-8DAC-08326D2EB8D0}" type="presParOf" srcId="{42FB0D8A-32A0-42C2-8A0B-3C005CF815B6}" destId="{C518A602-A495-4084-93A7-B6C5AF879432}" srcOrd="4" destOrd="0" presId="urn:microsoft.com/office/officeart/2005/8/layout/orgChart1"/>
    <dgm:cxn modelId="{38C8052F-4858-4BD2-8D1D-1EF77A86B626}" type="presParOf" srcId="{42FB0D8A-32A0-42C2-8A0B-3C005CF815B6}" destId="{1AE5D4BB-22DF-4F44-BA93-523BB373A1E7}" srcOrd="5" destOrd="0" presId="urn:microsoft.com/office/officeart/2005/8/layout/orgChart1"/>
    <dgm:cxn modelId="{3614B8FB-85DB-494E-A85F-459EBDBE560B}" type="presParOf" srcId="{1AE5D4BB-22DF-4F44-BA93-523BB373A1E7}" destId="{397310E0-83A1-42FC-A714-2914C15D195E}" srcOrd="0" destOrd="0" presId="urn:microsoft.com/office/officeart/2005/8/layout/orgChart1"/>
    <dgm:cxn modelId="{47F0DE53-BD9E-401C-B96D-560EEE65F033}" type="presParOf" srcId="{397310E0-83A1-42FC-A714-2914C15D195E}" destId="{76308450-C636-41B3-AE1A-7C8AF2E03594}" srcOrd="0" destOrd="0" presId="urn:microsoft.com/office/officeart/2005/8/layout/orgChart1"/>
    <dgm:cxn modelId="{637DF6F3-0412-4CD7-B46C-86EEA66192C9}" type="presParOf" srcId="{397310E0-83A1-42FC-A714-2914C15D195E}" destId="{12D8F19D-132C-4201-AF97-BFEFFDBF7E22}" srcOrd="1" destOrd="0" presId="urn:microsoft.com/office/officeart/2005/8/layout/orgChart1"/>
    <dgm:cxn modelId="{5ABA1717-9EDF-4929-A54E-F025BDEB96D4}" type="presParOf" srcId="{1AE5D4BB-22DF-4F44-BA93-523BB373A1E7}" destId="{C6F7AEB3-357C-41E2-B5BC-AA88E173A89F}" srcOrd="1" destOrd="0" presId="urn:microsoft.com/office/officeart/2005/8/layout/orgChart1"/>
    <dgm:cxn modelId="{E89ECADE-FA23-41EE-B2AC-C47E0C2FE164}" type="presParOf" srcId="{1AE5D4BB-22DF-4F44-BA93-523BB373A1E7}" destId="{44ECF02E-E4F1-494A-B4FD-F830DA39402C}" srcOrd="2" destOrd="0" presId="urn:microsoft.com/office/officeart/2005/8/layout/orgChart1"/>
    <dgm:cxn modelId="{42AEE32D-6A58-43A4-9E09-3F831DFDAD92}" type="presParOf" srcId="{42FB0D8A-32A0-42C2-8A0B-3C005CF815B6}" destId="{D1F859FE-7D1F-4A40-A1C5-AB2B8C074B6D}" srcOrd="6" destOrd="0" presId="urn:microsoft.com/office/officeart/2005/8/layout/orgChart1"/>
    <dgm:cxn modelId="{7C737AED-D022-478A-A6AF-7E271F6E62DB}" type="presParOf" srcId="{42FB0D8A-32A0-42C2-8A0B-3C005CF815B6}" destId="{0C52A4D9-2F73-492F-A184-8C24CCD2CD1D}" srcOrd="7" destOrd="0" presId="urn:microsoft.com/office/officeart/2005/8/layout/orgChart1"/>
    <dgm:cxn modelId="{7A3895DA-729C-4462-957E-C76E5887788E}" type="presParOf" srcId="{0C52A4D9-2F73-492F-A184-8C24CCD2CD1D}" destId="{1A53588B-F1B1-4A03-A828-56BD84AEFAE4}" srcOrd="0" destOrd="0" presId="urn:microsoft.com/office/officeart/2005/8/layout/orgChart1"/>
    <dgm:cxn modelId="{C662EE22-88B8-4561-A48F-D4764033965F}" type="presParOf" srcId="{1A53588B-F1B1-4A03-A828-56BD84AEFAE4}" destId="{F24084BA-6280-43A0-A354-19277301CF51}" srcOrd="0" destOrd="0" presId="urn:microsoft.com/office/officeart/2005/8/layout/orgChart1"/>
    <dgm:cxn modelId="{C782B0D6-46C8-4036-B8B1-81954472AE26}" type="presParOf" srcId="{1A53588B-F1B1-4A03-A828-56BD84AEFAE4}" destId="{D827851B-7D83-41D3-A8D6-88A5F4721357}" srcOrd="1" destOrd="0" presId="urn:microsoft.com/office/officeart/2005/8/layout/orgChart1"/>
    <dgm:cxn modelId="{9A8B3AE6-7610-4ED2-B241-A6CFBEC6E0DB}" type="presParOf" srcId="{0C52A4D9-2F73-492F-A184-8C24CCD2CD1D}" destId="{7883ACE5-ADC7-41AF-982A-02BEEE7B0B67}" srcOrd="1" destOrd="0" presId="urn:microsoft.com/office/officeart/2005/8/layout/orgChart1"/>
    <dgm:cxn modelId="{B0AFEBD7-C782-4256-AC3F-60AA8AB7F6E4}" type="presParOf" srcId="{0C52A4D9-2F73-492F-A184-8C24CCD2CD1D}" destId="{82140046-C08A-469A-ABF9-AB76B99D64CA}" srcOrd="2" destOrd="0" presId="urn:microsoft.com/office/officeart/2005/8/layout/orgChart1"/>
    <dgm:cxn modelId="{8C989096-BEAE-4DC4-AEBE-A39F83EA6824}" type="presParOf" srcId="{9B634430-0BBF-4CEB-ADC6-C9BBC6AAAA25}" destId="{5ED6C698-4E84-49B5-8AB9-D7FF6E13851E}" srcOrd="2" destOrd="0" presId="urn:microsoft.com/office/officeart/2005/8/layout/orgChart1"/>
    <dgm:cxn modelId="{339F778A-8A3C-4928-91E9-A77EE3C54370}" type="presParOf" srcId="{BEB6C6C5-0459-43FD-9382-C0E84D5305D3}" destId="{4917E9AD-1774-4A54-87C4-5F7BBA403115}" srcOrd="2" destOrd="0" presId="urn:microsoft.com/office/officeart/2005/8/layout/orgChart1"/>
    <dgm:cxn modelId="{DC6F69CD-FA26-482E-BD31-2A1A36F9EB90}" type="presParOf" srcId="{BEB6C6C5-0459-43FD-9382-C0E84D5305D3}" destId="{15ABAD4C-2B50-45AB-B41D-2E8C09E78CAE}" srcOrd="3" destOrd="0" presId="urn:microsoft.com/office/officeart/2005/8/layout/orgChart1"/>
    <dgm:cxn modelId="{7BFFF5D3-837F-4C2A-A756-13B3BAECD84C}" type="presParOf" srcId="{15ABAD4C-2B50-45AB-B41D-2E8C09E78CAE}" destId="{A3ACA6F6-796E-49C1-83C1-92B5DC9BBDAE}" srcOrd="0" destOrd="0" presId="urn:microsoft.com/office/officeart/2005/8/layout/orgChart1"/>
    <dgm:cxn modelId="{84CFB197-006D-4C74-AC12-CE72A73851DD}" type="presParOf" srcId="{A3ACA6F6-796E-49C1-83C1-92B5DC9BBDAE}" destId="{88BBEF76-E193-40DE-B560-43CF4380F314}" srcOrd="0" destOrd="0" presId="urn:microsoft.com/office/officeart/2005/8/layout/orgChart1"/>
    <dgm:cxn modelId="{30D22997-AADB-4B69-92F5-3ECD4358C8F3}" type="presParOf" srcId="{A3ACA6F6-796E-49C1-83C1-92B5DC9BBDAE}" destId="{957ECB9A-D8D8-46C6-9DDA-9DBEE0822B48}" srcOrd="1" destOrd="0" presId="urn:microsoft.com/office/officeart/2005/8/layout/orgChart1"/>
    <dgm:cxn modelId="{C648B0F9-DF13-4853-A014-20E2EABDEBC0}" type="presParOf" srcId="{15ABAD4C-2B50-45AB-B41D-2E8C09E78CAE}" destId="{BC454962-AC49-4940-97F8-03B72E4F320E}" srcOrd="1" destOrd="0" presId="urn:microsoft.com/office/officeart/2005/8/layout/orgChart1"/>
    <dgm:cxn modelId="{184AC328-26D0-46AF-9E45-340767A8D036}" type="presParOf" srcId="{BC454962-AC49-4940-97F8-03B72E4F320E}" destId="{C65ED641-E089-4A60-B485-20EB0147AB5C}" srcOrd="0" destOrd="0" presId="urn:microsoft.com/office/officeart/2005/8/layout/orgChart1"/>
    <dgm:cxn modelId="{F25BD658-1F65-4F63-AF51-F4FD9122E5C5}" type="presParOf" srcId="{BC454962-AC49-4940-97F8-03B72E4F320E}" destId="{E3A93E97-0F71-4441-A8AF-2E11605B4C77}" srcOrd="1" destOrd="0" presId="urn:microsoft.com/office/officeart/2005/8/layout/orgChart1"/>
    <dgm:cxn modelId="{5BA3FE3A-0DC2-4E92-9E2B-0CAF17AA217E}" type="presParOf" srcId="{E3A93E97-0F71-4441-A8AF-2E11605B4C77}" destId="{D30BD028-194B-492F-860A-1A1BC3343206}" srcOrd="0" destOrd="0" presId="urn:microsoft.com/office/officeart/2005/8/layout/orgChart1"/>
    <dgm:cxn modelId="{C87D9B9C-6B1B-4712-B19E-BDEF5272B513}" type="presParOf" srcId="{D30BD028-194B-492F-860A-1A1BC3343206}" destId="{B6E1EA96-7D96-438D-8778-5683C90AD848}" srcOrd="0" destOrd="0" presId="urn:microsoft.com/office/officeart/2005/8/layout/orgChart1"/>
    <dgm:cxn modelId="{880282A5-76CB-49E5-970B-3D91C1F164F5}" type="presParOf" srcId="{D30BD028-194B-492F-860A-1A1BC3343206}" destId="{9FEC0A41-A22A-4DBB-A727-94D1F110EF63}" srcOrd="1" destOrd="0" presId="urn:microsoft.com/office/officeart/2005/8/layout/orgChart1"/>
    <dgm:cxn modelId="{85BF8850-01B5-4FBE-BE36-74EDAA914E8C}" type="presParOf" srcId="{E3A93E97-0F71-4441-A8AF-2E11605B4C77}" destId="{17DDDA61-4F6F-412D-9CF4-7F6516B41135}" srcOrd="1" destOrd="0" presId="urn:microsoft.com/office/officeart/2005/8/layout/orgChart1"/>
    <dgm:cxn modelId="{858D918B-0473-42DE-BF46-0A4AC73CE78E}" type="presParOf" srcId="{E3A93E97-0F71-4441-A8AF-2E11605B4C77}" destId="{877B4C54-C3A3-4E4A-AE1B-15CB3F3655AA}" srcOrd="2" destOrd="0" presId="urn:microsoft.com/office/officeart/2005/8/layout/orgChart1"/>
    <dgm:cxn modelId="{A6EA9192-F845-44C4-B048-619221DF3987}" type="presParOf" srcId="{BC454962-AC49-4940-97F8-03B72E4F320E}" destId="{8C75D8C7-11A6-436C-964E-80BD2A300894}" srcOrd="2" destOrd="0" presId="urn:microsoft.com/office/officeart/2005/8/layout/orgChart1"/>
    <dgm:cxn modelId="{ABB23776-53CA-4342-8CC5-9403D3BD2FAA}" type="presParOf" srcId="{BC454962-AC49-4940-97F8-03B72E4F320E}" destId="{F4121F56-F15D-4B5E-9427-A6525591F6DB}" srcOrd="3" destOrd="0" presId="urn:microsoft.com/office/officeart/2005/8/layout/orgChart1"/>
    <dgm:cxn modelId="{BEBB721B-53BA-46AF-81DB-119DF1935142}" type="presParOf" srcId="{F4121F56-F15D-4B5E-9427-A6525591F6DB}" destId="{FF2DA5BD-2011-4C46-9E12-314851CABC3F}" srcOrd="0" destOrd="0" presId="urn:microsoft.com/office/officeart/2005/8/layout/orgChart1"/>
    <dgm:cxn modelId="{CD6A1257-70F6-4B56-8AC8-CC8664A18425}" type="presParOf" srcId="{FF2DA5BD-2011-4C46-9E12-314851CABC3F}" destId="{97394580-6B27-42B7-8DDF-04F12FE98D9F}" srcOrd="0" destOrd="0" presId="urn:microsoft.com/office/officeart/2005/8/layout/orgChart1"/>
    <dgm:cxn modelId="{DB54CABC-A708-4B06-84E3-5285145BBE34}" type="presParOf" srcId="{FF2DA5BD-2011-4C46-9E12-314851CABC3F}" destId="{C3201CD7-12C8-46AE-BE7C-E8A21165379E}" srcOrd="1" destOrd="0" presId="urn:microsoft.com/office/officeart/2005/8/layout/orgChart1"/>
    <dgm:cxn modelId="{466AFDFD-9DA5-41A8-B999-131198E99804}" type="presParOf" srcId="{F4121F56-F15D-4B5E-9427-A6525591F6DB}" destId="{0CC7CB62-9D45-44D6-B98E-EC965562357D}" srcOrd="1" destOrd="0" presId="urn:microsoft.com/office/officeart/2005/8/layout/orgChart1"/>
    <dgm:cxn modelId="{E77517AA-43A9-4442-8817-95E997A8A787}" type="presParOf" srcId="{F4121F56-F15D-4B5E-9427-A6525591F6DB}" destId="{CDAF567F-558A-4F6D-A53B-0DADC2A11C23}" srcOrd="2" destOrd="0" presId="urn:microsoft.com/office/officeart/2005/8/layout/orgChart1"/>
    <dgm:cxn modelId="{F32D72FD-5E7B-4DAD-93A8-7043ED5BC837}" type="presParOf" srcId="{BC454962-AC49-4940-97F8-03B72E4F320E}" destId="{CF6620BD-70E0-4912-BF9A-8389F4C182A2}" srcOrd="4" destOrd="0" presId="urn:microsoft.com/office/officeart/2005/8/layout/orgChart1"/>
    <dgm:cxn modelId="{EAC58059-8535-414B-B6C3-A9C39F031D1F}" type="presParOf" srcId="{BC454962-AC49-4940-97F8-03B72E4F320E}" destId="{656D64C3-1681-46C2-976E-660D0FFE992E}" srcOrd="5" destOrd="0" presId="urn:microsoft.com/office/officeart/2005/8/layout/orgChart1"/>
    <dgm:cxn modelId="{1D42770D-B483-4055-9BD2-DBA708367722}" type="presParOf" srcId="{656D64C3-1681-46C2-976E-660D0FFE992E}" destId="{39C704C7-73E5-42F2-B131-BABE2B217DA3}" srcOrd="0" destOrd="0" presId="urn:microsoft.com/office/officeart/2005/8/layout/orgChart1"/>
    <dgm:cxn modelId="{9E576CA7-208A-487E-BC90-655E93AA4292}" type="presParOf" srcId="{39C704C7-73E5-42F2-B131-BABE2B217DA3}" destId="{A7EB614C-905A-4544-8720-B7DF0132698A}" srcOrd="0" destOrd="0" presId="urn:microsoft.com/office/officeart/2005/8/layout/orgChart1"/>
    <dgm:cxn modelId="{0E4072C4-C9F0-40D0-9C51-B60DB19F57B7}" type="presParOf" srcId="{39C704C7-73E5-42F2-B131-BABE2B217DA3}" destId="{BEBAC92F-7E6B-4366-996D-9FAB6CE97A05}" srcOrd="1" destOrd="0" presId="urn:microsoft.com/office/officeart/2005/8/layout/orgChart1"/>
    <dgm:cxn modelId="{C575AF6D-9A05-4643-9E73-1F01AF45EF61}" type="presParOf" srcId="{656D64C3-1681-46C2-976E-660D0FFE992E}" destId="{90A02670-7DB6-47FB-A0FF-457AF996EBCC}" srcOrd="1" destOrd="0" presId="urn:microsoft.com/office/officeart/2005/8/layout/orgChart1"/>
    <dgm:cxn modelId="{CE299426-1FF7-4A35-B09C-1B40D7EC4865}" type="presParOf" srcId="{656D64C3-1681-46C2-976E-660D0FFE992E}" destId="{7D646580-9147-4C20-B9F1-1CCD0EF8760A}" srcOrd="2" destOrd="0" presId="urn:microsoft.com/office/officeart/2005/8/layout/orgChart1"/>
    <dgm:cxn modelId="{74BB4727-2443-4109-A0BA-91C69E89A31B}" type="presParOf" srcId="{15ABAD4C-2B50-45AB-B41D-2E8C09E78CAE}" destId="{6AD03AC7-18D5-4E8C-BF5A-54A3FC5CCCF6}" srcOrd="2" destOrd="0" presId="urn:microsoft.com/office/officeart/2005/8/layout/orgChart1"/>
    <dgm:cxn modelId="{2A8F85DA-C678-4751-9601-46AD2D7404DA}" type="presParOf" srcId="{BEB6C6C5-0459-43FD-9382-C0E84D5305D3}" destId="{A20D7E0B-B834-4BE3-898A-042C1E1BB57B}" srcOrd="4" destOrd="0" presId="urn:microsoft.com/office/officeart/2005/8/layout/orgChart1"/>
    <dgm:cxn modelId="{213CB26D-457F-486D-907B-3AC65F694F01}" type="presParOf" srcId="{BEB6C6C5-0459-43FD-9382-C0E84D5305D3}" destId="{EF863F68-DBCA-45C7-AB35-58077E96C16E}" srcOrd="5" destOrd="0" presId="urn:microsoft.com/office/officeart/2005/8/layout/orgChart1"/>
    <dgm:cxn modelId="{FEAD0BBC-341C-4EB9-B388-C19BA8E6D003}" type="presParOf" srcId="{EF863F68-DBCA-45C7-AB35-58077E96C16E}" destId="{2A236740-27E6-4FD7-8B2E-396FFF63917A}" srcOrd="0" destOrd="0" presId="urn:microsoft.com/office/officeart/2005/8/layout/orgChart1"/>
    <dgm:cxn modelId="{163D7B08-9236-4144-8E90-AA73771D0353}" type="presParOf" srcId="{2A236740-27E6-4FD7-8B2E-396FFF63917A}" destId="{B03DD76C-630B-41D6-85D7-990C8A71C8D8}" srcOrd="0" destOrd="0" presId="urn:microsoft.com/office/officeart/2005/8/layout/orgChart1"/>
    <dgm:cxn modelId="{F376D3A4-461E-4CDB-8AAD-89C107F59A8E}" type="presParOf" srcId="{2A236740-27E6-4FD7-8B2E-396FFF63917A}" destId="{9E23854C-64DD-474A-8315-1D9BE66E52AF}" srcOrd="1" destOrd="0" presId="urn:microsoft.com/office/officeart/2005/8/layout/orgChart1"/>
    <dgm:cxn modelId="{CB0C9544-6071-4879-B32D-608F2A5FC3A7}" type="presParOf" srcId="{EF863F68-DBCA-45C7-AB35-58077E96C16E}" destId="{65447501-9506-44C5-9A6E-CB78C0CE4A2A}" srcOrd="1" destOrd="0" presId="urn:microsoft.com/office/officeart/2005/8/layout/orgChart1"/>
    <dgm:cxn modelId="{E02E9EB7-D329-46EB-B30D-3C75F049B180}" type="presParOf" srcId="{65447501-9506-44C5-9A6E-CB78C0CE4A2A}" destId="{F50E3FA2-0E6C-4EC0-9D4C-A8B70CC52A2E}" srcOrd="0" destOrd="0" presId="urn:microsoft.com/office/officeart/2005/8/layout/orgChart1"/>
    <dgm:cxn modelId="{32931918-F2D2-45C2-B819-D3BD703F55D1}" type="presParOf" srcId="{65447501-9506-44C5-9A6E-CB78C0CE4A2A}" destId="{A4F36A8E-FCDF-411D-90DE-BDA3FF4BCF27}" srcOrd="1" destOrd="0" presId="urn:microsoft.com/office/officeart/2005/8/layout/orgChart1"/>
    <dgm:cxn modelId="{F5ECC951-8EDB-4566-8211-F97F4524940A}" type="presParOf" srcId="{A4F36A8E-FCDF-411D-90DE-BDA3FF4BCF27}" destId="{DD0813DE-623D-4FF5-BA78-D11DCC35EBA2}" srcOrd="0" destOrd="0" presId="urn:microsoft.com/office/officeart/2005/8/layout/orgChart1"/>
    <dgm:cxn modelId="{A240AB0D-2896-4DFC-A795-5AB248AB4AAC}" type="presParOf" srcId="{DD0813DE-623D-4FF5-BA78-D11DCC35EBA2}" destId="{D91532E7-3529-465E-A188-E7E99D51F41F}" srcOrd="0" destOrd="0" presId="urn:microsoft.com/office/officeart/2005/8/layout/orgChart1"/>
    <dgm:cxn modelId="{3FA0E74B-D303-46F4-A2B2-E2BBA91ABE0F}" type="presParOf" srcId="{DD0813DE-623D-4FF5-BA78-D11DCC35EBA2}" destId="{0300B727-1EF4-497D-B429-DCFBD4942641}" srcOrd="1" destOrd="0" presId="urn:microsoft.com/office/officeart/2005/8/layout/orgChart1"/>
    <dgm:cxn modelId="{6EECD91E-5037-406C-AAD9-EBA6A1F4411F}" type="presParOf" srcId="{A4F36A8E-FCDF-411D-90DE-BDA3FF4BCF27}" destId="{9EA2C99A-723A-4E36-BF54-CE3EBDD51B82}" srcOrd="1" destOrd="0" presId="urn:microsoft.com/office/officeart/2005/8/layout/orgChart1"/>
    <dgm:cxn modelId="{FDB8F1CD-BC71-453F-BE35-6DC7A1A3C5A9}" type="presParOf" srcId="{A4F36A8E-FCDF-411D-90DE-BDA3FF4BCF27}" destId="{99BBFC52-1F96-404A-A020-CFC19C2A251D}" srcOrd="2" destOrd="0" presId="urn:microsoft.com/office/officeart/2005/8/layout/orgChart1"/>
    <dgm:cxn modelId="{4E69E507-E1FC-415E-AFC1-3CD6BFCFA6FD}" type="presParOf" srcId="{65447501-9506-44C5-9A6E-CB78C0CE4A2A}" destId="{BFA4EB1D-3EF6-46EB-8006-4810291705DB}" srcOrd="2" destOrd="0" presId="urn:microsoft.com/office/officeart/2005/8/layout/orgChart1"/>
    <dgm:cxn modelId="{22F2CEA7-D06A-42A3-9593-2736A0561E39}" type="presParOf" srcId="{65447501-9506-44C5-9A6E-CB78C0CE4A2A}" destId="{CE78E77D-7B3A-44BB-95A6-FCEA292857DC}" srcOrd="3" destOrd="0" presId="urn:microsoft.com/office/officeart/2005/8/layout/orgChart1"/>
    <dgm:cxn modelId="{AC4848D8-C88F-447C-AE69-A8960DFDE165}" type="presParOf" srcId="{CE78E77D-7B3A-44BB-95A6-FCEA292857DC}" destId="{F0B0902D-6F16-4B47-B6A1-3B424377D4C9}" srcOrd="0" destOrd="0" presId="urn:microsoft.com/office/officeart/2005/8/layout/orgChart1"/>
    <dgm:cxn modelId="{0E709B89-893E-4D94-9329-74D816F18981}" type="presParOf" srcId="{F0B0902D-6F16-4B47-B6A1-3B424377D4C9}" destId="{F0E6677D-C6E1-4BA8-A2F0-69693CFAC87D}" srcOrd="0" destOrd="0" presId="urn:microsoft.com/office/officeart/2005/8/layout/orgChart1"/>
    <dgm:cxn modelId="{E1692305-E6C3-4139-AD20-8881FA6A1ABB}" type="presParOf" srcId="{F0B0902D-6F16-4B47-B6A1-3B424377D4C9}" destId="{1410EA8F-12B2-4482-B6EC-337543DE2799}" srcOrd="1" destOrd="0" presId="urn:microsoft.com/office/officeart/2005/8/layout/orgChart1"/>
    <dgm:cxn modelId="{BFF8A0B7-FC98-41CF-A24B-A535CA60F885}" type="presParOf" srcId="{CE78E77D-7B3A-44BB-95A6-FCEA292857DC}" destId="{25776219-75CE-440B-9E6D-F30922EA246D}" srcOrd="1" destOrd="0" presId="urn:microsoft.com/office/officeart/2005/8/layout/orgChart1"/>
    <dgm:cxn modelId="{ADE2E137-07AC-494F-8A85-9B6B0E56CC0C}" type="presParOf" srcId="{CE78E77D-7B3A-44BB-95A6-FCEA292857DC}" destId="{FC74D0CF-C380-46C1-959B-4C103E6E4210}" srcOrd="2" destOrd="0" presId="urn:microsoft.com/office/officeart/2005/8/layout/orgChart1"/>
    <dgm:cxn modelId="{E277180F-6DD2-41DE-A4AC-658F75AB6CAA}" type="presParOf" srcId="{65447501-9506-44C5-9A6E-CB78C0CE4A2A}" destId="{B3B0BC18-E99C-498A-8F24-63D52EAEE50F}" srcOrd="4" destOrd="0" presId="urn:microsoft.com/office/officeart/2005/8/layout/orgChart1"/>
    <dgm:cxn modelId="{9839977C-5087-4C8C-B598-CFAA420FA3BD}" type="presParOf" srcId="{65447501-9506-44C5-9A6E-CB78C0CE4A2A}" destId="{824683D7-5ABD-4E81-92BB-853A88E2B30D}" srcOrd="5" destOrd="0" presId="urn:microsoft.com/office/officeart/2005/8/layout/orgChart1"/>
    <dgm:cxn modelId="{F9F70CDB-8725-479F-B811-2B68033C44A2}" type="presParOf" srcId="{824683D7-5ABD-4E81-92BB-853A88E2B30D}" destId="{D44739E3-1538-42F0-A036-2C9F32F50FB5}" srcOrd="0" destOrd="0" presId="urn:microsoft.com/office/officeart/2005/8/layout/orgChart1"/>
    <dgm:cxn modelId="{52463DBB-D5C7-4094-B717-8CF91C65C8F2}" type="presParOf" srcId="{D44739E3-1538-42F0-A036-2C9F32F50FB5}" destId="{31A65195-F37F-4DD8-A3CB-C7FA1F42A121}" srcOrd="0" destOrd="0" presId="urn:microsoft.com/office/officeart/2005/8/layout/orgChart1"/>
    <dgm:cxn modelId="{C65D9AF5-DD83-4838-83CA-1032BD3D45AB}" type="presParOf" srcId="{D44739E3-1538-42F0-A036-2C9F32F50FB5}" destId="{4CEB7574-7708-42DF-A394-C5047381A5AE}" srcOrd="1" destOrd="0" presId="urn:microsoft.com/office/officeart/2005/8/layout/orgChart1"/>
    <dgm:cxn modelId="{39AFB5D2-2591-4310-89EB-6E3D94C8373D}" type="presParOf" srcId="{824683D7-5ABD-4E81-92BB-853A88E2B30D}" destId="{4D34472C-A2D0-44FB-A3CB-9A03B0F88EA7}" srcOrd="1" destOrd="0" presId="urn:microsoft.com/office/officeart/2005/8/layout/orgChart1"/>
    <dgm:cxn modelId="{6E28A183-813A-4382-BBF2-994D51E52A7A}" type="presParOf" srcId="{4D34472C-A2D0-44FB-A3CB-9A03B0F88EA7}" destId="{15230ECF-DF36-4900-B0B1-F6B5921DA730}" srcOrd="0" destOrd="0" presId="urn:microsoft.com/office/officeart/2005/8/layout/orgChart1"/>
    <dgm:cxn modelId="{CA5E95C5-9D15-44F8-9576-410B4D5CC155}" type="presParOf" srcId="{4D34472C-A2D0-44FB-A3CB-9A03B0F88EA7}" destId="{75EA0AAF-6392-4B44-827A-8969D4247C9D}" srcOrd="1" destOrd="0" presId="urn:microsoft.com/office/officeart/2005/8/layout/orgChart1"/>
    <dgm:cxn modelId="{6AF5006E-F1F2-4108-8553-05367B3157C6}" type="presParOf" srcId="{75EA0AAF-6392-4B44-827A-8969D4247C9D}" destId="{2EC7BF76-9ABE-4BFD-ADC0-C2F945C8A919}" srcOrd="0" destOrd="0" presId="urn:microsoft.com/office/officeart/2005/8/layout/orgChart1"/>
    <dgm:cxn modelId="{2BC84BE1-B5F7-4FBC-8D40-8E34EC637C09}" type="presParOf" srcId="{2EC7BF76-9ABE-4BFD-ADC0-C2F945C8A919}" destId="{E553460A-7013-485A-92D4-A9FF4A325AD3}" srcOrd="0" destOrd="0" presId="urn:microsoft.com/office/officeart/2005/8/layout/orgChart1"/>
    <dgm:cxn modelId="{9FC3E8D5-46C6-43DE-9E69-E1741647EC2B}" type="presParOf" srcId="{2EC7BF76-9ABE-4BFD-ADC0-C2F945C8A919}" destId="{FB806A97-4991-4627-9077-05ECA0921A62}" srcOrd="1" destOrd="0" presId="urn:microsoft.com/office/officeart/2005/8/layout/orgChart1"/>
    <dgm:cxn modelId="{9D273A3A-7769-422A-8F75-A180943FA2C0}" type="presParOf" srcId="{75EA0AAF-6392-4B44-827A-8969D4247C9D}" destId="{5047B76F-69B5-4F46-83B7-EA979B7B859E}" srcOrd="1" destOrd="0" presId="urn:microsoft.com/office/officeart/2005/8/layout/orgChart1"/>
    <dgm:cxn modelId="{42A57D02-FB34-4736-ACA4-4FC3D2ECA6B8}" type="presParOf" srcId="{75EA0AAF-6392-4B44-827A-8969D4247C9D}" destId="{B67E0ECD-7BEE-43FF-92BF-B0360982BE5F}" srcOrd="2" destOrd="0" presId="urn:microsoft.com/office/officeart/2005/8/layout/orgChart1"/>
    <dgm:cxn modelId="{23CC1E7D-1359-46BB-AF07-A616CCFE4B3B}" type="presParOf" srcId="{4D34472C-A2D0-44FB-A3CB-9A03B0F88EA7}" destId="{2E6488CF-D731-4A5B-BF94-6BDB3C44C0B0}" srcOrd="2" destOrd="0" presId="urn:microsoft.com/office/officeart/2005/8/layout/orgChart1"/>
    <dgm:cxn modelId="{13C26E2D-219F-4D19-B98F-8FD90EC5ADA7}" type="presParOf" srcId="{4D34472C-A2D0-44FB-A3CB-9A03B0F88EA7}" destId="{42639D9C-2732-490B-BD07-32EA10A4C990}" srcOrd="3" destOrd="0" presId="urn:microsoft.com/office/officeart/2005/8/layout/orgChart1"/>
    <dgm:cxn modelId="{E45C784C-E040-420F-81E2-FA369001DFD1}" type="presParOf" srcId="{42639D9C-2732-490B-BD07-32EA10A4C990}" destId="{97A8F8E0-DBC9-4D02-83CA-9BDA54E4E890}" srcOrd="0" destOrd="0" presId="urn:microsoft.com/office/officeart/2005/8/layout/orgChart1"/>
    <dgm:cxn modelId="{7E542429-CE7F-44C4-A59A-8837FC030392}" type="presParOf" srcId="{97A8F8E0-DBC9-4D02-83CA-9BDA54E4E890}" destId="{30DDFA83-0789-4244-B6FA-87A026424C36}" srcOrd="0" destOrd="0" presId="urn:microsoft.com/office/officeart/2005/8/layout/orgChart1"/>
    <dgm:cxn modelId="{4152BB12-E55A-4F48-9715-BAF5D52CC92E}" type="presParOf" srcId="{97A8F8E0-DBC9-4D02-83CA-9BDA54E4E890}" destId="{B7059908-C1DB-4F0F-B81E-E09B9FD36C49}" srcOrd="1" destOrd="0" presId="urn:microsoft.com/office/officeart/2005/8/layout/orgChart1"/>
    <dgm:cxn modelId="{F6A89ABB-AA5F-4C1C-8C48-660C0864D1FF}" type="presParOf" srcId="{42639D9C-2732-490B-BD07-32EA10A4C990}" destId="{47465C6C-80B5-49BE-B0D7-1167C981879D}" srcOrd="1" destOrd="0" presId="urn:microsoft.com/office/officeart/2005/8/layout/orgChart1"/>
    <dgm:cxn modelId="{108B7A85-E592-4F12-92E3-8B27F56BC01F}" type="presParOf" srcId="{42639D9C-2732-490B-BD07-32EA10A4C990}" destId="{F7247D2F-6BCE-4942-9D9F-0DC1B51742E9}" srcOrd="2" destOrd="0" presId="urn:microsoft.com/office/officeart/2005/8/layout/orgChart1"/>
    <dgm:cxn modelId="{D6FFEC0C-7EBE-4D20-84D0-F51253A0FCA1}" type="presParOf" srcId="{824683D7-5ABD-4E81-92BB-853A88E2B30D}" destId="{323B5CF9-4D00-4B3C-9707-93CB7D00A17A}" srcOrd="2" destOrd="0" presId="urn:microsoft.com/office/officeart/2005/8/layout/orgChart1"/>
    <dgm:cxn modelId="{BD199757-6A7C-46ED-8D15-56E7F5088A18}" type="presParOf" srcId="{EF863F68-DBCA-45C7-AB35-58077E96C16E}" destId="{EC5223D3-768E-4C14-B4BF-44810BB90386}" srcOrd="2" destOrd="0" presId="urn:microsoft.com/office/officeart/2005/8/layout/orgChart1"/>
    <dgm:cxn modelId="{C2398A39-100F-4305-8CD6-E13DC1AB8E80}" type="presParOf" srcId="{3B89D7E9-48A2-4855-B374-6F15AE1A1F46}" destId="{9A4BD75A-A5E9-4BE0-9208-4E7DD909594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C8CC0B-B802-4CE8-B047-F213F95E44BC}">
      <dsp:nvSpPr>
        <dsp:cNvPr id="0" name=""/>
        <dsp:cNvSpPr/>
      </dsp:nvSpPr>
      <dsp:spPr>
        <a:xfrm>
          <a:off x="7550887" y="1444449"/>
          <a:ext cx="178733" cy="2240123"/>
        </a:xfrm>
        <a:custGeom>
          <a:avLst/>
          <a:gdLst/>
          <a:ahLst/>
          <a:cxnLst/>
          <a:rect l="0" t="0" r="0" b="0"/>
          <a:pathLst>
            <a:path>
              <a:moveTo>
                <a:pt x="0" y="0"/>
              </a:moveTo>
              <a:lnTo>
                <a:pt x="0" y="2240123"/>
              </a:lnTo>
              <a:lnTo>
                <a:pt x="178733" y="224012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DD50E0-366D-402B-BC8B-717DB51CAD69}">
      <dsp:nvSpPr>
        <dsp:cNvPr id="0" name=""/>
        <dsp:cNvSpPr/>
      </dsp:nvSpPr>
      <dsp:spPr>
        <a:xfrm>
          <a:off x="7550887" y="1444449"/>
          <a:ext cx="178733" cy="1394119"/>
        </a:xfrm>
        <a:custGeom>
          <a:avLst/>
          <a:gdLst/>
          <a:ahLst/>
          <a:cxnLst/>
          <a:rect l="0" t="0" r="0" b="0"/>
          <a:pathLst>
            <a:path>
              <a:moveTo>
                <a:pt x="0" y="0"/>
              </a:moveTo>
              <a:lnTo>
                <a:pt x="0" y="1394119"/>
              </a:lnTo>
              <a:lnTo>
                <a:pt x="178733" y="139411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7FBE64-45D4-4E3B-AF4B-AC2EA0433DC7}">
      <dsp:nvSpPr>
        <dsp:cNvPr id="0" name=""/>
        <dsp:cNvSpPr/>
      </dsp:nvSpPr>
      <dsp:spPr>
        <a:xfrm>
          <a:off x="7550887" y="1444449"/>
          <a:ext cx="178733" cy="548115"/>
        </a:xfrm>
        <a:custGeom>
          <a:avLst/>
          <a:gdLst/>
          <a:ahLst/>
          <a:cxnLst/>
          <a:rect l="0" t="0" r="0" b="0"/>
          <a:pathLst>
            <a:path>
              <a:moveTo>
                <a:pt x="0" y="0"/>
              </a:moveTo>
              <a:lnTo>
                <a:pt x="0" y="548115"/>
              </a:lnTo>
              <a:lnTo>
                <a:pt x="178733" y="54811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805A17-9695-4308-979D-62F6A84FFC96}">
      <dsp:nvSpPr>
        <dsp:cNvPr id="0" name=""/>
        <dsp:cNvSpPr/>
      </dsp:nvSpPr>
      <dsp:spPr>
        <a:xfrm>
          <a:off x="4423055" y="598445"/>
          <a:ext cx="3604454" cy="250226"/>
        </a:xfrm>
        <a:custGeom>
          <a:avLst/>
          <a:gdLst/>
          <a:ahLst/>
          <a:cxnLst/>
          <a:rect l="0" t="0" r="0" b="0"/>
          <a:pathLst>
            <a:path>
              <a:moveTo>
                <a:pt x="0" y="0"/>
              </a:moveTo>
              <a:lnTo>
                <a:pt x="0" y="125113"/>
              </a:lnTo>
              <a:lnTo>
                <a:pt x="3604454" y="125113"/>
              </a:lnTo>
              <a:lnTo>
                <a:pt x="3604454" y="2502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476DF9A-0BFB-4658-947D-454020FF7586}">
      <dsp:nvSpPr>
        <dsp:cNvPr id="0" name=""/>
        <dsp:cNvSpPr/>
      </dsp:nvSpPr>
      <dsp:spPr>
        <a:xfrm>
          <a:off x="6109106" y="1444449"/>
          <a:ext cx="178733" cy="2240123"/>
        </a:xfrm>
        <a:custGeom>
          <a:avLst/>
          <a:gdLst/>
          <a:ahLst/>
          <a:cxnLst/>
          <a:rect l="0" t="0" r="0" b="0"/>
          <a:pathLst>
            <a:path>
              <a:moveTo>
                <a:pt x="0" y="0"/>
              </a:moveTo>
              <a:lnTo>
                <a:pt x="0" y="2240123"/>
              </a:lnTo>
              <a:lnTo>
                <a:pt x="178733" y="224012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6BDE9E3-8ECF-4DA6-B1F7-085DFA9F48CF}">
      <dsp:nvSpPr>
        <dsp:cNvPr id="0" name=""/>
        <dsp:cNvSpPr/>
      </dsp:nvSpPr>
      <dsp:spPr>
        <a:xfrm>
          <a:off x="6109106" y="1444449"/>
          <a:ext cx="178733" cy="1394119"/>
        </a:xfrm>
        <a:custGeom>
          <a:avLst/>
          <a:gdLst/>
          <a:ahLst/>
          <a:cxnLst/>
          <a:rect l="0" t="0" r="0" b="0"/>
          <a:pathLst>
            <a:path>
              <a:moveTo>
                <a:pt x="0" y="0"/>
              </a:moveTo>
              <a:lnTo>
                <a:pt x="0" y="1394119"/>
              </a:lnTo>
              <a:lnTo>
                <a:pt x="178733" y="139411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F84B5E-F971-4840-972A-3E9D08E9655B}">
      <dsp:nvSpPr>
        <dsp:cNvPr id="0" name=""/>
        <dsp:cNvSpPr/>
      </dsp:nvSpPr>
      <dsp:spPr>
        <a:xfrm>
          <a:off x="6109106" y="1444449"/>
          <a:ext cx="178733" cy="548115"/>
        </a:xfrm>
        <a:custGeom>
          <a:avLst/>
          <a:gdLst/>
          <a:ahLst/>
          <a:cxnLst/>
          <a:rect l="0" t="0" r="0" b="0"/>
          <a:pathLst>
            <a:path>
              <a:moveTo>
                <a:pt x="0" y="0"/>
              </a:moveTo>
              <a:lnTo>
                <a:pt x="0" y="548115"/>
              </a:lnTo>
              <a:lnTo>
                <a:pt x="178733" y="54811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1E05C6-A3F7-4958-A667-35EFD6E6D6D2}">
      <dsp:nvSpPr>
        <dsp:cNvPr id="0" name=""/>
        <dsp:cNvSpPr/>
      </dsp:nvSpPr>
      <dsp:spPr>
        <a:xfrm>
          <a:off x="4423055" y="598445"/>
          <a:ext cx="2162672" cy="250226"/>
        </a:xfrm>
        <a:custGeom>
          <a:avLst/>
          <a:gdLst/>
          <a:ahLst/>
          <a:cxnLst/>
          <a:rect l="0" t="0" r="0" b="0"/>
          <a:pathLst>
            <a:path>
              <a:moveTo>
                <a:pt x="0" y="0"/>
              </a:moveTo>
              <a:lnTo>
                <a:pt x="0" y="125113"/>
              </a:lnTo>
              <a:lnTo>
                <a:pt x="2162672" y="125113"/>
              </a:lnTo>
              <a:lnTo>
                <a:pt x="2162672" y="2502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6A6F71-1BAC-4CD8-9AD7-DD2515850D92}">
      <dsp:nvSpPr>
        <dsp:cNvPr id="0" name=""/>
        <dsp:cNvSpPr/>
      </dsp:nvSpPr>
      <dsp:spPr>
        <a:xfrm>
          <a:off x="4667324" y="1444449"/>
          <a:ext cx="178733" cy="548115"/>
        </a:xfrm>
        <a:custGeom>
          <a:avLst/>
          <a:gdLst/>
          <a:ahLst/>
          <a:cxnLst/>
          <a:rect l="0" t="0" r="0" b="0"/>
          <a:pathLst>
            <a:path>
              <a:moveTo>
                <a:pt x="0" y="0"/>
              </a:moveTo>
              <a:lnTo>
                <a:pt x="0" y="548115"/>
              </a:lnTo>
              <a:lnTo>
                <a:pt x="178733" y="54811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63B047-A1E8-45B7-92D5-5B79702FF91C}">
      <dsp:nvSpPr>
        <dsp:cNvPr id="0" name=""/>
        <dsp:cNvSpPr/>
      </dsp:nvSpPr>
      <dsp:spPr>
        <a:xfrm>
          <a:off x="4423055" y="598445"/>
          <a:ext cx="720890" cy="250226"/>
        </a:xfrm>
        <a:custGeom>
          <a:avLst/>
          <a:gdLst/>
          <a:ahLst/>
          <a:cxnLst/>
          <a:rect l="0" t="0" r="0" b="0"/>
          <a:pathLst>
            <a:path>
              <a:moveTo>
                <a:pt x="0" y="0"/>
              </a:moveTo>
              <a:lnTo>
                <a:pt x="0" y="125113"/>
              </a:lnTo>
              <a:lnTo>
                <a:pt x="720890" y="125113"/>
              </a:lnTo>
              <a:lnTo>
                <a:pt x="720890" y="2502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D59420-98B1-4361-89E3-DAF86836F1E7}">
      <dsp:nvSpPr>
        <dsp:cNvPr id="0" name=""/>
        <dsp:cNvSpPr/>
      </dsp:nvSpPr>
      <dsp:spPr>
        <a:xfrm>
          <a:off x="3225542" y="1444449"/>
          <a:ext cx="178733" cy="3086127"/>
        </a:xfrm>
        <a:custGeom>
          <a:avLst/>
          <a:gdLst/>
          <a:ahLst/>
          <a:cxnLst/>
          <a:rect l="0" t="0" r="0" b="0"/>
          <a:pathLst>
            <a:path>
              <a:moveTo>
                <a:pt x="0" y="0"/>
              </a:moveTo>
              <a:lnTo>
                <a:pt x="0" y="3086127"/>
              </a:lnTo>
              <a:lnTo>
                <a:pt x="178733" y="308612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822C6E6-B2BE-405E-B914-FE3CF28A9037}">
      <dsp:nvSpPr>
        <dsp:cNvPr id="0" name=""/>
        <dsp:cNvSpPr/>
      </dsp:nvSpPr>
      <dsp:spPr>
        <a:xfrm>
          <a:off x="3225542" y="1444449"/>
          <a:ext cx="178733" cy="2240123"/>
        </a:xfrm>
        <a:custGeom>
          <a:avLst/>
          <a:gdLst/>
          <a:ahLst/>
          <a:cxnLst/>
          <a:rect l="0" t="0" r="0" b="0"/>
          <a:pathLst>
            <a:path>
              <a:moveTo>
                <a:pt x="0" y="0"/>
              </a:moveTo>
              <a:lnTo>
                <a:pt x="0" y="2240123"/>
              </a:lnTo>
              <a:lnTo>
                <a:pt x="178733" y="224012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DF06EE-D3E1-4537-B0FC-EC3EF5FDB4D4}">
      <dsp:nvSpPr>
        <dsp:cNvPr id="0" name=""/>
        <dsp:cNvSpPr/>
      </dsp:nvSpPr>
      <dsp:spPr>
        <a:xfrm>
          <a:off x="3225542" y="1444449"/>
          <a:ext cx="178733" cy="1394119"/>
        </a:xfrm>
        <a:custGeom>
          <a:avLst/>
          <a:gdLst/>
          <a:ahLst/>
          <a:cxnLst/>
          <a:rect l="0" t="0" r="0" b="0"/>
          <a:pathLst>
            <a:path>
              <a:moveTo>
                <a:pt x="0" y="0"/>
              </a:moveTo>
              <a:lnTo>
                <a:pt x="0" y="1394119"/>
              </a:lnTo>
              <a:lnTo>
                <a:pt x="178733" y="139411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85EF77-249D-4CD3-BBD7-0F162CE1827F}">
      <dsp:nvSpPr>
        <dsp:cNvPr id="0" name=""/>
        <dsp:cNvSpPr/>
      </dsp:nvSpPr>
      <dsp:spPr>
        <a:xfrm>
          <a:off x="3225542" y="1444449"/>
          <a:ext cx="178733" cy="548115"/>
        </a:xfrm>
        <a:custGeom>
          <a:avLst/>
          <a:gdLst/>
          <a:ahLst/>
          <a:cxnLst/>
          <a:rect l="0" t="0" r="0" b="0"/>
          <a:pathLst>
            <a:path>
              <a:moveTo>
                <a:pt x="0" y="0"/>
              </a:moveTo>
              <a:lnTo>
                <a:pt x="0" y="548115"/>
              </a:lnTo>
              <a:lnTo>
                <a:pt x="178733" y="54811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069A741-D6BE-4A4E-8CE2-3922D7034F11}">
      <dsp:nvSpPr>
        <dsp:cNvPr id="0" name=""/>
        <dsp:cNvSpPr/>
      </dsp:nvSpPr>
      <dsp:spPr>
        <a:xfrm>
          <a:off x="3702164" y="598445"/>
          <a:ext cx="720890" cy="250226"/>
        </a:xfrm>
        <a:custGeom>
          <a:avLst/>
          <a:gdLst/>
          <a:ahLst/>
          <a:cxnLst/>
          <a:rect l="0" t="0" r="0" b="0"/>
          <a:pathLst>
            <a:path>
              <a:moveTo>
                <a:pt x="720890" y="0"/>
              </a:moveTo>
              <a:lnTo>
                <a:pt x="720890" y="125113"/>
              </a:lnTo>
              <a:lnTo>
                <a:pt x="0" y="125113"/>
              </a:lnTo>
              <a:lnTo>
                <a:pt x="0" y="2502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B9E98A-AE40-4CCF-93FA-431ED89E363C}">
      <dsp:nvSpPr>
        <dsp:cNvPr id="0" name=""/>
        <dsp:cNvSpPr/>
      </dsp:nvSpPr>
      <dsp:spPr>
        <a:xfrm>
          <a:off x="2260382" y="598445"/>
          <a:ext cx="2162672" cy="250226"/>
        </a:xfrm>
        <a:custGeom>
          <a:avLst/>
          <a:gdLst/>
          <a:ahLst/>
          <a:cxnLst/>
          <a:rect l="0" t="0" r="0" b="0"/>
          <a:pathLst>
            <a:path>
              <a:moveTo>
                <a:pt x="2162672" y="0"/>
              </a:moveTo>
              <a:lnTo>
                <a:pt x="2162672" y="125113"/>
              </a:lnTo>
              <a:lnTo>
                <a:pt x="0" y="125113"/>
              </a:lnTo>
              <a:lnTo>
                <a:pt x="0" y="2502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ED2A96-8D87-4815-9BBE-E142BC4591CF}">
      <dsp:nvSpPr>
        <dsp:cNvPr id="0" name=""/>
        <dsp:cNvSpPr/>
      </dsp:nvSpPr>
      <dsp:spPr>
        <a:xfrm>
          <a:off x="341979" y="1444449"/>
          <a:ext cx="178733" cy="2240123"/>
        </a:xfrm>
        <a:custGeom>
          <a:avLst/>
          <a:gdLst/>
          <a:ahLst/>
          <a:cxnLst/>
          <a:rect l="0" t="0" r="0" b="0"/>
          <a:pathLst>
            <a:path>
              <a:moveTo>
                <a:pt x="0" y="0"/>
              </a:moveTo>
              <a:lnTo>
                <a:pt x="0" y="2240123"/>
              </a:lnTo>
              <a:lnTo>
                <a:pt x="178733" y="224012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DDCA8D-215C-4F3B-952A-87F3E22EEFF1}">
      <dsp:nvSpPr>
        <dsp:cNvPr id="0" name=""/>
        <dsp:cNvSpPr/>
      </dsp:nvSpPr>
      <dsp:spPr>
        <a:xfrm>
          <a:off x="341979" y="1444449"/>
          <a:ext cx="178733" cy="1394119"/>
        </a:xfrm>
        <a:custGeom>
          <a:avLst/>
          <a:gdLst/>
          <a:ahLst/>
          <a:cxnLst/>
          <a:rect l="0" t="0" r="0" b="0"/>
          <a:pathLst>
            <a:path>
              <a:moveTo>
                <a:pt x="0" y="0"/>
              </a:moveTo>
              <a:lnTo>
                <a:pt x="0" y="1394119"/>
              </a:lnTo>
              <a:lnTo>
                <a:pt x="178733" y="1394119"/>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9B7210-41E9-4230-88B5-0F8B3273090F}">
      <dsp:nvSpPr>
        <dsp:cNvPr id="0" name=""/>
        <dsp:cNvSpPr/>
      </dsp:nvSpPr>
      <dsp:spPr>
        <a:xfrm>
          <a:off x="341979" y="1444449"/>
          <a:ext cx="178733" cy="548115"/>
        </a:xfrm>
        <a:custGeom>
          <a:avLst/>
          <a:gdLst/>
          <a:ahLst/>
          <a:cxnLst/>
          <a:rect l="0" t="0" r="0" b="0"/>
          <a:pathLst>
            <a:path>
              <a:moveTo>
                <a:pt x="0" y="0"/>
              </a:moveTo>
              <a:lnTo>
                <a:pt x="0" y="548115"/>
              </a:lnTo>
              <a:lnTo>
                <a:pt x="178733" y="54811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64E624-C867-4B47-8017-6104A066CD73}">
      <dsp:nvSpPr>
        <dsp:cNvPr id="0" name=""/>
        <dsp:cNvSpPr/>
      </dsp:nvSpPr>
      <dsp:spPr>
        <a:xfrm>
          <a:off x="818601" y="598445"/>
          <a:ext cx="3604454" cy="250226"/>
        </a:xfrm>
        <a:custGeom>
          <a:avLst/>
          <a:gdLst/>
          <a:ahLst/>
          <a:cxnLst/>
          <a:rect l="0" t="0" r="0" b="0"/>
          <a:pathLst>
            <a:path>
              <a:moveTo>
                <a:pt x="3604454" y="0"/>
              </a:moveTo>
              <a:lnTo>
                <a:pt x="3604454" y="125113"/>
              </a:lnTo>
              <a:lnTo>
                <a:pt x="0" y="125113"/>
              </a:lnTo>
              <a:lnTo>
                <a:pt x="0" y="250226"/>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3D068D-6EE1-462A-9807-0DCDF1DDDAE4}">
      <dsp:nvSpPr>
        <dsp:cNvPr id="0" name=""/>
        <dsp:cNvSpPr/>
      </dsp:nvSpPr>
      <dsp:spPr>
        <a:xfrm>
          <a:off x="3857090" y="2667"/>
          <a:ext cx="1131929" cy="595777"/>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b="1" kern="1200" dirty="0" smtClean="0"/>
            <a:t>Software Requirement</a:t>
          </a:r>
          <a:endParaRPr lang="en-US" sz="1300" b="1" kern="1200" dirty="0"/>
        </a:p>
      </dsp:txBody>
      <dsp:txXfrm>
        <a:off x="3857090" y="2667"/>
        <a:ext cx="1131929" cy="595777"/>
      </dsp:txXfrm>
    </dsp:sp>
    <dsp:sp modelId="{6953D769-0F68-4025-A50F-823A40FF224A}">
      <dsp:nvSpPr>
        <dsp:cNvPr id="0" name=""/>
        <dsp:cNvSpPr/>
      </dsp:nvSpPr>
      <dsp:spPr>
        <a:xfrm>
          <a:off x="222823" y="848671"/>
          <a:ext cx="1191555" cy="595777"/>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Process</a:t>
          </a:r>
          <a:endParaRPr lang="en-US" sz="1300" kern="1200" dirty="0"/>
        </a:p>
      </dsp:txBody>
      <dsp:txXfrm>
        <a:off x="222823" y="848671"/>
        <a:ext cx="1191555" cy="595777"/>
      </dsp:txXfrm>
    </dsp:sp>
    <dsp:sp modelId="{0C0F04B2-0EC7-41E2-B774-4B3F8404FF7C}">
      <dsp:nvSpPr>
        <dsp:cNvPr id="0" name=""/>
        <dsp:cNvSpPr/>
      </dsp:nvSpPr>
      <dsp:spPr>
        <a:xfrm>
          <a:off x="520712" y="1694676"/>
          <a:ext cx="1191555" cy="59577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Model</a:t>
          </a:r>
          <a:endParaRPr lang="en-US" sz="1300" kern="1200" dirty="0"/>
        </a:p>
      </dsp:txBody>
      <dsp:txXfrm>
        <a:off x="520712" y="1694676"/>
        <a:ext cx="1191555" cy="595777"/>
      </dsp:txXfrm>
    </dsp:sp>
    <dsp:sp modelId="{D76EC101-4EE0-4CB7-86BE-F305CA6CF594}">
      <dsp:nvSpPr>
        <dsp:cNvPr id="0" name=""/>
        <dsp:cNvSpPr/>
      </dsp:nvSpPr>
      <dsp:spPr>
        <a:xfrm>
          <a:off x="520712" y="2540680"/>
          <a:ext cx="1191555" cy="59577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Management</a:t>
          </a:r>
          <a:endParaRPr lang="en-US" sz="1300" kern="1200" dirty="0"/>
        </a:p>
      </dsp:txBody>
      <dsp:txXfrm>
        <a:off x="520712" y="2540680"/>
        <a:ext cx="1191555" cy="595777"/>
      </dsp:txXfrm>
    </dsp:sp>
    <dsp:sp modelId="{86A78043-55D3-4B28-A31E-41FCB6895960}">
      <dsp:nvSpPr>
        <dsp:cNvPr id="0" name=""/>
        <dsp:cNvSpPr/>
      </dsp:nvSpPr>
      <dsp:spPr>
        <a:xfrm>
          <a:off x="520712" y="3386684"/>
          <a:ext cx="1191555" cy="59577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Quality</a:t>
          </a:r>
          <a:endParaRPr lang="en-US" sz="1300" kern="1200" dirty="0"/>
        </a:p>
      </dsp:txBody>
      <dsp:txXfrm>
        <a:off x="520712" y="3386684"/>
        <a:ext cx="1191555" cy="595777"/>
      </dsp:txXfrm>
    </dsp:sp>
    <dsp:sp modelId="{D2E679AF-4A4D-4AD6-8FDB-E18D4DB93255}">
      <dsp:nvSpPr>
        <dsp:cNvPr id="0" name=""/>
        <dsp:cNvSpPr/>
      </dsp:nvSpPr>
      <dsp:spPr>
        <a:xfrm>
          <a:off x="1664605" y="848671"/>
          <a:ext cx="1191555" cy="595777"/>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Elicitation</a:t>
          </a:r>
          <a:endParaRPr lang="en-US" sz="1300" kern="1200" dirty="0"/>
        </a:p>
      </dsp:txBody>
      <dsp:txXfrm>
        <a:off x="1664605" y="848671"/>
        <a:ext cx="1191555" cy="595777"/>
      </dsp:txXfrm>
    </dsp:sp>
    <dsp:sp modelId="{407C7939-020F-443E-A48B-31EFAE572D48}">
      <dsp:nvSpPr>
        <dsp:cNvPr id="0" name=""/>
        <dsp:cNvSpPr/>
      </dsp:nvSpPr>
      <dsp:spPr>
        <a:xfrm>
          <a:off x="3106387" y="848671"/>
          <a:ext cx="1191555" cy="595777"/>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Analysis</a:t>
          </a:r>
          <a:endParaRPr lang="en-US" sz="1300" kern="1200" dirty="0"/>
        </a:p>
      </dsp:txBody>
      <dsp:txXfrm>
        <a:off x="3106387" y="848671"/>
        <a:ext cx="1191555" cy="595777"/>
      </dsp:txXfrm>
    </dsp:sp>
    <dsp:sp modelId="{68642A4F-5405-4AE7-AF8E-63DDC63B1A41}">
      <dsp:nvSpPr>
        <dsp:cNvPr id="0" name=""/>
        <dsp:cNvSpPr/>
      </dsp:nvSpPr>
      <dsp:spPr>
        <a:xfrm>
          <a:off x="3404275" y="1694676"/>
          <a:ext cx="1191555" cy="59577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Classification</a:t>
          </a:r>
          <a:endParaRPr lang="en-US" sz="1300" kern="1200" dirty="0"/>
        </a:p>
      </dsp:txBody>
      <dsp:txXfrm>
        <a:off x="3404275" y="1694676"/>
        <a:ext cx="1191555" cy="595777"/>
      </dsp:txXfrm>
    </dsp:sp>
    <dsp:sp modelId="{40996E34-77A8-4281-BE60-824308C0D016}">
      <dsp:nvSpPr>
        <dsp:cNvPr id="0" name=""/>
        <dsp:cNvSpPr/>
      </dsp:nvSpPr>
      <dsp:spPr>
        <a:xfrm>
          <a:off x="3404275" y="2540680"/>
          <a:ext cx="1191555" cy="59577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Design</a:t>
          </a:r>
          <a:endParaRPr lang="en-US" sz="1300" kern="1200" dirty="0"/>
        </a:p>
      </dsp:txBody>
      <dsp:txXfrm>
        <a:off x="3404275" y="2540680"/>
        <a:ext cx="1191555" cy="595777"/>
      </dsp:txXfrm>
    </dsp:sp>
    <dsp:sp modelId="{C8DCB724-9566-400F-8CCF-783736D5DD6D}">
      <dsp:nvSpPr>
        <dsp:cNvPr id="0" name=""/>
        <dsp:cNvSpPr/>
      </dsp:nvSpPr>
      <dsp:spPr>
        <a:xfrm>
          <a:off x="3404275" y="3386684"/>
          <a:ext cx="1191555" cy="59577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Negotiation</a:t>
          </a:r>
          <a:endParaRPr lang="en-US" sz="1300" kern="1200" dirty="0"/>
        </a:p>
      </dsp:txBody>
      <dsp:txXfrm>
        <a:off x="3404275" y="3386684"/>
        <a:ext cx="1191555" cy="595777"/>
      </dsp:txXfrm>
    </dsp:sp>
    <dsp:sp modelId="{B68F84B3-6A0D-4BB5-9D48-6964FC421060}">
      <dsp:nvSpPr>
        <dsp:cNvPr id="0" name=""/>
        <dsp:cNvSpPr/>
      </dsp:nvSpPr>
      <dsp:spPr>
        <a:xfrm>
          <a:off x="3404275" y="4232688"/>
          <a:ext cx="1191555" cy="59577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Analysis</a:t>
          </a:r>
          <a:endParaRPr lang="en-US" sz="1300" kern="1200" dirty="0"/>
        </a:p>
      </dsp:txBody>
      <dsp:txXfrm>
        <a:off x="3404275" y="4232688"/>
        <a:ext cx="1191555" cy="595777"/>
      </dsp:txXfrm>
    </dsp:sp>
    <dsp:sp modelId="{2BCEED4A-C060-41B3-A036-887893AF9917}">
      <dsp:nvSpPr>
        <dsp:cNvPr id="0" name=""/>
        <dsp:cNvSpPr/>
      </dsp:nvSpPr>
      <dsp:spPr>
        <a:xfrm>
          <a:off x="4548168" y="848671"/>
          <a:ext cx="1191555" cy="595777"/>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Specification</a:t>
          </a:r>
          <a:endParaRPr lang="en-US" sz="1300" kern="1200" dirty="0"/>
        </a:p>
      </dsp:txBody>
      <dsp:txXfrm>
        <a:off x="4548168" y="848671"/>
        <a:ext cx="1191555" cy="595777"/>
      </dsp:txXfrm>
    </dsp:sp>
    <dsp:sp modelId="{C3E27C7E-69BF-46D8-BB98-2D9D1174A891}">
      <dsp:nvSpPr>
        <dsp:cNvPr id="0" name=""/>
        <dsp:cNvSpPr/>
      </dsp:nvSpPr>
      <dsp:spPr>
        <a:xfrm>
          <a:off x="4846057" y="1694676"/>
          <a:ext cx="1191555" cy="59577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SRS</a:t>
          </a:r>
          <a:endParaRPr lang="en-US" sz="1300" kern="1200" dirty="0"/>
        </a:p>
      </dsp:txBody>
      <dsp:txXfrm>
        <a:off x="4846057" y="1694676"/>
        <a:ext cx="1191555" cy="595777"/>
      </dsp:txXfrm>
    </dsp:sp>
    <dsp:sp modelId="{5F37A5E6-EDD7-43FB-BA33-BCF6FFC543EA}">
      <dsp:nvSpPr>
        <dsp:cNvPr id="0" name=""/>
        <dsp:cNvSpPr/>
      </dsp:nvSpPr>
      <dsp:spPr>
        <a:xfrm>
          <a:off x="5989950" y="848671"/>
          <a:ext cx="1191555" cy="595777"/>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Validation</a:t>
          </a:r>
          <a:endParaRPr lang="en-US" sz="1300" kern="1200" dirty="0"/>
        </a:p>
      </dsp:txBody>
      <dsp:txXfrm>
        <a:off x="5989950" y="848671"/>
        <a:ext cx="1191555" cy="595777"/>
      </dsp:txXfrm>
    </dsp:sp>
    <dsp:sp modelId="{3FD0C7E9-E3CA-494F-BB70-6C1CB4A6EE07}">
      <dsp:nvSpPr>
        <dsp:cNvPr id="0" name=""/>
        <dsp:cNvSpPr/>
      </dsp:nvSpPr>
      <dsp:spPr>
        <a:xfrm>
          <a:off x="6287839" y="1694676"/>
          <a:ext cx="1191555" cy="59577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Review</a:t>
          </a:r>
          <a:endParaRPr lang="en-US" sz="1300" kern="1200" dirty="0"/>
        </a:p>
      </dsp:txBody>
      <dsp:txXfrm>
        <a:off x="6287839" y="1694676"/>
        <a:ext cx="1191555" cy="595777"/>
      </dsp:txXfrm>
    </dsp:sp>
    <dsp:sp modelId="{873B9078-EE6B-4554-9EDB-3FE957AEDB57}">
      <dsp:nvSpPr>
        <dsp:cNvPr id="0" name=""/>
        <dsp:cNvSpPr/>
      </dsp:nvSpPr>
      <dsp:spPr>
        <a:xfrm>
          <a:off x="6287839" y="2540680"/>
          <a:ext cx="1191555" cy="59577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Verification</a:t>
          </a:r>
          <a:endParaRPr lang="en-US" sz="1300" kern="1200" dirty="0"/>
        </a:p>
      </dsp:txBody>
      <dsp:txXfrm>
        <a:off x="6287839" y="2540680"/>
        <a:ext cx="1191555" cy="595777"/>
      </dsp:txXfrm>
    </dsp:sp>
    <dsp:sp modelId="{8AE58634-F7C8-492D-BE2F-A13A2B845BA7}">
      <dsp:nvSpPr>
        <dsp:cNvPr id="0" name=""/>
        <dsp:cNvSpPr/>
      </dsp:nvSpPr>
      <dsp:spPr>
        <a:xfrm>
          <a:off x="6287839" y="3386684"/>
          <a:ext cx="1191555" cy="59577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Test</a:t>
          </a:r>
          <a:endParaRPr lang="en-US" sz="1300" kern="1200" dirty="0"/>
        </a:p>
      </dsp:txBody>
      <dsp:txXfrm>
        <a:off x="6287839" y="3386684"/>
        <a:ext cx="1191555" cy="595777"/>
      </dsp:txXfrm>
    </dsp:sp>
    <dsp:sp modelId="{74E49DB5-AD2B-44BD-8E6B-134816CEB16E}">
      <dsp:nvSpPr>
        <dsp:cNvPr id="0" name=""/>
        <dsp:cNvSpPr/>
      </dsp:nvSpPr>
      <dsp:spPr>
        <a:xfrm>
          <a:off x="7431732" y="848671"/>
          <a:ext cx="1191555" cy="595777"/>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Considerations</a:t>
          </a:r>
          <a:endParaRPr lang="en-US" sz="1300" kern="1200" dirty="0"/>
        </a:p>
      </dsp:txBody>
      <dsp:txXfrm>
        <a:off x="7431732" y="848671"/>
        <a:ext cx="1191555" cy="595777"/>
      </dsp:txXfrm>
    </dsp:sp>
    <dsp:sp modelId="{754E37D9-7D12-41D6-B1D4-56B1DDE8B9E7}">
      <dsp:nvSpPr>
        <dsp:cNvPr id="0" name=""/>
        <dsp:cNvSpPr/>
      </dsp:nvSpPr>
      <dsp:spPr>
        <a:xfrm>
          <a:off x="7729621" y="1694676"/>
          <a:ext cx="1191555" cy="59577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Change management</a:t>
          </a:r>
          <a:endParaRPr lang="en-US" sz="1300" kern="1200" dirty="0"/>
        </a:p>
      </dsp:txBody>
      <dsp:txXfrm>
        <a:off x="7729621" y="1694676"/>
        <a:ext cx="1191555" cy="595777"/>
      </dsp:txXfrm>
    </dsp:sp>
    <dsp:sp modelId="{B020F36A-7165-4EE1-9FB7-1344869A175B}">
      <dsp:nvSpPr>
        <dsp:cNvPr id="0" name=""/>
        <dsp:cNvSpPr/>
      </dsp:nvSpPr>
      <dsp:spPr>
        <a:xfrm>
          <a:off x="7729621" y="2540680"/>
          <a:ext cx="1191555" cy="59577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Tracing</a:t>
          </a:r>
          <a:endParaRPr lang="en-US" sz="1300" kern="1200" dirty="0"/>
        </a:p>
      </dsp:txBody>
      <dsp:txXfrm>
        <a:off x="7729621" y="2540680"/>
        <a:ext cx="1191555" cy="595777"/>
      </dsp:txXfrm>
    </dsp:sp>
    <dsp:sp modelId="{BB1FB4B1-8EE4-40C7-ABA6-42F7F48F744C}">
      <dsp:nvSpPr>
        <dsp:cNvPr id="0" name=""/>
        <dsp:cNvSpPr/>
      </dsp:nvSpPr>
      <dsp:spPr>
        <a:xfrm>
          <a:off x="7729621" y="3386684"/>
          <a:ext cx="1191555" cy="595777"/>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en-US" sz="1300" kern="1200" dirty="0" smtClean="0"/>
            <a:t>Measurement</a:t>
          </a:r>
          <a:endParaRPr lang="en-US" sz="1300" kern="1200" dirty="0"/>
        </a:p>
      </dsp:txBody>
      <dsp:txXfrm>
        <a:off x="7729621" y="3386684"/>
        <a:ext cx="1191555" cy="5957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E5405D-EA94-4A1E-B8F7-74DD91E6A614}">
      <dsp:nvSpPr>
        <dsp:cNvPr id="0" name=""/>
        <dsp:cNvSpPr/>
      </dsp:nvSpPr>
      <dsp:spPr>
        <a:xfrm>
          <a:off x="4433320" y="108879"/>
          <a:ext cx="1724829" cy="1724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Requirement classification and organization</a:t>
          </a:r>
          <a:endParaRPr lang="en-US" sz="2200" kern="1200" dirty="0"/>
        </a:p>
      </dsp:txBody>
      <dsp:txXfrm>
        <a:off x="4433320" y="108879"/>
        <a:ext cx="1724829" cy="1724829"/>
      </dsp:txXfrm>
    </dsp:sp>
    <dsp:sp modelId="{C654B4D0-6430-42B4-8D6A-AD430AD13E34}">
      <dsp:nvSpPr>
        <dsp:cNvPr id="0" name=""/>
        <dsp:cNvSpPr/>
      </dsp:nvSpPr>
      <dsp:spPr>
        <a:xfrm>
          <a:off x="1395885" y="332"/>
          <a:ext cx="4870811" cy="4870811"/>
        </a:xfrm>
        <a:prstGeom prst="circularArrow">
          <a:avLst>
            <a:gd name="adj1" fmla="val 6905"/>
            <a:gd name="adj2" fmla="val 465605"/>
            <a:gd name="adj3" fmla="val 548350"/>
            <a:gd name="adj4" fmla="val 20586045"/>
            <a:gd name="adj5" fmla="val 8056"/>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EFD79E-A492-49F8-8A13-7D7BF539AE6A}">
      <dsp:nvSpPr>
        <dsp:cNvPr id="0" name=""/>
        <dsp:cNvSpPr/>
      </dsp:nvSpPr>
      <dsp:spPr>
        <a:xfrm>
          <a:off x="4433320" y="3037766"/>
          <a:ext cx="1724829" cy="1724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Requirement prioritization and negotiation</a:t>
          </a:r>
          <a:endParaRPr lang="en-US" sz="2200" kern="1200" dirty="0"/>
        </a:p>
      </dsp:txBody>
      <dsp:txXfrm>
        <a:off x="4433320" y="3037766"/>
        <a:ext cx="1724829" cy="1724829"/>
      </dsp:txXfrm>
    </dsp:sp>
    <dsp:sp modelId="{4923E984-831B-41CF-9E8E-364F5C1D43A3}">
      <dsp:nvSpPr>
        <dsp:cNvPr id="0" name=""/>
        <dsp:cNvSpPr/>
      </dsp:nvSpPr>
      <dsp:spPr>
        <a:xfrm>
          <a:off x="1395885" y="332"/>
          <a:ext cx="4870811" cy="4870811"/>
        </a:xfrm>
        <a:prstGeom prst="circularArrow">
          <a:avLst>
            <a:gd name="adj1" fmla="val 6905"/>
            <a:gd name="adj2" fmla="val 465605"/>
            <a:gd name="adj3" fmla="val 5948350"/>
            <a:gd name="adj4" fmla="val 4386045"/>
            <a:gd name="adj5" fmla="val 8056"/>
          </a:avLst>
        </a:prstGeom>
        <a:solidFill>
          <a:schemeClr val="accent4">
            <a:hueOff val="3465231"/>
            <a:satOff val="-15989"/>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9B1750-6A44-4FA2-90A9-B54951E3CC1C}">
      <dsp:nvSpPr>
        <dsp:cNvPr id="0" name=""/>
        <dsp:cNvSpPr/>
      </dsp:nvSpPr>
      <dsp:spPr>
        <a:xfrm>
          <a:off x="1504433" y="3037766"/>
          <a:ext cx="1724829" cy="1724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Requirement specification</a:t>
          </a:r>
          <a:endParaRPr lang="en-US" sz="2200" kern="1200" dirty="0"/>
        </a:p>
      </dsp:txBody>
      <dsp:txXfrm>
        <a:off x="1504433" y="3037766"/>
        <a:ext cx="1724829" cy="1724829"/>
      </dsp:txXfrm>
    </dsp:sp>
    <dsp:sp modelId="{78D7DF34-0528-4E3F-B122-89DD95678204}">
      <dsp:nvSpPr>
        <dsp:cNvPr id="0" name=""/>
        <dsp:cNvSpPr/>
      </dsp:nvSpPr>
      <dsp:spPr>
        <a:xfrm>
          <a:off x="1395885" y="332"/>
          <a:ext cx="4870811" cy="4870811"/>
        </a:xfrm>
        <a:prstGeom prst="circularArrow">
          <a:avLst>
            <a:gd name="adj1" fmla="val 6905"/>
            <a:gd name="adj2" fmla="val 465605"/>
            <a:gd name="adj3" fmla="val 11348350"/>
            <a:gd name="adj4" fmla="val 9786045"/>
            <a:gd name="adj5" fmla="val 8056"/>
          </a:avLst>
        </a:prstGeom>
        <a:solidFill>
          <a:schemeClr val="accent4">
            <a:hueOff val="6930461"/>
            <a:satOff val="-31979"/>
            <a:lumOff val="1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2B44E9-3AE2-40EB-81C7-B506016E989D}">
      <dsp:nvSpPr>
        <dsp:cNvPr id="0" name=""/>
        <dsp:cNvSpPr/>
      </dsp:nvSpPr>
      <dsp:spPr>
        <a:xfrm>
          <a:off x="1504433" y="108879"/>
          <a:ext cx="1724829" cy="17248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t>Requirement discovery</a:t>
          </a:r>
          <a:endParaRPr lang="en-US" sz="2200" kern="1200" dirty="0"/>
        </a:p>
      </dsp:txBody>
      <dsp:txXfrm>
        <a:off x="1504433" y="108879"/>
        <a:ext cx="1724829" cy="1724829"/>
      </dsp:txXfrm>
    </dsp:sp>
    <dsp:sp modelId="{0F13F07B-C8DD-491A-BC72-B49CF349E725}">
      <dsp:nvSpPr>
        <dsp:cNvPr id="0" name=""/>
        <dsp:cNvSpPr/>
      </dsp:nvSpPr>
      <dsp:spPr>
        <a:xfrm>
          <a:off x="1395885" y="332"/>
          <a:ext cx="4870811" cy="4870811"/>
        </a:xfrm>
        <a:prstGeom prst="circularArrow">
          <a:avLst>
            <a:gd name="adj1" fmla="val 6905"/>
            <a:gd name="adj2" fmla="val 465605"/>
            <a:gd name="adj3" fmla="val 16748350"/>
            <a:gd name="adj4" fmla="val 15186045"/>
            <a:gd name="adj5" fmla="val 8056"/>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E46CB-4627-4D68-BC85-A7EFD991BE24}">
      <dsp:nvSpPr>
        <dsp:cNvPr id="0" name=""/>
        <dsp:cNvSpPr/>
      </dsp:nvSpPr>
      <dsp:spPr>
        <a:xfrm>
          <a:off x="0" y="17317"/>
          <a:ext cx="7862048" cy="898560"/>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User requirement specification</a:t>
          </a:r>
          <a:endParaRPr lang="en-US" sz="2400" kern="1200" dirty="0"/>
        </a:p>
      </dsp:txBody>
      <dsp:txXfrm>
        <a:off x="43864" y="61181"/>
        <a:ext cx="7774320" cy="810832"/>
      </dsp:txXfrm>
    </dsp:sp>
    <dsp:sp modelId="{A535CE23-CD26-46FE-BC43-9D5643E0F468}">
      <dsp:nvSpPr>
        <dsp:cNvPr id="0" name=""/>
        <dsp:cNvSpPr/>
      </dsp:nvSpPr>
      <dsp:spPr>
        <a:xfrm>
          <a:off x="0" y="915877"/>
          <a:ext cx="7862048"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620" tIns="25400" rIns="142240" bIns="25400" numCol="1" spcCol="1270" anchor="t" anchorCtr="0">
          <a:noAutofit/>
        </a:bodyPr>
        <a:lstStyle/>
        <a:p>
          <a:pPr marL="228600" lvl="1" indent="-228600" algn="l" defTabSz="889000">
            <a:lnSpc>
              <a:spcPct val="150000"/>
            </a:lnSpc>
            <a:spcBef>
              <a:spcPct val="0"/>
            </a:spcBef>
            <a:spcAft>
              <a:spcPct val="20000"/>
            </a:spcAft>
            <a:buChar char="••"/>
          </a:pPr>
          <a:r>
            <a:rPr lang="en-US" sz="2000" kern="1200" dirty="0" smtClean="0"/>
            <a:t>Generate monthly report</a:t>
          </a:r>
          <a:endParaRPr lang="en-US" sz="2000" kern="1200" dirty="0"/>
        </a:p>
      </dsp:txBody>
      <dsp:txXfrm>
        <a:off x="0" y="915877"/>
        <a:ext cx="7862048" cy="794880"/>
      </dsp:txXfrm>
    </dsp:sp>
    <dsp:sp modelId="{61D20A66-3A1A-41BE-B92A-A9263015F15E}">
      <dsp:nvSpPr>
        <dsp:cNvPr id="0" name=""/>
        <dsp:cNvSpPr/>
      </dsp:nvSpPr>
      <dsp:spPr>
        <a:xfrm>
          <a:off x="0" y="1710757"/>
          <a:ext cx="7862048" cy="898560"/>
        </a:xfrm>
        <a:prstGeom prst="roundRect">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en-US" sz="2400" kern="1200" dirty="0" smtClean="0"/>
            <a:t>System requirement specification</a:t>
          </a:r>
          <a:endParaRPr lang="en-US" sz="2400" kern="1200" dirty="0"/>
        </a:p>
      </dsp:txBody>
      <dsp:txXfrm>
        <a:off x="43864" y="1754621"/>
        <a:ext cx="7774320" cy="810832"/>
      </dsp:txXfrm>
    </dsp:sp>
    <dsp:sp modelId="{609B9EE6-DFB8-4E95-8244-60F943424118}">
      <dsp:nvSpPr>
        <dsp:cNvPr id="0" name=""/>
        <dsp:cNvSpPr/>
      </dsp:nvSpPr>
      <dsp:spPr>
        <a:xfrm>
          <a:off x="0" y="2609317"/>
          <a:ext cx="7862048" cy="1987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9620" tIns="25400" rIns="142240" bIns="25400" numCol="1" spcCol="1270" anchor="t" anchorCtr="0">
          <a:noAutofit/>
        </a:bodyPr>
        <a:lstStyle/>
        <a:p>
          <a:pPr marL="228600" lvl="1" indent="-228600" algn="l" defTabSz="889000">
            <a:lnSpc>
              <a:spcPct val="150000"/>
            </a:lnSpc>
            <a:spcBef>
              <a:spcPct val="0"/>
            </a:spcBef>
            <a:spcAft>
              <a:spcPct val="20000"/>
            </a:spcAft>
            <a:buChar char="••"/>
          </a:pPr>
          <a:r>
            <a:rPr lang="en-US" sz="2000" kern="1200" dirty="0" smtClean="0"/>
            <a:t>On the last working day of the month</a:t>
          </a:r>
          <a:endParaRPr lang="en-US" sz="2000" kern="1200" dirty="0"/>
        </a:p>
        <a:p>
          <a:pPr marL="228600" lvl="1" indent="-228600" algn="l" defTabSz="889000">
            <a:lnSpc>
              <a:spcPct val="150000"/>
            </a:lnSpc>
            <a:spcBef>
              <a:spcPct val="0"/>
            </a:spcBef>
            <a:spcAft>
              <a:spcPct val="20000"/>
            </a:spcAft>
            <a:buChar char="••"/>
          </a:pPr>
          <a:r>
            <a:rPr lang="en-US" sz="2000" kern="1200" dirty="0" smtClean="0"/>
            <a:t>Automatically generate after 17.30 hrs.</a:t>
          </a:r>
          <a:endParaRPr lang="en-US" sz="2000" kern="1200" dirty="0"/>
        </a:p>
        <a:p>
          <a:pPr marL="228600" lvl="1" indent="-228600" algn="l" defTabSz="889000">
            <a:lnSpc>
              <a:spcPct val="150000"/>
            </a:lnSpc>
            <a:spcBef>
              <a:spcPct val="0"/>
            </a:spcBef>
            <a:spcAft>
              <a:spcPct val="20000"/>
            </a:spcAft>
            <a:buChar char="••"/>
          </a:pPr>
          <a:r>
            <a:rPr lang="en-US" sz="2000" kern="1200" dirty="0" smtClean="0"/>
            <a:t> Created for each office</a:t>
          </a:r>
          <a:endParaRPr lang="en-US" sz="2000" kern="1200" dirty="0"/>
        </a:p>
        <a:p>
          <a:pPr marL="228600" lvl="1" indent="-228600" algn="l" defTabSz="889000">
            <a:lnSpc>
              <a:spcPct val="150000"/>
            </a:lnSpc>
            <a:spcBef>
              <a:spcPct val="0"/>
            </a:spcBef>
            <a:spcAft>
              <a:spcPct val="20000"/>
            </a:spcAft>
            <a:buChar char="••"/>
          </a:pPr>
          <a:r>
            <a:rPr lang="en-US" sz="2000" kern="1200" dirty="0" smtClean="0"/>
            <a:t>Restricted access to valid user</a:t>
          </a:r>
          <a:endParaRPr lang="en-US" sz="2000" kern="1200" dirty="0"/>
        </a:p>
      </dsp:txBody>
      <dsp:txXfrm>
        <a:off x="0" y="2609317"/>
        <a:ext cx="7862048" cy="19872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AF9DE4-779F-49A7-8D03-95D32532F6CE}">
      <dsp:nvSpPr>
        <dsp:cNvPr id="0" name=""/>
        <dsp:cNvSpPr/>
      </dsp:nvSpPr>
      <dsp:spPr>
        <a:xfrm>
          <a:off x="3947" y="0"/>
          <a:ext cx="3797014" cy="435133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b="1" kern="1200" dirty="0" smtClean="0"/>
            <a:t>User </a:t>
          </a:r>
        </a:p>
        <a:p>
          <a:pPr lvl="0" algn="ctr" defTabSz="1466850">
            <a:lnSpc>
              <a:spcPct val="90000"/>
            </a:lnSpc>
            <a:spcBef>
              <a:spcPct val="0"/>
            </a:spcBef>
            <a:spcAft>
              <a:spcPct val="35000"/>
            </a:spcAft>
          </a:pPr>
          <a:r>
            <a:rPr lang="en-US" sz="3300" b="1" kern="1200" dirty="0" smtClean="0"/>
            <a:t>Requirements</a:t>
          </a:r>
          <a:endParaRPr lang="en-US" sz="3300" b="1" kern="1200" dirty="0"/>
        </a:p>
      </dsp:txBody>
      <dsp:txXfrm>
        <a:off x="3947" y="0"/>
        <a:ext cx="3797014" cy="1305401"/>
      </dsp:txXfrm>
    </dsp:sp>
    <dsp:sp modelId="{EC66C949-4DE8-4E5A-B16A-120C48CF5308}">
      <dsp:nvSpPr>
        <dsp:cNvPr id="0" name=""/>
        <dsp:cNvSpPr/>
      </dsp:nvSpPr>
      <dsp:spPr>
        <a:xfrm>
          <a:off x="383648" y="1306224"/>
          <a:ext cx="3037611" cy="503389"/>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5720" rIns="60960" bIns="45720" numCol="1" spcCol="1270" anchor="ctr" anchorCtr="0">
          <a:noAutofit/>
        </a:bodyPr>
        <a:lstStyle/>
        <a:p>
          <a:pPr lvl="0" algn="ctr" defTabSz="1066800">
            <a:lnSpc>
              <a:spcPct val="90000"/>
            </a:lnSpc>
            <a:spcBef>
              <a:spcPct val="0"/>
            </a:spcBef>
            <a:spcAft>
              <a:spcPct val="35000"/>
            </a:spcAft>
          </a:pPr>
          <a:r>
            <a:rPr lang="en-US" sz="2400" kern="1200" dirty="0" smtClean="0"/>
            <a:t>Client managers</a:t>
          </a:r>
          <a:endParaRPr lang="en-US" sz="2400" kern="1200" dirty="0"/>
        </a:p>
      </dsp:txBody>
      <dsp:txXfrm>
        <a:off x="398392" y="1320968"/>
        <a:ext cx="3008123" cy="473901"/>
      </dsp:txXfrm>
    </dsp:sp>
    <dsp:sp modelId="{E8CED21B-C363-45F5-9176-44496729C9C3}">
      <dsp:nvSpPr>
        <dsp:cNvPr id="0" name=""/>
        <dsp:cNvSpPr/>
      </dsp:nvSpPr>
      <dsp:spPr>
        <a:xfrm>
          <a:off x="383648" y="1887058"/>
          <a:ext cx="3037611" cy="503389"/>
        </a:xfrm>
        <a:prstGeom prst="roundRect">
          <a:avLst>
            <a:gd name="adj" fmla="val 10000"/>
          </a:avLst>
        </a:prstGeom>
        <a:gradFill rotWithShape="0">
          <a:gsLst>
            <a:gs pos="0">
              <a:schemeClr val="accent4">
                <a:hueOff val="1299462"/>
                <a:satOff val="-5996"/>
                <a:lumOff val="221"/>
                <a:alphaOff val="0"/>
                <a:lumMod val="110000"/>
                <a:satMod val="105000"/>
                <a:tint val="67000"/>
              </a:schemeClr>
            </a:gs>
            <a:gs pos="50000">
              <a:schemeClr val="accent4">
                <a:hueOff val="1299462"/>
                <a:satOff val="-5996"/>
                <a:lumOff val="221"/>
                <a:alphaOff val="0"/>
                <a:lumMod val="105000"/>
                <a:satMod val="103000"/>
                <a:tint val="73000"/>
              </a:schemeClr>
            </a:gs>
            <a:gs pos="100000">
              <a:schemeClr val="accent4">
                <a:hueOff val="1299462"/>
                <a:satOff val="-5996"/>
                <a:lumOff val="22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5720" rIns="60960" bIns="45720" numCol="1" spcCol="1270" anchor="ctr" anchorCtr="0">
          <a:noAutofit/>
        </a:bodyPr>
        <a:lstStyle/>
        <a:p>
          <a:pPr lvl="0" algn="ctr" defTabSz="1066800">
            <a:lnSpc>
              <a:spcPct val="90000"/>
            </a:lnSpc>
            <a:spcBef>
              <a:spcPct val="0"/>
            </a:spcBef>
            <a:spcAft>
              <a:spcPct val="35000"/>
            </a:spcAft>
          </a:pPr>
          <a:r>
            <a:rPr lang="en-US" sz="2400" kern="1200" dirty="0" smtClean="0"/>
            <a:t>System end-users</a:t>
          </a:r>
        </a:p>
      </dsp:txBody>
      <dsp:txXfrm>
        <a:off x="398392" y="1901802"/>
        <a:ext cx="3008123" cy="473901"/>
      </dsp:txXfrm>
    </dsp:sp>
    <dsp:sp modelId="{86AD5D58-7CF9-4CB6-BDCA-D050FDDB426B}">
      <dsp:nvSpPr>
        <dsp:cNvPr id="0" name=""/>
        <dsp:cNvSpPr/>
      </dsp:nvSpPr>
      <dsp:spPr>
        <a:xfrm>
          <a:off x="383648" y="2467891"/>
          <a:ext cx="3037611" cy="503389"/>
        </a:xfrm>
        <a:prstGeom prst="roundRect">
          <a:avLst>
            <a:gd name="adj" fmla="val 10000"/>
          </a:avLst>
        </a:prstGeom>
        <a:gradFill rotWithShape="0">
          <a:gsLst>
            <a:gs pos="0">
              <a:schemeClr val="accent4">
                <a:hueOff val="2598923"/>
                <a:satOff val="-11992"/>
                <a:lumOff val="441"/>
                <a:alphaOff val="0"/>
                <a:lumMod val="110000"/>
                <a:satMod val="105000"/>
                <a:tint val="67000"/>
              </a:schemeClr>
            </a:gs>
            <a:gs pos="50000">
              <a:schemeClr val="accent4">
                <a:hueOff val="2598923"/>
                <a:satOff val="-11992"/>
                <a:lumOff val="441"/>
                <a:alphaOff val="0"/>
                <a:lumMod val="105000"/>
                <a:satMod val="103000"/>
                <a:tint val="73000"/>
              </a:schemeClr>
            </a:gs>
            <a:gs pos="100000">
              <a:schemeClr val="accent4">
                <a:hueOff val="2598923"/>
                <a:satOff val="-11992"/>
                <a:lumOff val="44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5720" rIns="60960" bIns="45720" numCol="1" spcCol="1270" anchor="ctr" anchorCtr="0">
          <a:noAutofit/>
        </a:bodyPr>
        <a:lstStyle/>
        <a:p>
          <a:pPr lvl="0" algn="ctr" defTabSz="1066800">
            <a:lnSpc>
              <a:spcPct val="90000"/>
            </a:lnSpc>
            <a:spcBef>
              <a:spcPct val="0"/>
            </a:spcBef>
            <a:spcAft>
              <a:spcPct val="35000"/>
            </a:spcAft>
          </a:pPr>
          <a:r>
            <a:rPr lang="en-US" sz="2400" kern="1200" dirty="0" smtClean="0"/>
            <a:t>Client engineers</a:t>
          </a:r>
        </a:p>
      </dsp:txBody>
      <dsp:txXfrm>
        <a:off x="398392" y="2482635"/>
        <a:ext cx="3008123" cy="473901"/>
      </dsp:txXfrm>
    </dsp:sp>
    <dsp:sp modelId="{9EC7340D-B910-41EC-B2A4-B748E683E842}">
      <dsp:nvSpPr>
        <dsp:cNvPr id="0" name=""/>
        <dsp:cNvSpPr/>
      </dsp:nvSpPr>
      <dsp:spPr>
        <a:xfrm>
          <a:off x="383648" y="3048725"/>
          <a:ext cx="3037611" cy="503389"/>
        </a:xfrm>
        <a:prstGeom prst="roundRect">
          <a:avLst>
            <a:gd name="adj" fmla="val 10000"/>
          </a:avLst>
        </a:prstGeom>
        <a:gradFill rotWithShape="0">
          <a:gsLst>
            <a:gs pos="0">
              <a:schemeClr val="accent4">
                <a:hueOff val="3898385"/>
                <a:satOff val="-17988"/>
                <a:lumOff val="662"/>
                <a:alphaOff val="0"/>
                <a:lumMod val="110000"/>
                <a:satMod val="105000"/>
                <a:tint val="67000"/>
              </a:schemeClr>
            </a:gs>
            <a:gs pos="50000">
              <a:schemeClr val="accent4">
                <a:hueOff val="3898385"/>
                <a:satOff val="-17988"/>
                <a:lumOff val="662"/>
                <a:alphaOff val="0"/>
                <a:lumMod val="105000"/>
                <a:satMod val="103000"/>
                <a:tint val="73000"/>
              </a:schemeClr>
            </a:gs>
            <a:gs pos="100000">
              <a:schemeClr val="accent4">
                <a:hueOff val="3898385"/>
                <a:satOff val="-17988"/>
                <a:lumOff val="66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5720" rIns="60960" bIns="45720" numCol="1" spcCol="1270" anchor="ctr" anchorCtr="0">
          <a:noAutofit/>
        </a:bodyPr>
        <a:lstStyle/>
        <a:p>
          <a:pPr lvl="0" algn="ctr" defTabSz="1066800">
            <a:lnSpc>
              <a:spcPct val="90000"/>
            </a:lnSpc>
            <a:spcBef>
              <a:spcPct val="0"/>
            </a:spcBef>
            <a:spcAft>
              <a:spcPct val="35000"/>
            </a:spcAft>
          </a:pPr>
          <a:r>
            <a:rPr lang="en-US" sz="2400" kern="1200" dirty="0" smtClean="0"/>
            <a:t>Contractor managers</a:t>
          </a:r>
        </a:p>
      </dsp:txBody>
      <dsp:txXfrm>
        <a:off x="398392" y="3063469"/>
        <a:ext cx="3008123" cy="473901"/>
      </dsp:txXfrm>
    </dsp:sp>
    <dsp:sp modelId="{0F3B5665-40BE-4597-AEAE-DF5566DA9823}">
      <dsp:nvSpPr>
        <dsp:cNvPr id="0" name=""/>
        <dsp:cNvSpPr/>
      </dsp:nvSpPr>
      <dsp:spPr>
        <a:xfrm>
          <a:off x="383648" y="3629558"/>
          <a:ext cx="3037611" cy="503389"/>
        </a:xfrm>
        <a:prstGeom prst="roundRect">
          <a:avLst>
            <a:gd name="adj" fmla="val 10000"/>
          </a:avLst>
        </a:prstGeom>
        <a:gradFill rotWithShape="0">
          <a:gsLst>
            <a:gs pos="0">
              <a:schemeClr val="accent4">
                <a:hueOff val="5197846"/>
                <a:satOff val="-23984"/>
                <a:lumOff val="883"/>
                <a:alphaOff val="0"/>
                <a:lumMod val="110000"/>
                <a:satMod val="105000"/>
                <a:tint val="67000"/>
              </a:schemeClr>
            </a:gs>
            <a:gs pos="50000">
              <a:schemeClr val="accent4">
                <a:hueOff val="5197846"/>
                <a:satOff val="-23984"/>
                <a:lumOff val="883"/>
                <a:alphaOff val="0"/>
                <a:lumMod val="105000"/>
                <a:satMod val="103000"/>
                <a:tint val="73000"/>
              </a:schemeClr>
            </a:gs>
            <a:gs pos="100000">
              <a:schemeClr val="accent4">
                <a:hueOff val="5197846"/>
                <a:satOff val="-23984"/>
                <a:lumOff val="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5720" rIns="60960" bIns="45720" numCol="1" spcCol="1270" anchor="ctr" anchorCtr="0">
          <a:noAutofit/>
        </a:bodyPr>
        <a:lstStyle/>
        <a:p>
          <a:pPr lvl="0" algn="ctr" defTabSz="1066800">
            <a:lnSpc>
              <a:spcPct val="90000"/>
            </a:lnSpc>
            <a:spcBef>
              <a:spcPct val="0"/>
            </a:spcBef>
            <a:spcAft>
              <a:spcPct val="35000"/>
            </a:spcAft>
          </a:pPr>
          <a:r>
            <a:rPr lang="en-US" sz="2400" kern="1200" dirty="0" smtClean="0"/>
            <a:t>System Architects</a:t>
          </a:r>
        </a:p>
      </dsp:txBody>
      <dsp:txXfrm>
        <a:off x="398392" y="3644302"/>
        <a:ext cx="3008123" cy="473901"/>
      </dsp:txXfrm>
    </dsp:sp>
    <dsp:sp modelId="{45A61034-6CFB-476F-BBE3-F6EFC3BA5DB1}">
      <dsp:nvSpPr>
        <dsp:cNvPr id="0" name=""/>
        <dsp:cNvSpPr/>
      </dsp:nvSpPr>
      <dsp:spPr>
        <a:xfrm>
          <a:off x="4085738" y="0"/>
          <a:ext cx="3797014" cy="4351338"/>
        </a:xfrm>
        <a:prstGeom prst="roundRect">
          <a:avLst>
            <a:gd name="adj" fmla="val 10000"/>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1">
          <a:scrgbClr r="0" g="0" b="0"/>
        </a:effectRef>
        <a:fontRef idx="minor"/>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b="1" kern="1200" dirty="0" smtClean="0"/>
            <a:t>System Requirements</a:t>
          </a:r>
          <a:endParaRPr lang="en-US" sz="3300" b="1" kern="1200" dirty="0"/>
        </a:p>
      </dsp:txBody>
      <dsp:txXfrm>
        <a:off x="4085738" y="0"/>
        <a:ext cx="3797014" cy="1305401"/>
      </dsp:txXfrm>
    </dsp:sp>
    <dsp:sp modelId="{DD10D0AD-3FAC-4CA0-B9CA-680198D0066E}">
      <dsp:nvSpPr>
        <dsp:cNvPr id="0" name=""/>
        <dsp:cNvSpPr/>
      </dsp:nvSpPr>
      <dsp:spPr>
        <a:xfrm>
          <a:off x="4465439" y="1305507"/>
          <a:ext cx="3037611" cy="633897"/>
        </a:xfrm>
        <a:prstGeom prst="roundRect">
          <a:avLst>
            <a:gd name="adj" fmla="val 10000"/>
          </a:avLst>
        </a:prstGeom>
        <a:gradFill rotWithShape="0">
          <a:gsLst>
            <a:gs pos="0">
              <a:schemeClr val="accent4">
                <a:hueOff val="6497308"/>
                <a:satOff val="-29980"/>
                <a:lumOff val="1103"/>
                <a:alphaOff val="0"/>
                <a:lumMod val="110000"/>
                <a:satMod val="105000"/>
                <a:tint val="67000"/>
              </a:schemeClr>
            </a:gs>
            <a:gs pos="50000">
              <a:schemeClr val="accent4">
                <a:hueOff val="6497308"/>
                <a:satOff val="-29980"/>
                <a:lumOff val="1103"/>
                <a:alphaOff val="0"/>
                <a:lumMod val="105000"/>
                <a:satMod val="103000"/>
                <a:tint val="73000"/>
              </a:schemeClr>
            </a:gs>
            <a:gs pos="100000">
              <a:schemeClr val="accent4">
                <a:hueOff val="6497308"/>
                <a:satOff val="-29980"/>
                <a:lumOff val="110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5720" rIns="60960" bIns="45720" numCol="1" spcCol="1270" anchor="ctr" anchorCtr="0">
          <a:noAutofit/>
        </a:bodyPr>
        <a:lstStyle/>
        <a:p>
          <a:pPr lvl="0" algn="ctr" defTabSz="1066800">
            <a:lnSpc>
              <a:spcPct val="90000"/>
            </a:lnSpc>
            <a:spcBef>
              <a:spcPct val="0"/>
            </a:spcBef>
            <a:spcAft>
              <a:spcPct val="35000"/>
            </a:spcAft>
          </a:pPr>
          <a:r>
            <a:rPr lang="en-US" sz="2400" kern="1200" dirty="0" smtClean="0"/>
            <a:t>System end-users</a:t>
          </a:r>
          <a:endParaRPr lang="en-US" sz="2400" kern="1200" dirty="0"/>
        </a:p>
      </dsp:txBody>
      <dsp:txXfrm>
        <a:off x="4484005" y="1324073"/>
        <a:ext cx="3000479" cy="596765"/>
      </dsp:txXfrm>
    </dsp:sp>
    <dsp:sp modelId="{86FB9A02-0353-4846-8C50-253E91120176}">
      <dsp:nvSpPr>
        <dsp:cNvPr id="0" name=""/>
        <dsp:cNvSpPr/>
      </dsp:nvSpPr>
      <dsp:spPr>
        <a:xfrm>
          <a:off x="4465439" y="2036927"/>
          <a:ext cx="3037611" cy="633897"/>
        </a:xfrm>
        <a:prstGeom prst="roundRect">
          <a:avLst>
            <a:gd name="adj" fmla="val 10000"/>
          </a:avLst>
        </a:prstGeom>
        <a:gradFill rotWithShape="0">
          <a:gsLst>
            <a:gs pos="0">
              <a:schemeClr val="accent4">
                <a:hueOff val="7796769"/>
                <a:satOff val="-35976"/>
                <a:lumOff val="1324"/>
                <a:alphaOff val="0"/>
                <a:lumMod val="110000"/>
                <a:satMod val="105000"/>
                <a:tint val="67000"/>
              </a:schemeClr>
            </a:gs>
            <a:gs pos="50000">
              <a:schemeClr val="accent4">
                <a:hueOff val="7796769"/>
                <a:satOff val="-35976"/>
                <a:lumOff val="1324"/>
                <a:alphaOff val="0"/>
                <a:lumMod val="105000"/>
                <a:satMod val="103000"/>
                <a:tint val="73000"/>
              </a:schemeClr>
            </a:gs>
            <a:gs pos="100000">
              <a:schemeClr val="accent4">
                <a:hueOff val="7796769"/>
                <a:satOff val="-35976"/>
                <a:lumOff val="132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5720" rIns="60960" bIns="45720" numCol="1" spcCol="1270" anchor="ctr" anchorCtr="0">
          <a:noAutofit/>
        </a:bodyPr>
        <a:lstStyle/>
        <a:p>
          <a:pPr lvl="0" algn="ctr" defTabSz="1066800">
            <a:lnSpc>
              <a:spcPct val="90000"/>
            </a:lnSpc>
            <a:spcBef>
              <a:spcPct val="0"/>
            </a:spcBef>
            <a:spcAft>
              <a:spcPct val="35000"/>
            </a:spcAft>
          </a:pPr>
          <a:r>
            <a:rPr lang="en-US" sz="2400" kern="1200" dirty="0" smtClean="0"/>
            <a:t>Client engineers</a:t>
          </a:r>
          <a:endParaRPr lang="en-US" sz="2400" kern="1200" dirty="0"/>
        </a:p>
      </dsp:txBody>
      <dsp:txXfrm>
        <a:off x="4484005" y="2055493"/>
        <a:ext cx="3000479" cy="596765"/>
      </dsp:txXfrm>
    </dsp:sp>
    <dsp:sp modelId="{AE270C10-CA75-412A-82DD-E01FCE9720C1}">
      <dsp:nvSpPr>
        <dsp:cNvPr id="0" name=""/>
        <dsp:cNvSpPr/>
      </dsp:nvSpPr>
      <dsp:spPr>
        <a:xfrm>
          <a:off x="4465439" y="2768347"/>
          <a:ext cx="3037611" cy="633897"/>
        </a:xfrm>
        <a:prstGeom prst="roundRect">
          <a:avLst>
            <a:gd name="adj" fmla="val 10000"/>
          </a:avLst>
        </a:prstGeom>
        <a:gradFill rotWithShape="0">
          <a:gsLst>
            <a:gs pos="0">
              <a:schemeClr val="accent4">
                <a:hueOff val="9096231"/>
                <a:satOff val="-41972"/>
                <a:lumOff val="1544"/>
                <a:alphaOff val="0"/>
                <a:lumMod val="110000"/>
                <a:satMod val="105000"/>
                <a:tint val="67000"/>
              </a:schemeClr>
            </a:gs>
            <a:gs pos="50000">
              <a:schemeClr val="accent4">
                <a:hueOff val="9096231"/>
                <a:satOff val="-41972"/>
                <a:lumOff val="1544"/>
                <a:alphaOff val="0"/>
                <a:lumMod val="105000"/>
                <a:satMod val="103000"/>
                <a:tint val="73000"/>
              </a:schemeClr>
            </a:gs>
            <a:gs pos="100000">
              <a:schemeClr val="accent4">
                <a:hueOff val="9096231"/>
                <a:satOff val="-41972"/>
                <a:lumOff val="154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5720" rIns="60960" bIns="45720" numCol="1" spcCol="1270" anchor="ctr" anchorCtr="0">
          <a:noAutofit/>
        </a:bodyPr>
        <a:lstStyle/>
        <a:p>
          <a:pPr lvl="0" algn="ctr" defTabSz="1066800">
            <a:lnSpc>
              <a:spcPct val="90000"/>
            </a:lnSpc>
            <a:spcBef>
              <a:spcPct val="0"/>
            </a:spcBef>
            <a:spcAft>
              <a:spcPct val="35000"/>
            </a:spcAft>
          </a:pPr>
          <a:r>
            <a:rPr lang="en-US" sz="2400" kern="1200" dirty="0" smtClean="0"/>
            <a:t>System architects</a:t>
          </a:r>
          <a:endParaRPr lang="en-US" sz="2400" kern="1200" dirty="0"/>
        </a:p>
      </dsp:txBody>
      <dsp:txXfrm>
        <a:off x="4484005" y="2786913"/>
        <a:ext cx="3000479" cy="596765"/>
      </dsp:txXfrm>
    </dsp:sp>
    <dsp:sp modelId="{5A8D4DA8-8EF4-4A5E-ACFC-FE224F58C37D}">
      <dsp:nvSpPr>
        <dsp:cNvPr id="0" name=""/>
        <dsp:cNvSpPr/>
      </dsp:nvSpPr>
      <dsp:spPr>
        <a:xfrm>
          <a:off x="4465439" y="3499767"/>
          <a:ext cx="3037611" cy="633897"/>
        </a:xfrm>
        <a:prstGeom prst="roundRect">
          <a:avLst>
            <a:gd name="adj" fmla="val 10000"/>
          </a:avLst>
        </a:prstGeom>
        <a:gradFill rotWithShape="0">
          <a:gsLst>
            <a:gs pos="0">
              <a:schemeClr val="accent4">
                <a:hueOff val="10395692"/>
                <a:satOff val="-47968"/>
                <a:lumOff val="1765"/>
                <a:alphaOff val="0"/>
                <a:lumMod val="110000"/>
                <a:satMod val="105000"/>
                <a:tint val="67000"/>
              </a:schemeClr>
            </a:gs>
            <a:gs pos="50000">
              <a:schemeClr val="accent4">
                <a:hueOff val="10395692"/>
                <a:satOff val="-47968"/>
                <a:lumOff val="1765"/>
                <a:alphaOff val="0"/>
                <a:lumMod val="105000"/>
                <a:satMod val="103000"/>
                <a:tint val="73000"/>
              </a:schemeClr>
            </a:gs>
            <a:gs pos="100000">
              <a:schemeClr val="accent4">
                <a:hueOff val="10395692"/>
                <a:satOff val="-47968"/>
                <a:lumOff val="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5720" rIns="60960" bIns="45720" numCol="1" spcCol="1270" anchor="ctr" anchorCtr="0">
          <a:noAutofit/>
        </a:bodyPr>
        <a:lstStyle/>
        <a:p>
          <a:pPr lvl="0" algn="ctr" defTabSz="1066800">
            <a:lnSpc>
              <a:spcPct val="90000"/>
            </a:lnSpc>
            <a:spcBef>
              <a:spcPct val="0"/>
            </a:spcBef>
            <a:spcAft>
              <a:spcPct val="35000"/>
            </a:spcAft>
          </a:pPr>
          <a:r>
            <a:rPr lang="en-US" sz="2400" kern="1200" dirty="0" smtClean="0"/>
            <a:t>Software developers</a:t>
          </a:r>
          <a:endParaRPr lang="en-US" sz="2400" kern="1200" dirty="0"/>
        </a:p>
      </dsp:txBody>
      <dsp:txXfrm>
        <a:off x="4484005" y="3518333"/>
        <a:ext cx="3000479" cy="5967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488CF-D731-4A5B-BF94-6BDB3C44C0B0}">
      <dsp:nvSpPr>
        <dsp:cNvPr id="0" name=""/>
        <dsp:cNvSpPr/>
      </dsp:nvSpPr>
      <dsp:spPr>
        <a:xfrm>
          <a:off x="7549109" y="3318718"/>
          <a:ext cx="132104" cy="1030418"/>
        </a:xfrm>
        <a:custGeom>
          <a:avLst/>
          <a:gdLst/>
          <a:ahLst/>
          <a:cxnLst/>
          <a:rect l="0" t="0" r="0" b="0"/>
          <a:pathLst>
            <a:path>
              <a:moveTo>
                <a:pt x="0" y="0"/>
              </a:moveTo>
              <a:lnTo>
                <a:pt x="0" y="1030418"/>
              </a:lnTo>
              <a:lnTo>
                <a:pt x="132104" y="103041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5230ECF-DF36-4900-B0B1-F6B5921DA730}">
      <dsp:nvSpPr>
        <dsp:cNvPr id="0" name=""/>
        <dsp:cNvSpPr/>
      </dsp:nvSpPr>
      <dsp:spPr>
        <a:xfrm>
          <a:off x="7549109" y="3318718"/>
          <a:ext cx="132104" cy="405121"/>
        </a:xfrm>
        <a:custGeom>
          <a:avLst/>
          <a:gdLst/>
          <a:ahLst/>
          <a:cxnLst/>
          <a:rect l="0" t="0" r="0" b="0"/>
          <a:pathLst>
            <a:path>
              <a:moveTo>
                <a:pt x="0" y="0"/>
              </a:moveTo>
              <a:lnTo>
                <a:pt x="0" y="405121"/>
              </a:lnTo>
              <a:lnTo>
                <a:pt x="132104" y="405121"/>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B0BC18-E99C-498A-8F24-63D52EAEE50F}">
      <dsp:nvSpPr>
        <dsp:cNvPr id="0" name=""/>
        <dsp:cNvSpPr/>
      </dsp:nvSpPr>
      <dsp:spPr>
        <a:xfrm>
          <a:off x="6884691" y="2573144"/>
          <a:ext cx="1016696" cy="305223"/>
        </a:xfrm>
        <a:custGeom>
          <a:avLst/>
          <a:gdLst/>
          <a:ahLst/>
          <a:cxnLst/>
          <a:rect l="0" t="0" r="0" b="0"/>
          <a:pathLst>
            <a:path>
              <a:moveTo>
                <a:pt x="0" y="0"/>
              </a:moveTo>
              <a:lnTo>
                <a:pt x="0" y="212750"/>
              </a:lnTo>
              <a:lnTo>
                <a:pt x="1016696" y="212750"/>
              </a:lnTo>
              <a:lnTo>
                <a:pt x="1016696" y="30522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A4EB1D-3EF6-46EB-8006-4810291705DB}">
      <dsp:nvSpPr>
        <dsp:cNvPr id="0" name=""/>
        <dsp:cNvSpPr/>
      </dsp:nvSpPr>
      <dsp:spPr>
        <a:xfrm>
          <a:off x="6790022" y="2573144"/>
          <a:ext cx="91440" cy="305223"/>
        </a:xfrm>
        <a:custGeom>
          <a:avLst/>
          <a:gdLst/>
          <a:ahLst/>
          <a:cxnLst/>
          <a:rect l="0" t="0" r="0" b="0"/>
          <a:pathLst>
            <a:path>
              <a:moveTo>
                <a:pt x="94669" y="0"/>
              </a:moveTo>
              <a:lnTo>
                <a:pt x="94669" y="212750"/>
              </a:lnTo>
              <a:lnTo>
                <a:pt x="45720" y="212750"/>
              </a:lnTo>
              <a:lnTo>
                <a:pt x="45720" y="30522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0E3FA2-0E6C-4EC0-9D4C-A8B70CC52A2E}">
      <dsp:nvSpPr>
        <dsp:cNvPr id="0" name=""/>
        <dsp:cNvSpPr/>
      </dsp:nvSpPr>
      <dsp:spPr>
        <a:xfrm>
          <a:off x="5770096" y="2573144"/>
          <a:ext cx="1114595" cy="305223"/>
        </a:xfrm>
        <a:custGeom>
          <a:avLst/>
          <a:gdLst/>
          <a:ahLst/>
          <a:cxnLst/>
          <a:rect l="0" t="0" r="0" b="0"/>
          <a:pathLst>
            <a:path>
              <a:moveTo>
                <a:pt x="1114595" y="0"/>
              </a:moveTo>
              <a:lnTo>
                <a:pt x="1114595" y="212750"/>
              </a:lnTo>
              <a:lnTo>
                <a:pt x="0" y="212750"/>
              </a:lnTo>
              <a:lnTo>
                <a:pt x="0" y="305223"/>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0D7E0B-B834-4BE3-898A-042C1E1BB57B}">
      <dsp:nvSpPr>
        <dsp:cNvPr id="0" name=""/>
        <dsp:cNvSpPr/>
      </dsp:nvSpPr>
      <dsp:spPr>
        <a:xfrm>
          <a:off x="4438038" y="1480821"/>
          <a:ext cx="2446653" cy="651972"/>
        </a:xfrm>
        <a:custGeom>
          <a:avLst/>
          <a:gdLst/>
          <a:ahLst/>
          <a:cxnLst/>
          <a:rect l="0" t="0" r="0" b="0"/>
          <a:pathLst>
            <a:path>
              <a:moveTo>
                <a:pt x="0" y="0"/>
              </a:moveTo>
              <a:lnTo>
                <a:pt x="0" y="559499"/>
              </a:lnTo>
              <a:lnTo>
                <a:pt x="2446653" y="559499"/>
              </a:lnTo>
              <a:lnTo>
                <a:pt x="2446653" y="651972"/>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F6620BD-70E0-4912-BF9A-8389F4C182A2}">
      <dsp:nvSpPr>
        <dsp:cNvPr id="0" name=""/>
        <dsp:cNvSpPr/>
      </dsp:nvSpPr>
      <dsp:spPr>
        <a:xfrm>
          <a:off x="4095096" y="2693421"/>
          <a:ext cx="169004" cy="1655714"/>
        </a:xfrm>
        <a:custGeom>
          <a:avLst/>
          <a:gdLst/>
          <a:ahLst/>
          <a:cxnLst/>
          <a:rect l="0" t="0" r="0" b="0"/>
          <a:pathLst>
            <a:path>
              <a:moveTo>
                <a:pt x="0" y="0"/>
              </a:moveTo>
              <a:lnTo>
                <a:pt x="0" y="1655714"/>
              </a:lnTo>
              <a:lnTo>
                <a:pt x="169004" y="1655714"/>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75D8C7-11A6-436C-964E-80BD2A300894}">
      <dsp:nvSpPr>
        <dsp:cNvPr id="0" name=""/>
        <dsp:cNvSpPr/>
      </dsp:nvSpPr>
      <dsp:spPr>
        <a:xfrm>
          <a:off x="4095096" y="2693421"/>
          <a:ext cx="169004" cy="1030418"/>
        </a:xfrm>
        <a:custGeom>
          <a:avLst/>
          <a:gdLst/>
          <a:ahLst/>
          <a:cxnLst/>
          <a:rect l="0" t="0" r="0" b="0"/>
          <a:pathLst>
            <a:path>
              <a:moveTo>
                <a:pt x="0" y="0"/>
              </a:moveTo>
              <a:lnTo>
                <a:pt x="0" y="1030418"/>
              </a:lnTo>
              <a:lnTo>
                <a:pt x="169004" y="1030418"/>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65ED641-E089-4A60-B485-20EB0147AB5C}">
      <dsp:nvSpPr>
        <dsp:cNvPr id="0" name=""/>
        <dsp:cNvSpPr/>
      </dsp:nvSpPr>
      <dsp:spPr>
        <a:xfrm>
          <a:off x="4095096" y="2693421"/>
          <a:ext cx="169004" cy="405121"/>
        </a:xfrm>
        <a:custGeom>
          <a:avLst/>
          <a:gdLst/>
          <a:ahLst/>
          <a:cxnLst/>
          <a:rect l="0" t="0" r="0" b="0"/>
          <a:pathLst>
            <a:path>
              <a:moveTo>
                <a:pt x="0" y="0"/>
              </a:moveTo>
              <a:lnTo>
                <a:pt x="0" y="405121"/>
              </a:lnTo>
              <a:lnTo>
                <a:pt x="169004" y="405121"/>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17E9AD-1774-4A54-87C4-5F7BBA403115}">
      <dsp:nvSpPr>
        <dsp:cNvPr id="0" name=""/>
        <dsp:cNvSpPr/>
      </dsp:nvSpPr>
      <dsp:spPr>
        <a:xfrm>
          <a:off x="4438038" y="1480821"/>
          <a:ext cx="107735" cy="772250"/>
        </a:xfrm>
        <a:custGeom>
          <a:avLst/>
          <a:gdLst/>
          <a:ahLst/>
          <a:cxnLst/>
          <a:rect l="0" t="0" r="0" b="0"/>
          <a:pathLst>
            <a:path>
              <a:moveTo>
                <a:pt x="0" y="0"/>
              </a:moveTo>
              <a:lnTo>
                <a:pt x="0" y="679776"/>
              </a:lnTo>
              <a:lnTo>
                <a:pt x="107735" y="679776"/>
              </a:lnTo>
              <a:lnTo>
                <a:pt x="107735" y="772250"/>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F859FE-7D1F-4A40-A1C5-AB2B8C074B6D}">
      <dsp:nvSpPr>
        <dsp:cNvPr id="0" name=""/>
        <dsp:cNvSpPr/>
      </dsp:nvSpPr>
      <dsp:spPr>
        <a:xfrm>
          <a:off x="2010355" y="2573501"/>
          <a:ext cx="1553500" cy="304867"/>
        </a:xfrm>
        <a:custGeom>
          <a:avLst/>
          <a:gdLst/>
          <a:ahLst/>
          <a:cxnLst/>
          <a:rect l="0" t="0" r="0" b="0"/>
          <a:pathLst>
            <a:path>
              <a:moveTo>
                <a:pt x="0" y="0"/>
              </a:moveTo>
              <a:lnTo>
                <a:pt x="0" y="212393"/>
              </a:lnTo>
              <a:lnTo>
                <a:pt x="1553500" y="212393"/>
              </a:lnTo>
              <a:lnTo>
                <a:pt x="1553500" y="30486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518A602-A495-4084-93A7-B6C5AF879432}">
      <dsp:nvSpPr>
        <dsp:cNvPr id="0" name=""/>
        <dsp:cNvSpPr/>
      </dsp:nvSpPr>
      <dsp:spPr>
        <a:xfrm>
          <a:off x="2010355" y="2573501"/>
          <a:ext cx="562802" cy="304867"/>
        </a:xfrm>
        <a:custGeom>
          <a:avLst/>
          <a:gdLst/>
          <a:ahLst/>
          <a:cxnLst/>
          <a:rect l="0" t="0" r="0" b="0"/>
          <a:pathLst>
            <a:path>
              <a:moveTo>
                <a:pt x="0" y="0"/>
              </a:moveTo>
              <a:lnTo>
                <a:pt x="0" y="212393"/>
              </a:lnTo>
              <a:lnTo>
                <a:pt x="562802" y="212393"/>
              </a:lnTo>
              <a:lnTo>
                <a:pt x="562802" y="30486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C9F406-2E29-42BF-9404-0295A4AC94E0}">
      <dsp:nvSpPr>
        <dsp:cNvPr id="0" name=""/>
        <dsp:cNvSpPr/>
      </dsp:nvSpPr>
      <dsp:spPr>
        <a:xfrm>
          <a:off x="1083214" y="3460096"/>
          <a:ext cx="91440" cy="1428683"/>
        </a:xfrm>
        <a:custGeom>
          <a:avLst/>
          <a:gdLst/>
          <a:ahLst/>
          <a:cxnLst/>
          <a:rect l="0" t="0" r="0" b="0"/>
          <a:pathLst>
            <a:path>
              <a:moveTo>
                <a:pt x="45720" y="0"/>
              </a:moveTo>
              <a:lnTo>
                <a:pt x="45720" y="1428683"/>
              </a:lnTo>
              <a:lnTo>
                <a:pt x="129175" y="142868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7CE80E-3B7C-4BDE-B3B0-76F2AA669455}">
      <dsp:nvSpPr>
        <dsp:cNvPr id="0" name=""/>
        <dsp:cNvSpPr/>
      </dsp:nvSpPr>
      <dsp:spPr>
        <a:xfrm>
          <a:off x="1128934" y="3460096"/>
          <a:ext cx="113434" cy="638498"/>
        </a:xfrm>
        <a:custGeom>
          <a:avLst/>
          <a:gdLst/>
          <a:ahLst/>
          <a:cxnLst/>
          <a:rect l="0" t="0" r="0" b="0"/>
          <a:pathLst>
            <a:path>
              <a:moveTo>
                <a:pt x="0" y="0"/>
              </a:moveTo>
              <a:lnTo>
                <a:pt x="0" y="638498"/>
              </a:lnTo>
              <a:lnTo>
                <a:pt x="113434" y="638498"/>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5C7CCF-8EE8-404D-B77B-0ACD494A6C89}">
      <dsp:nvSpPr>
        <dsp:cNvPr id="0" name=""/>
        <dsp:cNvSpPr/>
      </dsp:nvSpPr>
      <dsp:spPr>
        <a:xfrm>
          <a:off x="1481213" y="2573501"/>
          <a:ext cx="529141" cy="446245"/>
        </a:xfrm>
        <a:custGeom>
          <a:avLst/>
          <a:gdLst/>
          <a:ahLst/>
          <a:cxnLst/>
          <a:rect l="0" t="0" r="0" b="0"/>
          <a:pathLst>
            <a:path>
              <a:moveTo>
                <a:pt x="529141" y="0"/>
              </a:moveTo>
              <a:lnTo>
                <a:pt x="529141" y="353772"/>
              </a:lnTo>
              <a:lnTo>
                <a:pt x="0" y="353772"/>
              </a:lnTo>
              <a:lnTo>
                <a:pt x="0" y="446245"/>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D1C3712-6A78-4E23-8244-DA2EB20D303F}">
      <dsp:nvSpPr>
        <dsp:cNvPr id="0" name=""/>
        <dsp:cNvSpPr/>
      </dsp:nvSpPr>
      <dsp:spPr>
        <a:xfrm>
          <a:off x="441865" y="2573501"/>
          <a:ext cx="1568490" cy="304867"/>
        </a:xfrm>
        <a:custGeom>
          <a:avLst/>
          <a:gdLst/>
          <a:ahLst/>
          <a:cxnLst/>
          <a:rect l="0" t="0" r="0" b="0"/>
          <a:pathLst>
            <a:path>
              <a:moveTo>
                <a:pt x="1568490" y="0"/>
              </a:moveTo>
              <a:lnTo>
                <a:pt x="1568490" y="212393"/>
              </a:lnTo>
              <a:lnTo>
                <a:pt x="0" y="212393"/>
              </a:lnTo>
              <a:lnTo>
                <a:pt x="0" y="304867"/>
              </a:lnTo>
            </a:path>
          </a:pathLst>
        </a:custGeom>
        <a:noFill/>
        <a:ln w="1270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B0120A6-5BF4-4EDA-AA2E-099C2D10E201}">
      <dsp:nvSpPr>
        <dsp:cNvPr id="0" name=""/>
        <dsp:cNvSpPr/>
      </dsp:nvSpPr>
      <dsp:spPr>
        <a:xfrm>
          <a:off x="2010355" y="1480821"/>
          <a:ext cx="2427682" cy="652329"/>
        </a:xfrm>
        <a:custGeom>
          <a:avLst/>
          <a:gdLst/>
          <a:ahLst/>
          <a:cxnLst/>
          <a:rect l="0" t="0" r="0" b="0"/>
          <a:pathLst>
            <a:path>
              <a:moveTo>
                <a:pt x="2427682" y="0"/>
              </a:moveTo>
              <a:lnTo>
                <a:pt x="2427682" y="559856"/>
              </a:lnTo>
              <a:lnTo>
                <a:pt x="0" y="559856"/>
              </a:lnTo>
              <a:lnTo>
                <a:pt x="0" y="652329"/>
              </a:lnTo>
            </a:path>
          </a:pathLst>
        </a:cu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D8895E0-FA28-458D-AE27-BBDE1F3EC816}">
      <dsp:nvSpPr>
        <dsp:cNvPr id="0" name=""/>
        <dsp:cNvSpPr/>
      </dsp:nvSpPr>
      <dsp:spPr>
        <a:xfrm>
          <a:off x="3170293" y="717092"/>
          <a:ext cx="2535489" cy="763729"/>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en-US" sz="1800" b="1" kern="1200" dirty="0" smtClean="0"/>
            <a:t>Non-functional Requirement</a:t>
          </a:r>
          <a:endParaRPr lang="en-US" sz="1800" b="1" kern="1200" dirty="0"/>
        </a:p>
      </dsp:txBody>
      <dsp:txXfrm>
        <a:off x="3170293" y="717092"/>
        <a:ext cx="2535489" cy="763729"/>
      </dsp:txXfrm>
    </dsp:sp>
    <dsp:sp modelId="{48DC0606-45E6-43E6-B089-E0AF63BC5C0B}">
      <dsp:nvSpPr>
        <dsp:cNvPr id="0" name=""/>
        <dsp:cNvSpPr/>
      </dsp:nvSpPr>
      <dsp:spPr>
        <a:xfrm>
          <a:off x="1570006" y="2133151"/>
          <a:ext cx="880699" cy="440349"/>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t>Product</a:t>
          </a:r>
          <a:endParaRPr lang="en-US" sz="1200" b="1" kern="1200" dirty="0"/>
        </a:p>
      </dsp:txBody>
      <dsp:txXfrm>
        <a:off x="1570006" y="2133151"/>
        <a:ext cx="880699" cy="440349"/>
      </dsp:txXfrm>
    </dsp:sp>
    <dsp:sp modelId="{A814F9EE-7185-4805-9138-AD28C51A0DC3}">
      <dsp:nvSpPr>
        <dsp:cNvPr id="0" name=""/>
        <dsp:cNvSpPr/>
      </dsp:nvSpPr>
      <dsp:spPr>
        <a:xfrm>
          <a:off x="1515" y="2878368"/>
          <a:ext cx="880699" cy="44034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t>Usability</a:t>
          </a:r>
          <a:endParaRPr lang="en-US" sz="900" b="1" kern="1200" dirty="0"/>
        </a:p>
      </dsp:txBody>
      <dsp:txXfrm>
        <a:off x="1515" y="2878368"/>
        <a:ext cx="880699" cy="440349"/>
      </dsp:txXfrm>
    </dsp:sp>
    <dsp:sp modelId="{4CD69BA1-E220-4088-964C-AE8C23E69973}">
      <dsp:nvSpPr>
        <dsp:cNvPr id="0" name=""/>
        <dsp:cNvSpPr/>
      </dsp:nvSpPr>
      <dsp:spPr>
        <a:xfrm>
          <a:off x="1040864" y="3019747"/>
          <a:ext cx="880699" cy="44034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t>Efficiency</a:t>
          </a:r>
          <a:endParaRPr lang="en-US" sz="900" b="1" kern="1200" dirty="0"/>
        </a:p>
      </dsp:txBody>
      <dsp:txXfrm>
        <a:off x="1040864" y="3019747"/>
        <a:ext cx="880699" cy="440349"/>
      </dsp:txXfrm>
    </dsp:sp>
    <dsp:sp modelId="{AB80C063-E03B-4CEA-991F-A05530F595FE}">
      <dsp:nvSpPr>
        <dsp:cNvPr id="0" name=""/>
        <dsp:cNvSpPr/>
      </dsp:nvSpPr>
      <dsp:spPr>
        <a:xfrm>
          <a:off x="1242368" y="3878420"/>
          <a:ext cx="880699" cy="440349"/>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t>Performance</a:t>
          </a:r>
          <a:endParaRPr lang="en-US" sz="900" b="1" kern="1200" dirty="0"/>
        </a:p>
      </dsp:txBody>
      <dsp:txXfrm>
        <a:off x="1242368" y="3878420"/>
        <a:ext cx="880699" cy="440349"/>
      </dsp:txXfrm>
    </dsp:sp>
    <dsp:sp modelId="{E52F79BC-AF28-4A54-9D63-A4C4DF086D83}">
      <dsp:nvSpPr>
        <dsp:cNvPr id="0" name=""/>
        <dsp:cNvSpPr/>
      </dsp:nvSpPr>
      <dsp:spPr>
        <a:xfrm>
          <a:off x="1212389" y="4668605"/>
          <a:ext cx="880699" cy="440349"/>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t>Space</a:t>
          </a:r>
          <a:endParaRPr lang="en-US" sz="900" b="1" kern="1200" dirty="0"/>
        </a:p>
      </dsp:txBody>
      <dsp:txXfrm>
        <a:off x="1212389" y="4668605"/>
        <a:ext cx="880699" cy="440349"/>
      </dsp:txXfrm>
    </dsp:sp>
    <dsp:sp modelId="{76308450-C636-41B3-AE1A-7C8AF2E03594}">
      <dsp:nvSpPr>
        <dsp:cNvPr id="0" name=""/>
        <dsp:cNvSpPr/>
      </dsp:nvSpPr>
      <dsp:spPr>
        <a:xfrm>
          <a:off x="2132808" y="2878368"/>
          <a:ext cx="880699" cy="44034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t>Dependability</a:t>
          </a:r>
          <a:endParaRPr lang="en-US" sz="900" b="1" kern="1200" dirty="0"/>
        </a:p>
      </dsp:txBody>
      <dsp:txXfrm>
        <a:off x="2132808" y="2878368"/>
        <a:ext cx="880699" cy="440349"/>
      </dsp:txXfrm>
    </dsp:sp>
    <dsp:sp modelId="{F24084BA-6280-43A0-A354-19277301CF51}">
      <dsp:nvSpPr>
        <dsp:cNvPr id="0" name=""/>
        <dsp:cNvSpPr/>
      </dsp:nvSpPr>
      <dsp:spPr>
        <a:xfrm>
          <a:off x="3123506" y="2878368"/>
          <a:ext cx="880699" cy="44034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t>Security</a:t>
          </a:r>
          <a:endParaRPr lang="en-US" sz="900" b="1" kern="1200" dirty="0"/>
        </a:p>
      </dsp:txBody>
      <dsp:txXfrm>
        <a:off x="3123506" y="2878368"/>
        <a:ext cx="880699" cy="440349"/>
      </dsp:txXfrm>
    </dsp:sp>
    <dsp:sp modelId="{88BBEF76-E193-40DE-B560-43CF4380F314}">
      <dsp:nvSpPr>
        <dsp:cNvPr id="0" name=""/>
        <dsp:cNvSpPr/>
      </dsp:nvSpPr>
      <dsp:spPr>
        <a:xfrm>
          <a:off x="3982426" y="2253071"/>
          <a:ext cx="1126696" cy="440349"/>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US" sz="1100" b="1" kern="1200" dirty="0" smtClean="0"/>
            <a:t>Organizational</a:t>
          </a:r>
          <a:endParaRPr lang="en-US" sz="1100" b="1" kern="1200" dirty="0"/>
        </a:p>
      </dsp:txBody>
      <dsp:txXfrm>
        <a:off x="3982426" y="2253071"/>
        <a:ext cx="1126696" cy="440349"/>
      </dsp:txXfrm>
    </dsp:sp>
    <dsp:sp modelId="{B6E1EA96-7D96-438D-8778-5683C90AD848}">
      <dsp:nvSpPr>
        <dsp:cNvPr id="0" name=""/>
        <dsp:cNvSpPr/>
      </dsp:nvSpPr>
      <dsp:spPr>
        <a:xfrm>
          <a:off x="4264100" y="2878368"/>
          <a:ext cx="880699" cy="44034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t>Environmental</a:t>
          </a:r>
          <a:endParaRPr lang="en-US" sz="900" b="1" kern="1200" dirty="0"/>
        </a:p>
      </dsp:txBody>
      <dsp:txXfrm>
        <a:off x="4264100" y="2878368"/>
        <a:ext cx="880699" cy="440349"/>
      </dsp:txXfrm>
    </dsp:sp>
    <dsp:sp modelId="{97394580-6B27-42B7-8DDF-04F12FE98D9F}">
      <dsp:nvSpPr>
        <dsp:cNvPr id="0" name=""/>
        <dsp:cNvSpPr/>
      </dsp:nvSpPr>
      <dsp:spPr>
        <a:xfrm>
          <a:off x="4264100" y="3503664"/>
          <a:ext cx="880699" cy="44034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t>Operational</a:t>
          </a:r>
          <a:endParaRPr lang="en-US" sz="900" b="1" kern="1200" dirty="0"/>
        </a:p>
      </dsp:txBody>
      <dsp:txXfrm>
        <a:off x="4264100" y="3503664"/>
        <a:ext cx="880699" cy="440349"/>
      </dsp:txXfrm>
    </dsp:sp>
    <dsp:sp modelId="{A7EB614C-905A-4544-8720-B7DF0132698A}">
      <dsp:nvSpPr>
        <dsp:cNvPr id="0" name=""/>
        <dsp:cNvSpPr/>
      </dsp:nvSpPr>
      <dsp:spPr>
        <a:xfrm>
          <a:off x="4264100" y="4128961"/>
          <a:ext cx="880699" cy="44034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t>Development</a:t>
          </a:r>
          <a:endParaRPr lang="en-US" sz="900" b="1" kern="1200" dirty="0"/>
        </a:p>
      </dsp:txBody>
      <dsp:txXfrm>
        <a:off x="4264100" y="4128961"/>
        <a:ext cx="880699" cy="440349"/>
      </dsp:txXfrm>
    </dsp:sp>
    <dsp:sp modelId="{B03DD76C-630B-41D6-85D7-990C8A71C8D8}">
      <dsp:nvSpPr>
        <dsp:cNvPr id="0" name=""/>
        <dsp:cNvSpPr/>
      </dsp:nvSpPr>
      <dsp:spPr>
        <a:xfrm>
          <a:off x="6444342" y="2132794"/>
          <a:ext cx="880699" cy="440349"/>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b="1" kern="1200" dirty="0" smtClean="0"/>
            <a:t>External</a:t>
          </a:r>
          <a:endParaRPr lang="en-US" sz="1200" b="1" kern="1200" dirty="0"/>
        </a:p>
      </dsp:txBody>
      <dsp:txXfrm>
        <a:off x="6444342" y="2132794"/>
        <a:ext cx="880699" cy="440349"/>
      </dsp:txXfrm>
    </dsp:sp>
    <dsp:sp modelId="{D91532E7-3529-465E-A188-E7E99D51F41F}">
      <dsp:nvSpPr>
        <dsp:cNvPr id="0" name=""/>
        <dsp:cNvSpPr/>
      </dsp:nvSpPr>
      <dsp:spPr>
        <a:xfrm>
          <a:off x="5329746" y="2878368"/>
          <a:ext cx="880699" cy="44034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t>Regulatory</a:t>
          </a:r>
          <a:endParaRPr lang="en-US" sz="900" b="1" kern="1200" dirty="0"/>
        </a:p>
      </dsp:txBody>
      <dsp:txXfrm>
        <a:off x="5329746" y="2878368"/>
        <a:ext cx="880699" cy="440349"/>
      </dsp:txXfrm>
    </dsp:sp>
    <dsp:sp modelId="{F0E6677D-C6E1-4BA8-A2F0-69693CFAC87D}">
      <dsp:nvSpPr>
        <dsp:cNvPr id="0" name=""/>
        <dsp:cNvSpPr/>
      </dsp:nvSpPr>
      <dsp:spPr>
        <a:xfrm>
          <a:off x="6395392" y="2878368"/>
          <a:ext cx="880699" cy="44034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t>Ethical</a:t>
          </a:r>
          <a:endParaRPr lang="en-US" sz="900" b="1" kern="1200" dirty="0"/>
        </a:p>
      </dsp:txBody>
      <dsp:txXfrm>
        <a:off x="6395392" y="2878368"/>
        <a:ext cx="880699" cy="440349"/>
      </dsp:txXfrm>
    </dsp:sp>
    <dsp:sp modelId="{31A65195-F37F-4DD8-A3CB-C7FA1F42A121}">
      <dsp:nvSpPr>
        <dsp:cNvPr id="0" name=""/>
        <dsp:cNvSpPr/>
      </dsp:nvSpPr>
      <dsp:spPr>
        <a:xfrm>
          <a:off x="7461039" y="2878368"/>
          <a:ext cx="880699" cy="440349"/>
        </a:xfrm>
        <a:prstGeom prst="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t>Legislative</a:t>
          </a:r>
          <a:endParaRPr lang="en-US" sz="900" b="1" kern="1200" dirty="0"/>
        </a:p>
      </dsp:txBody>
      <dsp:txXfrm>
        <a:off x="7461039" y="2878368"/>
        <a:ext cx="880699" cy="440349"/>
      </dsp:txXfrm>
    </dsp:sp>
    <dsp:sp modelId="{E553460A-7013-485A-92D4-A9FF4A325AD3}">
      <dsp:nvSpPr>
        <dsp:cNvPr id="0" name=""/>
        <dsp:cNvSpPr/>
      </dsp:nvSpPr>
      <dsp:spPr>
        <a:xfrm>
          <a:off x="7681213" y="3503664"/>
          <a:ext cx="880699" cy="440349"/>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t>Accounting</a:t>
          </a:r>
          <a:endParaRPr lang="en-US" sz="900" b="1" kern="1200" dirty="0"/>
        </a:p>
      </dsp:txBody>
      <dsp:txXfrm>
        <a:off x="7681213" y="3503664"/>
        <a:ext cx="880699" cy="440349"/>
      </dsp:txXfrm>
    </dsp:sp>
    <dsp:sp modelId="{30DDFA83-0789-4244-B6FA-87A026424C36}">
      <dsp:nvSpPr>
        <dsp:cNvPr id="0" name=""/>
        <dsp:cNvSpPr/>
      </dsp:nvSpPr>
      <dsp:spPr>
        <a:xfrm>
          <a:off x="7681213" y="4128961"/>
          <a:ext cx="880699" cy="440349"/>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5715" tIns="5715" rIns="5715" bIns="5715" numCol="1" spcCol="1270" anchor="ctr" anchorCtr="0">
          <a:noAutofit/>
        </a:bodyPr>
        <a:lstStyle/>
        <a:p>
          <a:pPr lvl="0" algn="ctr" defTabSz="400050">
            <a:lnSpc>
              <a:spcPct val="90000"/>
            </a:lnSpc>
            <a:spcBef>
              <a:spcPct val="0"/>
            </a:spcBef>
            <a:spcAft>
              <a:spcPct val="35000"/>
            </a:spcAft>
          </a:pPr>
          <a:r>
            <a:rPr lang="en-US" sz="900" b="1" kern="1200" dirty="0" smtClean="0"/>
            <a:t>Safety/</a:t>
          </a:r>
        </a:p>
        <a:p>
          <a:pPr lvl="0" algn="ctr" defTabSz="400050">
            <a:lnSpc>
              <a:spcPct val="90000"/>
            </a:lnSpc>
            <a:spcBef>
              <a:spcPct val="0"/>
            </a:spcBef>
            <a:spcAft>
              <a:spcPct val="35000"/>
            </a:spcAft>
          </a:pPr>
          <a:r>
            <a:rPr lang="en-US" sz="900" b="1" kern="1200" dirty="0" smtClean="0"/>
            <a:t>Security</a:t>
          </a:r>
          <a:endParaRPr lang="en-US" sz="900" b="1" kern="1200" dirty="0"/>
        </a:p>
      </dsp:txBody>
      <dsp:txXfrm>
        <a:off x="7681213" y="4128961"/>
        <a:ext cx="880699" cy="44034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1AE576F-7609-44C6-B09A-51AB25D9D54F}" type="datetimeFigureOut">
              <a:rPr lang="en-US" smtClean="0"/>
              <a:t>1/17/2017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3B5B7F-0502-402B-994A-14016919014A}" type="slidenum">
              <a:rPr lang="en-US" smtClean="0"/>
              <a:t>‹#›</a:t>
            </a:fld>
            <a:endParaRPr lang="en-US"/>
          </a:p>
        </p:txBody>
      </p:sp>
    </p:spTree>
    <p:extLst>
      <p:ext uri="{BB962C8B-B14F-4D97-AF65-F5344CB8AC3E}">
        <p14:creationId xmlns:p14="http://schemas.microsoft.com/office/powerpoint/2010/main" val="16983378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14DDB9-D0E1-4D6C-881F-F350A5C90C9B}" type="datetimeFigureOut">
              <a:rPr lang="en-US" smtClean="0"/>
              <a:t>1/17/2017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2E94F6-4247-404F-8692-559D5438C4FD}" type="slidenum">
              <a:rPr lang="en-US" smtClean="0"/>
              <a:t>‹#›</a:t>
            </a:fld>
            <a:endParaRPr lang="en-US"/>
          </a:p>
        </p:txBody>
      </p:sp>
    </p:spTree>
    <p:extLst>
      <p:ext uri="{BB962C8B-B14F-4D97-AF65-F5344CB8AC3E}">
        <p14:creationId xmlns:p14="http://schemas.microsoft.com/office/powerpoint/2010/main" val="170136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FB48D7-130E-4955-893A-B8FABB257F55}" type="slidenum">
              <a:rPr lang="en-US" smtClean="0"/>
              <a:t>13</a:t>
            </a:fld>
            <a:endParaRPr lang="en-US"/>
          </a:p>
        </p:txBody>
      </p:sp>
    </p:spTree>
    <p:extLst>
      <p:ext uri="{BB962C8B-B14F-4D97-AF65-F5344CB8AC3E}">
        <p14:creationId xmlns:p14="http://schemas.microsoft.com/office/powerpoint/2010/main" val="3740340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FB48D7-130E-4955-893A-B8FABB257F55}" type="slidenum">
              <a:rPr lang="en-US" smtClean="0"/>
              <a:t>29</a:t>
            </a:fld>
            <a:endParaRPr lang="en-US"/>
          </a:p>
        </p:txBody>
      </p:sp>
    </p:spTree>
    <p:extLst>
      <p:ext uri="{BB962C8B-B14F-4D97-AF65-F5344CB8AC3E}">
        <p14:creationId xmlns:p14="http://schemas.microsoft.com/office/powerpoint/2010/main" val="2026069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4000" b="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400">
                <a:solidFill>
                  <a:srgbClr val="C0000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2755480F-93D2-4698-ACD4-D862CD76594B}" type="datetime1">
              <a:rPr lang="en-US" smtClean="0"/>
              <a:t>1/17/2017</a:t>
            </a:fld>
            <a:endParaRPr lang="en-US" dirty="0"/>
          </a:p>
        </p:txBody>
      </p:sp>
      <p:sp>
        <p:nvSpPr>
          <p:cNvPr id="5" name="Footer Placeholder 4"/>
          <p:cNvSpPr>
            <a:spLocks noGrp="1"/>
          </p:cNvSpPr>
          <p:nvPr>
            <p:ph type="ftr" sz="quarter" idx="11"/>
          </p:nvPr>
        </p:nvSpPr>
        <p:spPr/>
        <p:txBody>
          <a:bodyPr/>
          <a:lstStyle/>
          <a:p>
            <a:r>
              <a:rPr lang="en-US" smtClean="0"/>
              <a:t>Sofware Process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585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486F13-42DF-45D5-8880-BC35CC040465}" type="datetime1">
              <a:rPr lang="en-US" smtClean="0"/>
              <a:t>1/17/2017</a:t>
            </a:fld>
            <a:endParaRPr lang="en-US" dirty="0"/>
          </a:p>
        </p:txBody>
      </p:sp>
      <p:sp>
        <p:nvSpPr>
          <p:cNvPr id="5" name="Footer Placeholder 4"/>
          <p:cNvSpPr>
            <a:spLocks noGrp="1"/>
          </p:cNvSpPr>
          <p:nvPr>
            <p:ph type="ftr" sz="quarter" idx="11"/>
          </p:nvPr>
        </p:nvSpPr>
        <p:spPr/>
        <p:txBody>
          <a:bodyPr/>
          <a:lstStyle/>
          <a:p>
            <a:r>
              <a:rPr lang="en-US" smtClean="0"/>
              <a:t>Sofware Process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2669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0A8A5-9165-414D-96CE-54E154D70C77}" type="datetime1">
              <a:rPr lang="en-US" smtClean="0"/>
              <a:t>1/17/2017</a:t>
            </a:fld>
            <a:endParaRPr lang="en-US" dirty="0"/>
          </a:p>
        </p:txBody>
      </p:sp>
      <p:sp>
        <p:nvSpPr>
          <p:cNvPr id="5" name="Footer Placeholder 4"/>
          <p:cNvSpPr>
            <a:spLocks noGrp="1"/>
          </p:cNvSpPr>
          <p:nvPr>
            <p:ph type="ftr" sz="quarter" idx="11"/>
          </p:nvPr>
        </p:nvSpPr>
        <p:spPr/>
        <p:txBody>
          <a:bodyPr/>
          <a:lstStyle/>
          <a:p>
            <a:r>
              <a:rPr lang="en-US" smtClean="0"/>
              <a:t>Sofware Process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539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71450" indent="-171450">
              <a:defRPr kumimoji="0" lang="en-US" sz="2000" kern="1200" dirty="0" smtClean="0">
                <a:solidFill>
                  <a:schemeClr val="tx1"/>
                </a:solidFill>
                <a:latin typeface="+mn-lt"/>
                <a:ea typeface="+mn-ea"/>
                <a:cs typeface="+mn-cs"/>
              </a:defRPr>
            </a:lvl1pPr>
          </a:lstStyle>
          <a:p>
            <a:pPr marL="274320" lvl="0" indent="-274320" algn="l" defTabSz="685800" rtl="0" eaLnBrk="1" latinLnBrk="0" hangingPunct="1">
              <a:lnSpc>
                <a:spcPct val="90000"/>
              </a:lnSpc>
              <a:spcBef>
                <a:spcPts val="600"/>
              </a:spcBef>
              <a:buClr>
                <a:schemeClr val="accent1"/>
              </a:buClr>
              <a:buSzPct val="76000"/>
              <a:buFont typeface="Wingdings 3"/>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EED234A6-2EF8-4B1C-BAD8-99DD0EFAC968}" type="datetime1">
              <a:rPr lang="en-US" smtClean="0"/>
              <a:t>1/17/2017</a:t>
            </a:fld>
            <a:endParaRPr lang="en-US" dirty="0"/>
          </a:p>
        </p:txBody>
      </p:sp>
      <p:sp>
        <p:nvSpPr>
          <p:cNvPr id="5" name="Footer Placeholder 4"/>
          <p:cNvSpPr>
            <a:spLocks noGrp="1"/>
          </p:cNvSpPr>
          <p:nvPr>
            <p:ph type="ftr" sz="quarter" idx="11"/>
          </p:nvPr>
        </p:nvSpPr>
        <p:spPr/>
        <p:txBody>
          <a:bodyPr/>
          <a:lstStyle/>
          <a:p>
            <a:r>
              <a:rPr lang="en-US" smtClean="0"/>
              <a:t>Sofware Process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086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0960164-36DC-4F34-8295-BC7DDFB5B05A}" type="datetime1">
              <a:rPr lang="en-US" smtClean="0"/>
              <a:t>1/17/2017</a:t>
            </a:fld>
            <a:endParaRPr lang="en-US" dirty="0"/>
          </a:p>
        </p:txBody>
      </p:sp>
      <p:sp>
        <p:nvSpPr>
          <p:cNvPr id="5" name="Footer Placeholder 4"/>
          <p:cNvSpPr>
            <a:spLocks noGrp="1"/>
          </p:cNvSpPr>
          <p:nvPr>
            <p:ph type="ftr" sz="quarter" idx="11"/>
          </p:nvPr>
        </p:nvSpPr>
        <p:spPr/>
        <p:txBody>
          <a:bodyPr/>
          <a:lstStyle/>
          <a:p>
            <a:r>
              <a:rPr lang="en-US" smtClean="0"/>
              <a:t>Sofware Process</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675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C2C712-9083-41DD-B4C0-9F10099B7824}" type="datetime1">
              <a:rPr lang="en-US" smtClean="0"/>
              <a:t>1/17/2017</a:t>
            </a:fld>
            <a:endParaRPr lang="en-US" dirty="0"/>
          </a:p>
        </p:txBody>
      </p:sp>
      <p:sp>
        <p:nvSpPr>
          <p:cNvPr id="6" name="Footer Placeholder 5"/>
          <p:cNvSpPr>
            <a:spLocks noGrp="1"/>
          </p:cNvSpPr>
          <p:nvPr>
            <p:ph type="ftr" sz="quarter" idx="11"/>
          </p:nvPr>
        </p:nvSpPr>
        <p:spPr/>
        <p:txBody>
          <a:bodyPr/>
          <a:lstStyle/>
          <a:p>
            <a:r>
              <a:rPr lang="en-US" smtClean="0"/>
              <a:t>Sofware Process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9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CDD2F1D-7019-42BE-B6DF-6C36AF458F27}" type="datetime1">
              <a:rPr lang="en-US" smtClean="0"/>
              <a:t>1/17/2017</a:t>
            </a:fld>
            <a:endParaRPr lang="en-US" dirty="0"/>
          </a:p>
        </p:txBody>
      </p:sp>
      <p:sp>
        <p:nvSpPr>
          <p:cNvPr id="8" name="Footer Placeholder 7"/>
          <p:cNvSpPr>
            <a:spLocks noGrp="1"/>
          </p:cNvSpPr>
          <p:nvPr>
            <p:ph type="ftr" sz="quarter" idx="11"/>
          </p:nvPr>
        </p:nvSpPr>
        <p:spPr/>
        <p:txBody>
          <a:bodyPr/>
          <a:lstStyle/>
          <a:p>
            <a:r>
              <a:rPr lang="en-US" smtClean="0"/>
              <a:t>Sofware Process</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4157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0750DA-CC9F-4746-B811-190B862C86C4}" type="datetime1">
              <a:rPr lang="en-US" smtClean="0"/>
              <a:t>1/17/2017</a:t>
            </a:fld>
            <a:endParaRPr lang="en-US" dirty="0"/>
          </a:p>
        </p:txBody>
      </p:sp>
      <p:sp>
        <p:nvSpPr>
          <p:cNvPr id="4" name="Footer Placeholder 3"/>
          <p:cNvSpPr>
            <a:spLocks noGrp="1"/>
          </p:cNvSpPr>
          <p:nvPr>
            <p:ph type="ftr" sz="quarter" idx="11"/>
          </p:nvPr>
        </p:nvSpPr>
        <p:spPr/>
        <p:txBody>
          <a:bodyPr/>
          <a:lstStyle/>
          <a:p>
            <a:r>
              <a:rPr lang="en-US" smtClean="0"/>
              <a:t>Sofware Process</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450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B83B2A-620E-4F37-9A80-DC01B2E21D51}" type="datetime1">
              <a:rPr lang="en-US" smtClean="0"/>
              <a:t>1/17/2017</a:t>
            </a:fld>
            <a:endParaRPr lang="en-US" dirty="0"/>
          </a:p>
        </p:txBody>
      </p:sp>
      <p:sp>
        <p:nvSpPr>
          <p:cNvPr id="3" name="Footer Placeholder 2"/>
          <p:cNvSpPr>
            <a:spLocks noGrp="1"/>
          </p:cNvSpPr>
          <p:nvPr>
            <p:ph type="ftr" sz="quarter" idx="11"/>
          </p:nvPr>
        </p:nvSpPr>
        <p:spPr/>
        <p:txBody>
          <a:bodyPr/>
          <a:lstStyle/>
          <a:p>
            <a:r>
              <a:rPr lang="en-US" smtClean="0"/>
              <a:t>Sofware Process</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5787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6A20B63-B75A-4224-A9AA-B5055E1EC560}" type="datetime1">
              <a:rPr lang="en-US" smtClean="0"/>
              <a:t>1/17/2017</a:t>
            </a:fld>
            <a:endParaRPr lang="en-US" dirty="0"/>
          </a:p>
        </p:txBody>
      </p:sp>
      <p:sp>
        <p:nvSpPr>
          <p:cNvPr id="6" name="Footer Placeholder 5"/>
          <p:cNvSpPr>
            <a:spLocks noGrp="1"/>
          </p:cNvSpPr>
          <p:nvPr>
            <p:ph type="ftr" sz="quarter" idx="11"/>
          </p:nvPr>
        </p:nvSpPr>
        <p:spPr/>
        <p:txBody>
          <a:bodyPr/>
          <a:lstStyle/>
          <a:p>
            <a:r>
              <a:rPr lang="en-US" smtClean="0"/>
              <a:t>Sofware Process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420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A9283A-C043-415D-9B9A-EF1B81BC23F5}" type="datetime1">
              <a:rPr lang="en-US" smtClean="0"/>
              <a:t>1/17/2017</a:t>
            </a:fld>
            <a:endParaRPr lang="en-US" dirty="0"/>
          </a:p>
        </p:txBody>
      </p:sp>
      <p:sp>
        <p:nvSpPr>
          <p:cNvPr id="6" name="Footer Placeholder 5"/>
          <p:cNvSpPr>
            <a:spLocks noGrp="1"/>
          </p:cNvSpPr>
          <p:nvPr>
            <p:ph type="ftr" sz="quarter" idx="11"/>
          </p:nvPr>
        </p:nvSpPr>
        <p:spPr/>
        <p:txBody>
          <a:bodyPr/>
          <a:lstStyle/>
          <a:p>
            <a:r>
              <a:rPr lang="en-US" smtClean="0"/>
              <a:t>Sofware Process</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334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0" lang="en-US" sz="2800" b="0" i="0" u="none" strike="noStrike" kern="1200" cap="none" spc="0" normalizeH="0" baseline="0" noProof="0" dirty="0" smtClean="0">
                <a:ln>
                  <a:noFill/>
                </a:ln>
                <a:solidFill>
                  <a:srgbClr val="920000"/>
                </a:solidFill>
                <a:effectLst/>
                <a:uLnTx/>
                <a:uFillTx/>
                <a:latin typeface="Droid Sans"/>
                <a:ea typeface="+mj-ea"/>
                <a:cs typeface="Segoe UI" pitchFamily="34" charset="0"/>
              </a:rPr>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marL="274320" lvl="0" indent="-274320" algn="l" rtl="0" eaLnBrk="1" latinLnBrk="0" hangingPunct="1">
              <a:spcBef>
                <a:spcPts val="600"/>
              </a:spcBef>
              <a:buClr>
                <a:schemeClr val="accent1"/>
              </a:buClr>
              <a:buSzPct val="76000"/>
              <a:buFont typeface="Wingdings 3"/>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8C35A36-B5D1-44D6-9252-82DBF08996FB}" type="datetime1">
              <a:rPr lang="en-US" smtClean="0"/>
              <a:t>1/17/2017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smtClean="0"/>
              <a:t>Sofware Process</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3804341"/>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685800" rtl="0" eaLnBrk="1" latinLnBrk="0" hangingPunct="1">
        <a:lnSpc>
          <a:spcPct val="90000"/>
        </a:lnSpc>
        <a:spcBef>
          <a:spcPct val="0"/>
        </a:spcBef>
        <a:buNone/>
        <a:defRPr kumimoji="0" lang="en-US" sz="3200" b="1" kern="1200" spc="0" baseline="0" dirty="0">
          <a:solidFill>
            <a:srgbClr val="920000"/>
          </a:solidFill>
          <a:latin typeface="+mn-lt"/>
          <a:ea typeface="+mj-ea"/>
          <a:cs typeface="Segoe UI"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0" lang="en-US" sz="20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C00000"/>
        </a:buClr>
        <a:buFont typeface="Courier New" panose="02070309020205020404" pitchFamily="49" charset="0"/>
        <a:buChar char="o"/>
        <a:defRPr kumimoji="0" lang="en-US" sz="2000" kern="1200" dirty="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Ø"/>
        <a:defRPr kumimoji="0" lang="en-US" sz="20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B050"/>
        </a:buClr>
        <a:buFont typeface="Wingdings" panose="05000000000000000000" pitchFamily="2" charset="2"/>
        <a:buChar char="§"/>
        <a:defRPr kumimoji="0" lang="en-US" sz="2000" kern="1200" dirty="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7030A0"/>
        </a:buClr>
        <a:buFont typeface="Arial" panose="020B0604020202020204" pitchFamily="34" charset="0"/>
        <a:buChar char="•"/>
        <a:defRPr kumimoji="0" lang="en-US" sz="20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467" y="1624639"/>
            <a:ext cx="8207062" cy="2387600"/>
          </a:xfrm>
        </p:spPr>
        <p:txBody>
          <a:bodyPr/>
          <a:lstStyle/>
          <a:p>
            <a:r>
              <a:rPr lang="en-GB" dirty="0" smtClean="0"/>
              <a:t>CS223: Software Engineering</a:t>
            </a:r>
            <a:endParaRPr lang="en-US" dirty="0"/>
          </a:p>
        </p:txBody>
      </p:sp>
      <p:sp>
        <p:nvSpPr>
          <p:cNvPr id="3" name="Subtitle 2"/>
          <p:cNvSpPr>
            <a:spLocks noGrp="1"/>
          </p:cNvSpPr>
          <p:nvPr>
            <p:ph type="subTitle" idx="1"/>
          </p:nvPr>
        </p:nvSpPr>
        <p:spPr>
          <a:xfrm>
            <a:off x="1143000" y="4180445"/>
            <a:ext cx="6858000" cy="1655762"/>
          </a:xfrm>
        </p:spPr>
        <p:txBody>
          <a:bodyPr>
            <a:normAutofit/>
          </a:bodyPr>
          <a:lstStyle/>
          <a:p>
            <a:r>
              <a:rPr lang="en-GB" sz="3200" dirty="0" smtClean="0"/>
              <a:t>Software Development Processes</a:t>
            </a:r>
            <a:endParaRPr lang="en-US" sz="3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642" y="838247"/>
            <a:ext cx="1636713" cy="1775510"/>
          </a:xfrm>
          <a:prstGeom prst="rect">
            <a:avLst/>
          </a:prstGeom>
        </p:spPr>
      </p:pic>
    </p:spTree>
    <p:extLst>
      <p:ext uri="{BB962C8B-B14F-4D97-AF65-F5344CB8AC3E}">
        <p14:creationId xmlns:p14="http://schemas.microsoft.com/office/powerpoint/2010/main" val="691414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and Non-functional requirements</a:t>
            </a:r>
            <a:endParaRPr lang="en-US" dirty="0"/>
          </a:p>
        </p:txBody>
      </p:sp>
      <p:sp>
        <p:nvSpPr>
          <p:cNvPr id="3" name="Content Placeholder 2"/>
          <p:cNvSpPr>
            <a:spLocks noGrp="1"/>
          </p:cNvSpPr>
          <p:nvPr>
            <p:ph idx="1"/>
          </p:nvPr>
        </p:nvSpPr>
        <p:spPr>
          <a:xfrm>
            <a:off x="628650" y="1825624"/>
            <a:ext cx="8341180" cy="5032376"/>
          </a:xfrm>
        </p:spPr>
        <p:txBody>
          <a:bodyPr>
            <a:normAutofit fontScale="92500" lnSpcReduction="20000"/>
          </a:bodyPr>
          <a:lstStyle/>
          <a:p>
            <a:pPr>
              <a:lnSpc>
                <a:spcPct val="150000"/>
              </a:lnSpc>
            </a:pPr>
            <a:r>
              <a:rPr lang="en-US" dirty="0" smtClean="0"/>
              <a:t> </a:t>
            </a:r>
            <a:r>
              <a:rPr lang="en-US" b="1" dirty="0" smtClean="0">
                <a:solidFill>
                  <a:srgbClr val="0000FF"/>
                </a:solidFill>
              </a:rPr>
              <a:t>Functional</a:t>
            </a:r>
          </a:p>
          <a:p>
            <a:pPr lvl="1">
              <a:lnSpc>
                <a:spcPct val="150000"/>
              </a:lnSpc>
            </a:pPr>
            <a:r>
              <a:rPr lang="en-US" dirty="0"/>
              <a:t> </a:t>
            </a:r>
            <a:r>
              <a:rPr lang="en-GB" dirty="0"/>
              <a:t>statements of services the system should </a:t>
            </a:r>
            <a:r>
              <a:rPr lang="en-GB" dirty="0" smtClean="0"/>
              <a:t>provide</a:t>
            </a:r>
          </a:p>
          <a:p>
            <a:pPr lvl="1">
              <a:lnSpc>
                <a:spcPct val="150000"/>
              </a:lnSpc>
            </a:pPr>
            <a:r>
              <a:rPr lang="en-GB" dirty="0"/>
              <a:t> </a:t>
            </a:r>
            <a:r>
              <a:rPr lang="en-GB" dirty="0" smtClean="0"/>
              <a:t>System reaction to a particular input</a:t>
            </a:r>
          </a:p>
          <a:p>
            <a:pPr lvl="1">
              <a:lnSpc>
                <a:spcPct val="150000"/>
              </a:lnSpc>
            </a:pPr>
            <a:r>
              <a:rPr lang="en-GB" dirty="0"/>
              <a:t> </a:t>
            </a:r>
            <a:r>
              <a:rPr lang="en-GB" dirty="0" smtClean="0"/>
              <a:t>System behaviour at a particular situation</a:t>
            </a:r>
          </a:p>
          <a:p>
            <a:pPr lvl="1">
              <a:lnSpc>
                <a:spcPct val="150000"/>
              </a:lnSpc>
            </a:pPr>
            <a:r>
              <a:rPr lang="en-GB" dirty="0"/>
              <a:t> </a:t>
            </a:r>
            <a:r>
              <a:rPr lang="en-GB" b="1" dirty="0" smtClean="0">
                <a:solidFill>
                  <a:srgbClr val="FF3300"/>
                </a:solidFill>
              </a:rPr>
              <a:t>What a system should not do (optional)</a:t>
            </a:r>
          </a:p>
          <a:p>
            <a:pPr>
              <a:lnSpc>
                <a:spcPct val="150000"/>
              </a:lnSpc>
            </a:pPr>
            <a:r>
              <a:rPr lang="en-GB" b="1" dirty="0" smtClean="0"/>
              <a:t> </a:t>
            </a:r>
            <a:r>
              <a:rPr lang="en-GB" b="1" dirty="0" smtClean="0">
                <a:solidFill>
                  <a:srgbClr val="0000FF"/>
                </a:solidFill>
              </a:rPr>
              <a:t>Non-Functional</a:t>
            </a:r>
          </a:p>
          <a:p>
            <a:pPr lvl="1">
              <a:lnSpc>
                <a:spcPct val="150000"/>
              </a:lnSpc>
            </a:pPr>
            <a:r>
              <a:rPr lang="en-GB" b="1" dirty="0"/>
              <a:t> </a:t>
            </a:r>
            <a:r>
              <a:rPr lang="en-GB" dirty="0" smtClean="0"/>
              <a:t>Constraints </a:t>
            </a:r>
            <a:r>
              <a:rPr lang="en-GB" dirty="0"/>
              <a:t>on the services or functions offered by the </a:t>
            </a:r>
            <a:r>
              <a:rPr lang="en-GB" dirty="0" smtClean="0"/>
              <a:t>system</a:t>
            </a:r>
          </a:p>
          <a:p>
            <a:pPr lvl="2">
              <a:lnSpc>
                <a:spcPct val="150000"/>
              </a:lnSpc>
            </a:pPr>
            <a:r>
              <a:rPr lang="en-GB" b="1" dirty="0"/>
              <a:t> </a:t>
            </a:r>
            <a:r>
              <a:rPr lang="en-GB" b="1" dirty="0" smtClean="0"/>
              <a:t> </a:t>
            </a:r>
            <a:r>
              <a:rPr lang="en-GB" dirty="0"/>
              <a:t>timing constraints, </a:t>
            </a:r>
            <a:endParaRPr lang="en-GB" dirty="0" smtClean="0"/>
          </a:p>
          <a:p>
            <a:pPr lvl="2">
              <a:lnSpc>
                <a:spcPct val="150000"/>
              </a:lnSpc>
            </a:pPr>
            <a:r>
              <a:rPr lang="en-GB" dirty="0"/>
              <a:t> </a:t>
            </a:r>
            <a:r>
              <a:rPr lang="en-GB" dirty="0" smtClean="0"/>
              <a:t>constraints </a:t>
            </a:r>
            <a:r>
              <a:rPr lang="en-GB" dirty="0"/>
              <a:t>on the development process, </a:t>
            </a:r>
          </a:p>
          <a:p>
            <a:pPr lvl="2">
              <a:lnSpc>
                <a:spcPct val="150000"/>
              </a:lnSpc>
            </a:pPr>
            <a:r>
              <a:rPr lang="en-GB" dirty="0" smtClean="0"/>
              <a:t> constraints </a:t>
            </a:r>
            <a:r>
              <a:rPr lang="en-GB" dirty="0"/>
              <a:t>imposed by </a:t>
            </a:r>
            <a:r>
              <a:rPr lang="en-GB" dirty="0" smtClean="0"/>
              <a:t>standards</a:t>
            </a:r>
          </a:p>
          <a:p>
            <a:pPr lvl="1">
              <a:lnSpc>
                <a:spcPct val="150000"/>
              </a:lnSpc>
            </a:pPr>
            <a:r>
              <a:rPr lang="en-GB" b="1" dirty="0"/>
              <a:t> </a:t>
            </a:r>
            <a:r>
              <a:rPr lang="en-GB" b="1" dirty="0" smtClean="0">
                <a:solidFill>
                  <a:srgbClr val="FF3300"/>
                </a:solidFill>
              </a:rPr>
              <a:t>Applicable to the entire system, not on parts</a:t>
            </a:r>
            <a:endParaRPr lang="en-US" b="1" dirty="0">
              <a:solidFill>
                <a:srgbClr val="FF3300"/>
              </a:solidFill>
            </a:endParaRPr>
          </a:p>
        </p:txBody>
      </p:sp>
    </p:spTree>
    <p:extLst>
      <p:ext uri="{BB962C8B-B14F-4D97-AF65-F5344CB8AC3E}">
        <p14:creationId xmlns:p14="http://schemas.microsoft.com/office/powerpoint/2010/main" val="92068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a:xfrm>
            <a:off x="628649" y="1825625"/>
            <a:ext cx="8283121" cy="4351338"/>
          </a:xfrm>
        </p:spPr>
        <p:txBody>
          <a:bodyPr/>
          <a:lstStyle/>
          <a:p>
            <a:pPr>
              <a:lnSpc>
                <a:spcPct val="150000"/>
              </a:lnSpc>
            </a:pPr>
            <a:r>
              <a:rPr lang="en-GB" dirty="0"/>
              <a:t>Describe functionality or system services.</a:t>
            </a:r>
          </a:p>
          <a:p>
            <a:pPr>
              <a:lnSpc>
                <a:spcPct val="150000"/>
              </a:lnSpc>
            </a:pPr>
            <a:r>
              <a:rPr lang="en-GB" dirty="0"/>
              <a:t>Depend on the type of software, expected users and the type of system where the software is used.</a:t>
            </a:r>
          </a:p>
          <a:p>
            <a:pPr>
              <a:lnSpc>
                <a:spcPct val="150000"/>
              </a:lnSpc>
            </a:pPr>
            <a:r>
              <a:rPr lang="en-GB" dirty="0"/>
              <a:t>Functional user requirements may be high-level statements of what the system should </a:t>
            </a:r>
            <a:r>
              <a:rPr lang="en-GB" dirty="0" smtClean="0"/>
              <a:t>do.</a:t>
            </a:r>
          </a:p>
          <a:p>
            <a:pPr>
              <a:lnSpc>
                <a:spcPct val="150000"/>
              </a:lnSpc>
            </a:pPr>
            <a:r>
              <a:rPr lang="en-GB" dirty="0" smtClean="0"/>
              <a:t>Functional </a:t>
            </a:r>
            <a:r>
              <a:rPr lang="en-GB" dirty="0"/>
              <a:t>system requirements should describe the system services in detail.</a:t>
            </a:r>
          </a:p>
        </p:txBody>
      </p:sp>
    </p:spTree>
    <p:extLst>
      <p:ext uri="{BB962C8B-B14F-4D97-AF65-F5344CB8AC3E}">
        <p14:creationId xmlns:p14="http://schemas.microsoft.com/office/powerpoint/2010/main" val="413498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9939">
                                            <p:txEl>
                                              <p:pRg st="1" end="1"/>
                                            </p:txEl>
                                          </p:spTgt>
                                        </p:tgtEl>
                                        <p:attrNameLst>
                                          <p:attrName>style.visibility</p:attrName>
                                        </p:attrNameLst>
                                      </p:cBhvr>
                                      <p:to>
                                        <p:strVal val="visible"/>
                                      </p:to>
                                    </p:set>
                                    <p:animEffect transition="in" filter="fade">
                                      <p:cBhvr>
                                        <p:cTn id="12" dur="500"/>
                                        <p:tgtEl>
                                          <p:spTgt spid="399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9939">
                                            <p:txEl>
                                              <p:pRg st="2" end="2"/>
                                            </p:txEl>
                                          </p:spTgt>
                                        </p:tgtEl>
                                        <p:attrNameLst>
                                          <p:attrName>style.visibility</p:attrName>
                                        </p:attrNameLst>
                                      </p:cBhvr>
                                      <p:to>
                                        <p:strVal val="visible"/>
                                      </p:to>
                                    </p:set>
                                    <p:animEffect transition="in" filter="fade">
                                      <p:cBhvr>
                                        <p:cTn id="17" dur="500"/>
                                        <p:tgtEl>
                                          <p:spTgt spid="399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9939">
                                            <p:txEl>
                                              <p:pRg st="3" end="3"/>
                                            </p:txEl>
                                          </p:spTgt>
                                        </p:tgtEl>
                                        <p:attrNameLst>
                                          <p:attrName>style.visibility</p:attrName>
                                        </p:attrNameLst>
                                      </p:cBhvr>
                                      <p:to>
                                        <p:strVal val="visible"/>
                                      </p:to>
                                    </p:set>
                                    <p:animEffect transition="in" filter="fade">
                                      <p:cBhvr>
                                        <p:cTn id="22"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smtClean="0"/>
              <a:t>A case study</a:t>
            </a:r>
            <a:endParaRPr lang="en-US" dirty="0"/>
          </a:p>
        </p:txBody>
      </p:sp>
      <p:sp>
        <p:nvSpPr>
          <p:cNvPr id="77827" name="Rectangle 3"/>
          <p:cNvSpPr>
            <a:spLocks noGrp="1" noChangeArrowheads="1"/>
          </p:cNvSpPr>
          <p:nvPr>
            <p:ph idx="1"/>
          </p:nvPr>
        </p:nvSpPr>
        <p:spPr/>
        <p:txBody>
          <a:bodyPr/>
          <a:lstStyle/>
          <a:p>
            <a:pPr>
              <a:lnSpc>
                <a:spcPct val="150000"/>
              </a:lnSpc>
            </a:pPr>
            <a:r>
              <a:rPr lang="en-US" dirty="0" smtClean="0"/>
              <a:t>A user shall be able to search the appointments lists for all clinics.</a:t>
            </a:r>
          </a:p>
          <a:p>
            <a:pPr>
              <a:lnSpc>
                <a:spcPct val="150000"/>
              </a:lnSpc>
            </a:pPr>
            <a:endParaRPr lang="en-GB" dirty="0" smtClean="0"/>
          </a:p>
          <a:p>
            <a:pPr>
              <a:lnSpc>
                <a:spcPct val="150000"/>
              </a:lnSpc>
            </a:pPr>
            <a:r>
              <a:rPr lang="en-US" dirty="0" smtClean="0"/>
              <a:t>The system shall generate each day, for each clinic, a list of patients who are expected to attend appointments that day. </a:t>
            </a:r>
          </a:p>
          <a:p>
            <a:pPr>
              <a:lnSpc>
                <a:spcPct val="150000"/>
              </a:lnSpc>
            </a:pPr>
            <a:endParaRPr lang="en-GB" dirty="0" smtClean="0"/>
          </a:p>
          <a:p>
            <a:pPr>
              <a:lnSpc>
                <a:spcPct val="150000"/>
              </a:lnSpc>
            </a:pPr>
            <a:r>
              <a:rPr lang="en-US" dirty="0" smtClean="0"/>
              <a:t>Each staff member using the system shall be uniquely identified by his or her 8-digit employee number.</a:t>
            </a:r>
            <a:r>
              <a:rPr lang="en-GB" dirty="0" smtClean="0"/>
              <a:t> </a:t>
            </a:r>
            <a:endParaRPr lang="en-US" dirty="0"/>
          </a:p>
        </p:txBody>
      </p:sp>
    </p:spTree>
    <p:extLst>
      <p:ext uri="{BB962C8B-B14F-4D97-AF65-F5344CB8AC3E}">
        <p14:creationId xmlns:p14="http://schemas.microsoft.com/office/powerpoint/2010/main" val="40122276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a:t>
            </a:r>
            <a:r>
              <a:rPr lang="en-GB" dirty="0" smtClean="0"/>
              <a:t>imprecision</a:t>
            </a:r>
            <a:endParaRPr lang="en-GB" dirty="0"/>
          </a:p>
        </p:txBody>
      </p:sp>
      <p:sp>
        <p:nvSpPr>
          <p:cNvPr id="41987" name="Rectangle 3"/>
          <p:cNvSpPr>
            <a:spLocks noGrp="1" noChangeArrowheads="1"/>
          </p:cNvSpPr>
          <p:nvPr>
            <p:ph idx="1"/>
          </p:nvPr>
        </p:nvSpPr>
        <p:spPr>
          <a:xfrm>
            <a:off x="628650" y="1690688"/>
            <a:ext cx="8413750" cy="4927825"/>
          </a:xfrm>
        </p:spPr>
        <p:txBody>
          <a:bodyPr/>
          <a:lstStyle/>
          <a:p>
            <a:pPr>
              <a:lnSpc>
                <a:spcPct val="150000"/>
              </a:lnSpc>
            </a:pPr>
            <a:r>
              <a:rPr lang="en-GB" dirty="0"/>
              <a:t>Problems arise when requirements are </a:t>
            </a:r>
            <a:r>
              <a:rPr lang="en-GB" b="1" i="1" dirty="0">
                <a:solidFill>
                  <a:srgbClr val="FF3300"/>
                </a:solidFill>
              </a:rPr>
              <a:t>not precisely stated</a:t>
            </a:r>
            <a:r>
              <a:rPr lang="en-GB" dirty="0"/>
              <a:t>.</a:t>
            </a:r>
          </a:p>
          <a:p>
            <a:pPr>
              <a:lnSpc>
                <a:spcPct val="150000"/>
              </a:lnSpc>
            </a:pPr>
            <a:r>
              <a:rPr lang="en-GB" b="1" dirty="0">
                <a:solidFill>
                  <a:srgbClr val="FF3300"/>
                </a:solidFill>
              </a:rPr>
              <a:t>Ambiguous requirements </a:t>
            </a:r>
            <a:r>
              <a:rPr lang="en-GB" dirty="0"/>
              <a:t>may be interpreted in different ways by developers and users.</a:t>
            </a:r>
          </a:p>
          <a:p>
            <a:pPr>
              <a:lnSpc>
                <a:spcPct val="150000"/>
              </a:lnSpc>
            </a:pPr>
            <a:r>
              <a:rPr lang="en-GB" dirty="0"/>
              <a:t>Consider the term </a:t>
            </a:r>
            <a:r>
              <a:rPr lang="en-GB" b="1" dirty="0" smtClean="0">
                <a:solidFill>
                  <a:srgbClr val="0000FF"/>
                </a:solidFill>
              </a:rPr>
              <a:t>‘search’</a:t>
            </a:r>
            <a:r>
              <a:rPr lang="en-GB" dirty="0" smtClean="0"/>
              <a:t> in requirement 1</a:t>
            </a:r>
          </a:p>
          <a:p>
            <a:pPr marL="711200" lvl="1" indent="-347663">
              <a:lnSpc>
                <a:spcPct val="150000"/>
              </a:lnSpc>
            </a:pPr>
            <a:r>
              <a:rPr lang="en-GB" b="1" dirty="0"/>
              <a:t>User intention</a:t>
            </a:r>
            <a:r>
              <a:rPr lang="en-GB" b="1" dirty="0" smtClean="0"/>
              <a:t> </a:t>
            </a:r>
            <a:r>
              <a:rPr lang="en-GB" dirty="0" smtClean="0"/>
              <a:t>– search for a patient name across all appointments in all clinics;</a:t>
            </a:r>
            <a:endParaRPr lang="en-GB" dirty="0"/>
          </a:p>
          <a:p>
            <a:pPr marL="711200" lvl="1" indent="-347663">
              <a:lnSpc>
                <a:spcPct val="150000"/>
              </a:lnSpc>
            </a:pPr>
            <a:r>
              <a:rPr lang="en-GB" b="1" dirty="0"/>
              <a:t>Developer interpretation</a:t>
            </a:r>
            <a:r>
              <a:rPr lang="en-GB" b="1" dirty="0" smtClean="0"/>
              <a:t> </a:t>
            </a:r>
            <a:r>
              <a:rPr lang="en-GB" dirty="0" smtClean="0"/>
              <a:t>– search for a patient name in an individual clinic. User chooses clinic then search.</a:t>
            </a:r>
            <a:endParaRPr lang="en-GB" dirty="0"/>
          </a:p>
        </p:txBody>
      </p:sp>
    </p:spTree>
    <p:extLst>
      <p:ext uri="{BB962C8B-B14F-4D97-AF65-F5344CB8AC3E}">
        <p14:creationId xmlns:p14="http://schemas.microsoft.com/office/powerpoint/2010/main" val="7087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fade">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fade">
                                      <p:cBhvr>
                                        <p:cTn id="12" dur="500"/>
                                        <p:tgtEl>
                                          <p:spTgt spid="41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fade">
                                      <p:cBhvr>
                                        <p:cTn id="17" dur="500"/>
                                        <p:tgtEl>
                                          <p:spTgt spid="4198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1987">
                                            <p:txEl>
                                              <p:pRg st="3" end="3"/>
                                            </p:txEl>
                                          </p:spTgt>
                                        </p:tgtEl>
                                        <p:attrNameLst>
                                          <p:attrName>style.visibility</p:attrName>
                                        </p:attrNameLst>
                                      </p:cBhvr>
                                      <p:to>
                                        <p:strVal val="visible"/>
                                      </p:to>
                                    </p:set>
                                    <p:animEffect transition="in" filter="fade">
                                      <p:cBhvr>
                                        <p:cTn id="20" dur="500"/>
                                        <p:tgtEl>
                                          <p:spTgt spid="4198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1987">
                                            <p:txEl>
                                              <p:pRg st="4" end="4"/>
                                            </p:txEl>
                                          </p:spTgt>
                                        </p:tgtEl>
                                        <p:attrNameLst>
                                          <p:attrName>style.visibility</p:attrName>
                                        </p:attrNameLst>
                                      </p:cBhvr>
                                      <p:to>
                                        <p:strVal val="visible"/>
                                      </p:to>
                                    </p:set>
                                    <p:animEffect transition="in" filter="fade">
                                      <p:cBhvr>
                                        <p:cTn id="23" dur="500"/>
                                        <p:tgtEl>
                                          <p:spTgt spid="419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a:xfrm>
            <a:off x="628650" y="1847851"/>
            <a:ext cx="8196036" cy="4351338"/>
          </a:xfrm>
        </p:spPr>
        <p:txBody>
          <a:bodyPr>
            <a:normAutofit/>
          </a:bodyPr>
          <a:lstStyle/>
          <a:p>
            <a:pPr>
              <a:lnSpc>
                <a:spcPct val="150000"/>
              </a:lnSpc>
            </a:pPr>
            <a:r>
              <a:rPr lang="en-GB" dirty="0"/>
              <a:t>R</a:t>
            </a:r>
            <a:r>
              <a:rPr lang="en-GB" dirty="0" smtClean="0"/>
              <a:t>equirements </a:t>
            </a:r>
            <a:r>
              <a:rPr lang="en-GB" dirty="0"/>
              <a:t>should be both </a:t>
            </a:r>
            <a:r>
              <a:rPr lang="en-GB" b="1" dirty="0">
                <a:solidFill>
                  <a:srgbClr val="FF3300"/>
                </a:solidFill>
              </a:rPr>
              <a:t>complete</a:t>
            </a:r>
            <a:r>
              <a:rPr lang="en-GB" dirty="0"/>
              <a:t> and </a:t>
            </a:r>
            <a:r>
              <a:rPr lang="en-GB" b="1" dirty="0">
                <a:solidFill>
                  <a:srgbClr val="0000FF"/>
                </a:solidFill>
              </a:rPr>
              <a:t>consistent</a:t>
            </a:r>
            <a:r>
              <a:rPr lang="en-GB" dirty="0"/>
              <a:t>.</a:t>
            </a:r>
          </a:p>
          <a:p>
            <a:pPr>
              <a:lnSpc>
                <a:spcPct val="150000"/>
              </a:lnSpc>
            </a:pPr>
            <a:r>
              <a:rPr lang="en-GB" b="1" dirty="0">
                <a:solidFill>
                  <a:srgbClr val="FF3300"/>
                </a:solidFill>
              </a:rPr>
              <a:t>Complete</a:t>
            </a:r>
          </a:p>
          <a:p>
            <a:pPr lvl="1">
              <a:lnSpc>
                <a:spcPct val="150000"/>
              </a:lnSpc>
            </a:pPr>
            <a:r>
              <a:rPr lang="en-GB" dirty="0"/>
              <a:t>They should include descriptions of all facilities required.</a:t>
            </a:r>
          </a:p>
          <a:p>
            <a:pPr>
              <a:lnSpc>
                <a:spcPct val="150000"/>
              </a:lnSpc>
            </a:pPr>
            <a:r>
              <a:rPr lang="en-GB" b="1" dirty="0">
                <a:solidFill>
                  <a:srgbClr val="0000FF"/>
                </a:solidFill>
              </a:rPr>
              <a:t>Consistent</a:t>
            </a:r>
          </a:p>
          <a:p>
            <a:pPr lvl="1">
              <a:lnSpc>
                <a:spcPct val="150000"/>
              </a:lnSpc>
            </a:pPr>
            <a:r>
              <a:rPr lang="en-GB" dirty="0"/>
              <a:t>There should be no conflicts or contradictions in the descriptions of the system facilities.</a:t>
            </a:r>
          </a:p>
          <a:p>
            <a:pPr>
              <a:lnSpc>
                <a:spcPct val="150000"/>
              </a:lnSpc>
            </a:pPr>
            <a:r>
              <a:rPr lang="en-GB" dirty="0" smtClean="0"/>
              <a:t>It is a challenging task to meet both the conditions</a:t>
            </a:r>
            <a:endParaRPr lang="en-GB" dirty="0"/>
          </a:p>
        </p:txBody>
      </p:sp>
    </p:spTree>
    <p:extLst>
      <p:ext uri="{BB962C8B-B14F-4D97-AF65-F5344CB8AC3E}">
        <p14:creationId xmlns:p14="http://schemas.microsoft.com/office/powerpoint/2010/main" val="314098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500"/>
                                        <p:tgtEl>
                                          <p:spTgt spid="430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011">
                                            <p:txEl>
                                              <p:pRg st="1" end="1"/>
                                            </p:txEl>
                                          </p:spTgt>
                                        </p:tgtEl>
                                        <p:attrNameLst>
                                          <p:attrName>style.visibility</p:attrName>
                                        </p:attrNameLst>
                                      </p:cBhvr>
                                      <p:to>
                                        <p:strVal val="visible"/>
                                      </p:to>
                                    </p:set>
                                    <p:animEffect transition="in" filter="fade">
                                      <p:cBhvr>
                                        <p:cTn id="12" dur="500"/>
                                        <p:tgtEl>
                                          <p:spTgt spid="4301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3011">
                                            <p:txEl>
                                              <p:pRg st="2" end="2"/>
                                            </p:txEl>
                                          </p:spTgt>
                                        </p:tgtEl>
                                        <p:attrNameLst>
                                          <p:attrName>style.visibility</p:attrName>
                                        </p:attrNameLst>
                                      </p:cBhvr>
                                      <p:to>
                                        <p:strVal val="visible"/>
                                      </p:to>
                                    </p:set>
                                    <p:animEffect transition="in" filter="fade">
                                      <p:cBhvr>
                                        <p:cTn id="15" dur="500"/>
                                        <p:tgtEl>
                                          <p:spTgt spid="4301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3011">
                                            <p:txEl>
                                              <p:pRg st="3" end="3"/>
                                            </p:txEl>
                                          </p:spTgt>
                                        </p:tgtEl>
                                        <p:attrNameLst>
                                          <p:attrName>style.visibility</p:attrName>
                                        </p:attrNameLst>
                                      </p:cBhvr>
                                      <p:to>
                                        <p:strVal val="visible"/>
                                      </p:to>
                                    </p:set>
                                    <p:animEffect transition="in" filter="fade">
                                      <p:cBhvr>
                                        <p:cTn id="20" dur="500"/>
                                        <p:tgtEl>
                                          <p:spTgt spid="43011">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animEffect transition="in" filter="fade">
                                      <p:cBhvr>
                                        <p:cTn id="23" dur="500"/>
                                        <p:tgtEl>
                                          <p:spTgt spid="43011">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3011">
                                            <p:txEl>
                                              <p:pRg st="5" end="5"/>
                                            </p:txEl>
                                          </p:spTgt>
                                        </p:tgtEl>
                                        <p:attrNameLst>
                                          <p:attrName>style.visibility</p:attrName>
                                        </p:attrNameLst>
                                      </p:cBhvr>
                                      <p:to>
                                        <p:strVal val="visible"/>
                                      </p:to>
                                    </p:set>
                                    <p:animEffect transition="in" filter="fade">
                                      <p:cBhvr>
                                        <p:cTn id="28" dur="500"/>
                                        <p:tgtEl>
                                          <p:spTgt spid="430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xfrm>
            <a:off x="628650" y="1690689"/>
            <a:ext cx="7886700" cy="4894489"/>
          </a:xfrm>
          <a:noFill/>
          <a:ln/>
        </p:spPr>
        <p:txBody>
          <a:bodyPr lIns="90487" tIns="44450" rIns="90487" bIns="44450">
            <a:normAutofit lnSpcReduction="10000"/>
          </a:bodyPr>
          <a:lstStyle/>
          <a:p>
            <a:pPr>
              <a:lnSpc>
                <a:spcPct val="150000"/>
              </a:lnSpc>
            </a:pPr>
            <a:r>
              <a:rPr lang="en-GB" dirty="0"/>
              <a:t>These define system properties and constraints </a:t>
            </a:r>
            <a:endParaRPr lang="en-GB" dirty="0" smtClean="0"/>
          </a:p>
          <a:p>
            <a:pPr lvl="1">
              <a:lnSpc>
                <a:spcPct val="150000"/>
              </a:lnSpc>
            </a:pPr>
            <a:r>
              <a:rPr lang="en-GB" dirty="0"/>
              <a:t> </a:t>
            </a:r>
            <a:r>
              <a:rPr lang="en-GB" dirty="0" smtClean="0"/>
              <a:t>E.g</a:t>
            </a:r>
            <a:r>
              <a:rPr lang="en-GB" dirty="0"/>
              <a:t>. reliability, response time and storage requirements. </a:t>
            </a:r>
            <a:endParaRPr lang="en-GB" dirty="0" smtClean="0"/>
          </a:p>
          <a:p>
            <a:pPr lvl="1">
              <a:lnSpc>
                <a:spcPct val="150000"/>
              </a:lnSpc>
            </a:pPr>
            <a:r>
              <a:rPr lang="en-GB" dirty="0"/>
              <a:t> </a:t>
            </a:r>
            <a:r>
              <a:rPr lang="en-GB" dirty="0" smtClean="0"/>
              <a:t>Constraints </a:t>
            </a:r>
            <a:r>
              <a:rPr lang="en-GB" dirty="0"/>
              <a:t>are I/O device capability, system representations, etc.</a:t>
            </a:r>
          </a:p>
          <a:p>
            <a:pPr>
              <a:lnSpc>
                <a:spcPct val="150000"/>
              </a:lnSpc>
            </a:pPr>
            <a:r>
              <a:rPr lang="en-GB" dirty="0"/>
              <a:t>Process requirements may also be specified mandating a particular</a:t>
            </a:r>
            <a:r>
              <a:rPr lang="en-GB" dirty="0" smtClean="0"/>
              <a:t> </a:t>
            </a:r>
            <a:r>
              <a:rPr lang="en-GB" b="1" i="1" dirty="0" smtClean="0"/>
              <a:t>IDE, </a:t>
            </a:r>
            <a:r>
              <a:rPr lang="en-GB" b="1" i="1" dirty="0"/>
              <a:t>programming language or development method</a:t>
            </a:r>
            <a:r>
              <a:rPr lang="en-GB" dirty="0" smtClean="0"/>
              <a:t>.</a:t>
            </a:r>
          </a:p>
          <a:p>
            <a:pPr>
              <a:lnSpc>
                <a:spcPct val="150000"/>
              </a:lnSpc>
            </a:pPr>
            <a:endParaRPr lang="en-GB" dirty="0"/>
          </a:p>
          <a:p>
            <a:pPr>
              <a:lnSpc>
                <a:spcPct val="150000"/>
              </a:lnSpc>
            </a:pPr>
            <a:r>
              <a:rPr lang="en-GB" dirty="0"/>
              <a:t>Non-functional requirements may be more critical than functional requirements. </a:t>
            </a:r>
            <a:endParaRPr lang="en-GB" dirty="0" smtClean="0"/>
          </a:p>
          <a:p>
            <a:pPr lvl="1">
              <a:lnSpc>
                <a:spcPct val="150000"/>
              </a:lnSpc>
            </a:pPr>
            <a:r>
              <a:rPr lang="en-GB" dirty="0"/>
              <a:t> </a:t>
            </a:r>
            <a:r>
              <a:rPr lang="en-GB" dirty="0" smtClean="0"/>
              <a:t>If </a:t>
            </a:r>
            <a:r>
              <a:rPr lang="en-GB" dirty="0"/>
              <a:t>these are not met, the system</a:t>
            </a:r>
            <a:r>
              <a:rPr lang="en-GB" dirty="0" smtClean="0"/>
              <a:t> may be useless</a:t>
            </a:r>
            <a:r>
              <a:rPr lang="en-GB" dirty="0"/>
              <a:t>.</a:t>
            </a:r>
          </a:p>
        </p:txBody>
      </p:sp>
    </p:spTree>
    <p:extLst>
      <p:ext uri="{BB962C8B-B14F-4D97-AF65-F5344CB8AC3E}">
        <p14:creationId xmlns:p14="http://schemas.microsoft.com/office/powerpoint/2010/main" val="132483452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5843">
                                            <p:bg/>
                                          </p:spTgt>
                                        </p:tgtEl>
                                        <p:attrNameLst>
                                          <p:attrName>style.visibility</p:attrName>
                                        </p:attrNameLst>
                                      </p:cBhvr>
                                      <p:to>
                                        <p:strVal val="visible"/>
                                      </p:to>
                                    </p:set>
                                    <p:animEffect transition="in" filter="fade">
                                      <p:cBhvr>
                                        <p:cTn id="7" dur="500"/>
                                        <p:tgtEl>
                                          <p:spTgt spid="35843">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5843">
                                            <p:txEl>
                                              <p:pRg st="0" end="0"/>
                                            </p:txEl>
                                          </p:spTgt>
                                        </p:tgtEl>
                                        <p:attrNameLst>
                                          <p:attrName>style.visibility</p:attrName>
                                        </p:attrNameLst>
                                      </p:cBhvr>
                                      <p:to>
                                        <p:strVal val="visible"/>
                                      </p:to>
                                    </p:set>
                                    <p:animEffect transition="in" filter="fade">
                                      <p:cBhvr>
                                        <p:cTn id="12" dur="500"/>
                                        <p:tgtEl>
                                          <p:spTgt spid="3584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5843">
                                            <p:txEl>
                                              <p:pRg st="1" end="1"/>
                                            </p:txEl>
                                          </p:spTgt>
                                        </p:tgtEl>
                                        <p:attrNameLst>
                                          <p:attrName>style.visibility</p:attrName>
                                        </p:attrNameLst>
                                      </p:cBhvr>
                                      <p:to>
                                        <p:strVal val="visible"/>
                                      </p:to>
                                    </p:set>
                                    <p:animEffect transition="in" filter="fade">
                                      <p:cBhvr>
                                        <p:cTn id="15" dur="500"/>
                                        <p:tgtEl>
                                          <p:spTgt spid="3584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5843">
                                            <p:txEl>
                                              <p:pRg st="2" end="2"/>
                                            </p:txEl>
                                          </p:spTgt>
                                        </p:tgtEl>
                                        <p:attrNameLst>
                                          <p:attrName>style.visibility</p:attrName>
                                        </p:attrNameLst>
                                      </p:cBhvr>
                                      <p:to>
                                        <p:strVal val="visible"/>
                                      </p:to>
                                    </p:set>
                                    <p:animEffect transition="in" filter="fade">
                                      <p:cBhvr>
                                        <p:cTn id="18" dur="500"/>
                                        <p:tgtEl>
                                          <p:spTgt spid="3584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5843">
                                            <p:txEl>
                                              <p:pRg st="3" end="3"/>
                                            </p:txEl>
                                          </p:spTgt>
                                        </p:tgtEl>
                                        <p:attrNameLst>
                                          <p:attrName>style.visibility</p:attrName>
                                        </p:attrNameLst>
                                      </p:cBhvr>
                                      <p:to>
                                        <p:strVal val="visible"/>
                                      </p:to>
                                    </p:set>
                                    <p:animEffect transition="in" filter="fade">
                                      <p:cBhvr>
                                        <p:cTn id="23" dur="500"/>
                                        <p:tgtEl>
                                          <p:spTgt spid="3584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5843">
                                            <p:txEl>
                                              <p:pRg st="5" end="5"/>
                                            </p:txEl>
                                          </p:spTgt>
                                        </p:tgtEl>
                                        <p:attrNameLst>
                                          <p:attrName>style.visibility</p:attrName>
                                        </p:attrNameLst>
                                      </p:cBhvr>
                                      <p:to>
                                        <p:strVal val="visible"/>
                                      </p:to>
                                    </p:set>
                                    <p:animEffect transition="in" filter="fade">
                                      <p:cBhvr>
                                        <p:cTn id="28" dur="500"/>
                                        <p:tgtEl>
                                          <p:spTgt spid="3584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5843">
                                            <p:txEl>
                                              <p:pRg st="6" end="6"/>
                                            </p:txEl>
                                          </p:spTgt>
                                        </p:tgtEl>
                                        <p:attrNameLst>
                                          <p:attrName>style.visibility</p:attrName>
                                        </p:attrNameLst>
                                      </p:cBhvr>
                                      <p:to>
                                        <p:strVal val="visible"/>
                                      </p:to>
                                    </p:set>
                                    <p:animEffect transition="in" filter="fade">
                                      <p:cBhvr>
                                        <p:cTn id="31" dur="500"/>
                                        <p:tgtEl>
                                          <p:spTgt spid="358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smtClean="0"/>
              <a:t>Types of nonfunctional requirement</a:t>
            </a:r>
            <a:r>
              <a:rPr lang="en-GB" dirty="0" smtClean="0"/>
              <a:t> </a:t>
            </a:r>
            <a:endParaRPr lang="en-US" dirty="0" smtClean="0"/>
          </a:p>
        </p:txBody>
      </p:sp>
      <p:graphicFrame>
        <p:nvGraphicFramePr>
          <p:cNvPr id="2" name="Diagram 1"/>
          <p:cNvGraphicFramePr/>
          <p:nvPr>
            <p:extLst/>
          </p:nvPr>
        </p:nvGraphicFramePr>
        <p:xfrm>
          <a:off x="290285" y="811906"/>
          <a:ext cx="8563429" cy="58737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416211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requirements implementation</a:t>
            </a:r>
            <a:endParaRPr lang="en-US" dirty="0"/>
          </a:p>
        </p:txBody>
      </p:sp>
      <p:sp>
        <p:nvSpPr>
          <p:cNvPr id="3" name="Content Placeholder 2"/>
          <p:cNvSpPr>
            <a:spLocks noGrp="1"/>
          </p:cNvSpPr>
          <p:nvPr>
            <p:ph idx="1"/>
          </p:nvPr>
        </p:nvSpPr>
        <p:spPr>
          <a:xfrm>
            <a:off x="628650" y="1825625"/>
            <a:ext cx="8335468" cy="4351338"/>
          </a:xfrm>
        </p:spPr>
        <p:txBody>
          <a:bodyPr/>
          <a:lstStyle/>
          <a:p>
            <a:r>
              <a:rPr lang="en-US" dirty="0" smtClean="0"/>
              <a:t>Non-functional requirements may affect the overall architecture of a system rather than the individual components.</a:t>
            </a:r>
          </a:p>
          <a:p>
            <a:endParaRPr lang="en-US" dirty="0" smtClean="0"/>
          </a:p>
          <a:p>
            <a:pPr lvl="1"/>
            <a:r>
              <a:rPr lang="en-US" dirty="0" smtClean="0"/>
              <a:t> Minimize communications between components.</a:t>
            </a:r>
          </a:p>
          <a:p>
            <a:pPr lvl="1"/>
            <a:endParaRPr lang="en-GB" dirty="0" smtClean="0"/>
          </a:p>
          <a:p>
            <a:r>
              <a:rPr lang="en-US" dirty="0" smtClean="0"/>
              <a:t>A single non-functional requirement may generate a number of related functional requirements that define system services that are required.</a:t>
            </a:r>
          </a:p>
          <a:p>
            <a:pPr marL="0" indent="0">
              <a:buNone/>
            </a:pPr>
            <a:r>
              <a:rPr lang="en-US" dirty="0" smtClean="0"/>
              <a:t> </a:t>
            </a:r>
          </a:p>
          <a:p>
            <a:pPr lvl="1"/>
            <a:r>
              <a:rPr lang="en-US" dirty="0" smtClean="0"/>
              <a:t> It may also generate requirements that restrict existing requirements. </a:t>
            </a:r>
            <a:endParaRPr lang="en-US" dirty="0"/>
          </a:p>
        </p:txBody>
      </p:sp>
    </p:spTree>
    <p:extLst>
      <p:ext uri="{BB962C8B-B14F-4D97-AF65-F5344CB8AC3E}">
        <p14:creationId xmlns:p14="http://schemas.microsoft.com/office/powerpoint/2010/main" val="34940946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xfrm>
            <a:off x="628650" y="1690689"/>
            <a:ext cx="7886700" cy="5032375"/>
          </a:xfrm>
          <a:noFill/>
          <a:ln/>
        </p:spPr>
        <p:txBody>
          <a:bodyPr lIns="90487" tIns="44450" rIns="90487" bIns="44450">
            <a:normAutofit fontScale="92500" lnSpcReduction="10000"/>
          </a:bodyPr>
          <a:lstStyle/>
          <a:p>
            <a:pPr>
              <a:lnSpc>
                <a:spcPct val="150000"/>
              </a:lnSpc>
            </a:pPr>
            <a:r>
              <a:rPr lang="en-GB" sz="2400" b="1" dirty="0"/>
              <a:t>Product requirements</a:t>
            </a:r>
          </a:p>
          <a:p>
            <a:pPr lvl="1">
              <a:lnSpc>
                <a:spcPct val="150000"/>
              </a:lnSpc>
            </a:pPr>
            <a:r>
              <a:rPr lang="en-GB" sz="2000" dirty="0" smtClean="0"/>
              <a:t> Delivered </a:t>
            </a:r>
            <a:r>
              <a:rPr lang="en-GB" sz="2000" dirty="0"/>
              <a:t>product must behave in a particular way </a:t>
            </a:r>
            <a:endParaRPr lang="en-GB" sz="2000" dirty="0" smtClean="0"/>
          </a:p>
          <a:p>
            <a:pPr lvl="1">
              <a:lnSpc>
                <a:spcPct val="150000"/>
              </a:lnSpc>
            </a:pPr>
            <a:r>
              <a:rPr lang="en-GB" dirty="0"/>
              <a:t> </a:t>
            </a:r>
            <a:r>
              <a:rPr lang="en-GB" sz="2000" dirty="0" smtClean="0"/>
              <a:t>e.g</a:t>
            </a:r>
            <a:r>
              <a:rPr lang="en-GB" sz="2000" dirty="0"/>
              <a:t>. execution speed, reliability, etc.</a:t>
            </a:r>
          </a:p>
          <a:p>
            <a:pPr>
              <a:lnSpc>
                <a:spcPct val="150000"/>
              </a:lnSpc>
            </a:pPr>
            <a:r>
              <a:rPr lang="en-GB" sz="2400" b="1" dirty="0"/>
              <a:t>Organisational requirements</a:t>
            </a:r>
          </a:p>
          <a:p>
            <a:pPr lvl="1">
              <a:lnSpc>
                <a:spcPct val="150000"/>
              </a:lnSpc>
            </a:pPr>
            <a:r>
              <a:rPr lang="en-GB" sz="2000" dirty="0" smtClean="0"/>
              <a:t> Consequence </a:t>
            </a:r>
            <a:r>
              <a:rPr lang="en-GB" sz="2000" dirty="0"/>
              <a:t>of organisational policies and procedures </a:t>
            </a:r>
            <a:endParaRPr lang="en-GB" sz="2000" dirty="0" smtClean="0"/>
          </a:p>
          <a:p>
            <a:pPr lvl="1">
              <a:lnSpc>
                <a:spcPct val="150000"/>
              </a:lnSpc>
            </a:pPr>
            <a:r>
              <a:rPr lang="en-GB" dirty="0"/>
              <a:t> </a:t>
            </a:r>
            <a:r>
              <a:rPr lang="en-GB" sz="2000" dirty="0" smtClean="0"/>
              <a:t>e.g</a:t>
            </a:r>
            <a:r>
              <a:rPr lang="en-GB" sz="2000" dirty="0"/>
              <a:t>. process standards used, implementation requirements, etc.</a:t>
            </a:r>
          </a:p>
          <a:p>
            <a:pPr>
              <a:lnSpc>
                <a:spcPct val="150000"/>
              </a:lnSpc>
            </a:pPr>
            <a:r>
              <a:rPr lang="en-GB" sz="2400" b="1" dirty="0"/>
              <a:t>External requirements</a:t>
            </a:r>
          </a:p>
          <a:p>
            <a:pPr lvl="1">
              <a:lnSpc>
                <a:spcPct val="150000"/>
              </a:lnSpc>
            </a:pPr>
            <a:r>
              <a:rPr lang="en-GB" sz="2000" dirty="0"/>
              <a:t>Requirements which arise from factors which are external to the system and its development process </a:t>
            </a:r>
            <a:endParaRPr lang="en-GB" sz="2000" dirty="0" smtClean="0"/>
          </a:p>
          <a:p>
            <a:pPr lvl="1">
              <a:lnSpc>
                <a:spcPct val="150000"/>
              </a:lnSpc>
            </a:pPr>
            <a:r>
              <a:rPr lang="en-GB" dirty="0"/>
              <a:t> </a:t>
            </a:r>
            <a:r>
              <a:rPr lang="en-GB" sz="2000" dirty="0" smtClean="0"/>
              <a:t>e.g</a:t>
            </a:r>
            <a:r>
              <a:rPr lang="en-GB" sz="2000" dirty="0"/>
              <a:t>. interoperability requirements, legislative requirements, etc.</a:t>
            </a:r>
          </a:p>
        </p:txBody>
      </p:sp>
    </p:spTree>
    <p:extLst>
      <p:ext uri="{BB962C8B-B14F-4D97-AF65-F5344CB8AC3E}">
        <p14:creationId xmlns:p14="http://schemas.microsoft.com/office/powerpoint/2010/main" val="1539227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67">
                                            <p:bg/>
                                          </p:spTgt>
                                        </p:tgtEl>
                                        <p:attrNameLst>
                                          <p:attrName>style.visibility</p:attrName>
                                        </p:attrNameLst>
                                      </p:cBhvr>
                                      <p:to>
                                        <p:strVal val="visible"/>
                                      </p:to>
                                    </p:set>
                                    <p:animEffect transition="in" filter="fade">
                                      <p:cBhvr>
                                        <p:cTn id="7" dur="500"/>
                                        <p:tgtEl>
                                          <p:spTgt spid="3686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6867">
                                            <p:txEl>
                                              <p:pRg st="0" end="0"/>
                                            </p:txEl>
                                          </p:spTgt>
                                        </p:tgtEl>
                                        <p:attrNameLst>
                                          <p:attrName>style.visibility</p:attrName>
                                        </p:attrNameLst>
                                      </p:cBhvr>
                                      <p:to>
                                        <p:strVal val="visible"/>
                                      </p:to>
                                    </p:set>
                                    <p:animEffect transition="in" filter="fade">
                                      <p:cBhvr>
                                        <p:cTn id="12" dur="500"/>
                                        <p:tgtEl>
                                          <p:spTgt spid="3686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867">
                                            <p:txEl>
                                              <p:pRg st="1" end="1"/>
                                            </p:txEl>
                                          </p:spTgt>
                                        </p:tgtEl>
                                        <p:attrNameLst>
                                          <p:attrName>style.visibility</p:attrName>
                                        </p:attrNameLst>
                                      </p:cBhvr>
                                      <p:to>
                                        <p:strVal val="visible"/>
                                      </p:to>
                                    </p:set>
                                    <p:animEffect transition="in" filter="fade">
                                      <p:cBhvr>
                                        <p:cTn id="15" dur="500"/>
                                        <p:tgtEl>
                                          <p:spTgt spid="3686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6867">
                                            <p:txEl>
                                              <p:pRg st="2" end="2"/>
                                            </p:txEl>
                                          </p:spTgt>
                                        </p:tgtEl>
                                        <p:attrNameLst>
                                          <p:attrName>style.visibility</p:attrName>
                                        </p:attrNameLst>
                                      </p:cBhvr>
                                      <p:to>
                                        <p:strVal val="visible"/>
                                      </p:to>
                                    </p:set>
                                    <p:animEffect transition="in" filter="fade">
                                      <p:cBhvr>
                                        <p:cTn id="18" dur="500"/>
                                        <p:tgtEl>
                                          <p:spTgt spid="36867">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6867">
                                            <p:txEl>
                                              <p:pRg st="3" end="3"/>
                                            </p:txEl>
                                          </p:spTgt>
                                        </p:tgtEl>
                                        <p:attrNameLst>
                                          <p:attrName>style.visibility</p:attrName>
                                        </p:attrNameLst>
                                      </p:cBhvr>
                                      <p:to>
                                        <p:strVal val="visible"/>
                                      </p:to>
                                    </p:set>
                                    <p:animEffect transition="in" filter="fade">
                                      <p:cBhvr>
                                        <p:cTn id="23" dur="500"/>
                                        <p:tgtEl>
                                          <p:spTgt spid="36867">
                                            <p:txEl>
                                              <p:pRg st="3" end="3"/>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6867">
                                            <p:txEl>
                                              <p:pRg st="4" end="4"/>
                                            </p:txEl>
                                          </p:spTgt>
                                        </p:tgtEl>
                                        <p:attrNameLst>
                                          <p:attrName>style.visibility</p:attrName>
                                        </p:attrNameLst>
                                      </p:cBhvr>
                                      <p:to>
                                        <p:strVal val="visible"/>
                                      </p:to>
                                    </p:set>
                                    <p:animEffect transition="in" filter="fade">
                                      <p:cBhvr>
                                        <p:cTn id="26" dur="500"/>
                                        <p:tgtEl>
                                          <p:spTgt spid="36867">
                                            <p:txEl>
                                              <p:pRg st="4" end="4"/>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6867">
                                            <p:txEl>
                                              <p:pRg st="5" end="5"/>
                                            </p:txEl>
                                          </p:spTgt>
                                        </p:tgtEl>
                                        <p:attrNameLst>
                                          <p:attrName>style.visibility</p:attrName>
                                        </p:attrNameLst>
                                      </p:cBhvr>
                                      <p:to>
                                        <p:strVal val="visible"/>
                                      </p:to>
                                    </p:set>
                                    <p:animEffect transition="in" filter="fade">
                                      <p:cBhvr>
                                        <p:cTn id="29" dur="500"/>
                                        <p:tgtEl>
                                          <p:spTgt spid="36867">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6867">
                                            <p:txEl>
                                              <p:pRg st="6" end="6"/>
                                            </p:txEl>
                                          </p:spTgt>
                                        </p:tgtEl>
                                        <p:attrNameLst>
                                          <p:attrName>style.visibility</p:attrName>
                                        </p:attrNameLst>
                                      </p:cBhvr>
                                      <p:to>
                                        <p:strVal val="visible"/>
                                      </p:to>
                                    </p:set>
                                    <p:animEffect transition="in" filter="fade">
                                      <p:cBhvr>
                                        <p:cTn id="34" dur="500"/>
                                        <p:tgtEl>
                                          <p:spTgt spid="36867">
                                            <p:txEl>
                                              <p:pRg st="6" end="6"/>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6867">
                                            <p:txEl>
                                              <p:pRg st="7" end="7"/>
                                            </p:txEl>
                                          </p:spTgt>
                                        </p:tgtEl>
                                        <p:attrNameLst>
                                          <p:attrName>style.visibility</p:attrName>
                                        </p:attrNameLst>
                                      </p:cBhvr>
                                      <p:to>
                                        <p:strVal val="visible"/>
                                      </p:to>
                                    </p:set>
                                    <p:animEffect transition="in" filter="fade">
                                      <p:cBhvr>
                                        <p:cTn id="37" dur="500"/>
                                        <p:tgtEl>
                                          <p:spTgt spid="36867">
                                            <p:txEl>
                                              <p:pRg st="7" end="7"/>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6867">
                                            <p:txEl>
                                              <p:pRg st="8" end="8"/>
                                            </p:txEl>
                                          </p:spTgt>
                                        </p:tgtEl>
                                        <p:attrNameLst>
                                          <p:attrName>style.visibility</p:attrName>
                                        </p:attrNameLst>
                                      </p:cBhvr>
                                      <p:to>
                                        <p:strVal val="visible"/>
                                      </p:to>
                                    </p:set>
                                    <p:animEffect transition="in" filter="fade">
                                      <p:cBhvr>
                                        <p:cTn id="40"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smtClean="0"/>
              <a:t>Examples of nonfunctional requirements</a:t>
            </a:r>
          </a:p>
        </p:txBody>
      </p:sp>
      <p:sp>
        <p:nvSpPr>
          <p:cNvPr id="2" name="Rectangle 1"/>
          <p:cNvSpPr/>
          <p:nvPr/>
        </p:nvSpPr>
        <p:spPr>
          <a:xfrm>
            <a:off x="766483" y="1848561"/>
            <a:ext cx="8135470" cy="1631216"/>
          </a:xfrm>
          <a:prstGeom prst="rect">
            <a:avLst/>
          </a:prstGeom>
        </p:spPr>
        <p:txBody>
          <a:bodyPr wrap="square">
            <a:spAutoFit/>
          </a:bodyPr>
          <a:lstStyle/>
          <a:p>
            <a:r>
              <a:rPr lang="en-GB" sz="2000" b="1" dirty="0"/>
              <a:t>Product requirement</a:t>
            </a:r>
          </a:p>
          <a:p>
            <a:pPr marL="342900" indent="-342900">
              <a:buFont typeface="Arial" panose="020B0604020202020204" pitchFamily="34" charset="0"/>
              <a:buChar char="•"/>
            </a:pPr>
            <a:r>
              <a:rPr lang="en-GB" sz="2000" dirty="0"/>
              <a:t>The MHC-PMS shall be available to all clinics during normal working hours (Mon–Fri, 0830–17.30). </a:t>
            </a:r>
          </a:p>
          <a:p>
            <a:pPr marL="342900" indent="-342900">
              <a:buFont typeface="Arial" panose="020B0604020202020204" pitchFamily="34" charset="0"/>
              <a:buChar char="•"/>
            </a:pPr>
            <a:r>
              <a:rPr lang="en-GB" sz="2000" dirty="0"/>
              <a:t>Downtime within normal working hours shall not exceed five seconds in any one day.</a:t>
            </a:r>
          </a:p>
        </p:txBody>
      </p:sp>
      <p:sp>
        <p:nvSpPr>
          <p:cNvPr id="3" name="Rectangle 2"/>
          <p:cNvSpPr/>
          <p:nvPr/>
        </p:nvSpPr>
        <p:spPr>
          <a:xfrm>
            <a:off x="766483" y="3812144"/>
            <a:ext cx="8031256" cy="1015663"/>
          </a:xfrm>
          <a:prstGeom prst="rect">
            <a:avLst/>
          </a:prstGeom>
        </p:spPr>
        <p:txBody>
          <a:bodyPr wrap="square">
            <a:spAutoFit/>
          </a:bodyPr>
          <a:lstStyle/>
          <a:p>
            <a:r>
              <a:rPr lang="en-GB" sz="2000" b="1" dirty="0"/>
              <a:t>Organizational </a:t>
            </a:r>
            <a:r>
              <a:rPr lang="en-GB" sz="2000" b="1" dirty="0" smtClean="0"/>
              <a:t>requirement</a:t>
            </a:r>
          </a:p>
          <a:p>
            <a:pPr marL="285750" indent="-285750">
              <a:buFont typeface="Arial" panose="020B0604020202020204" pitchFamily="34" charset="0"/>
              <a:buChar char="•"/>
            </a:pPr>
            <a:r>
              <a:rPr lang="en-GB" sz="2000" dirty="0" smtClean="0"/>
              <a:t>Users </a:t>
            </a:r>
            <a:r>
              <a:rPr lang="en-GB" sz="2000" dirty="0"/>
              <a:t>of the MHC-PMS system shall authenticate themselves using their health authority identity card.</a:t>
            </a:r>
          </a:p>
        </p:txBody>
      </p:sp>
      <p:sp>
        <p:nvSpPr>
          <p:cNvPr id="5" name="Rectangle 4"/>
          <p:cNvSpPr/>
          <p:nvPr/>
        </p:nvSpPr>
        <p:spPr>
          <a:xfrm>
            <a:off x="766483" y="5160174"/>
            <a:ext cx="8031256" cy="1231106"/>
          </a:xfrm>
          <a:prstGeom prst="rect">
            <a:avLst/>
          </a:prstGeom>
        </p:spPr>
        <p:txBody>
          <a:bodyPr wrap="square">
            <a:spAutoFit/>
          </a:bodyPr>
          <a:lstStyle/>
          <a:p>
            <a:r>
              <a:rPr lang="en-GB" sz="2000" b="1" dirty="0" smtClean="0"/>
              <a:t>External requirement</a:t>
            </a:r>
          </a:p>
          <a:p>
            <a:pPr marL="342900" indent="-342900">
              <a:buFont typeface="Arial" panose="020B0604020202020204" pitchFamily="34" charset="0"/>
              <a:buChar char="•"/>
            </a:pPr>
            <a:r>
              <a:rPr lang="en-GB" sz="2000" dirty="0" smtClean="0"/>
              <a:t>The </a:t>
            </a:r>
            <a:r>
              <a:rPr lang="en-GB" sz="2000" dirty="0"/>
              <a:t>system shall implement patient privacy provisions as set out in HStan-03-2006-priv. </a:t>
            </a:r>
          </a:p>
          <a:p>
            <a:endParaRPr lang="en-US" sz="1400" dirty="0"/>
          </a:p>
        </p:txBody>
      </p:sp>
    </p:spTree>
    <p:extLst>
      <p:ext uri="{BB962C8B-B14F-4D97-AF65-F5344CB8AC3E}">
        <p14:creationId xmlns:p14="http://schemas.microsoft.com/office/powerpoint/2010/main" val="1161301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r>
              <a:rPr lang="en-US" dirty="0" smtClean="0"/>
              <a:t>It </a:t>
            </a:r>
            <a:r>
              <a:rPr lang="en-GB" dirty="0"/>
              <a:t>is concerned with </a:t>
            </a:r>
          </a:p>
          <a:p>
            <a:pPr lvl="1"/>
            <a:r>
              <a:rPr lang="en-GB" dirty="0" smtClean="0"/>
              <a:t> Elicitation</a:t>
            </a:r>
            <a:r>
              <a:rPr lang="en-GB" dirty="0"/>
              <a:t>, </a:t>
            </a:r>
            <a:endParaRPr lang="en-GB" dirty="0" smtClean="0"/>
          </a:p>
          <a:p>
            <a:pPr lvl="1"/>
            <a:r>
              <a:rPr lang="en-GB" dirty="0"/>
              <a:t> </a:t>
            </a:r>
            <a:r>
              <a:rPr lang="en-GB" dirty="0" smtClean="0"/>
              <a:t>Analysis</a:t>
            </a:r>
            <a:r>
              <a:rPr lang="en-GB" dirty="0"/>
              <a:t>, </a:t>
            </a:r>
            <a:endParaRPr lang="en-GB" dirty="0" smtClean="0"/>
          </a:p>
          <a:p>
            <a:pPr lvl="1"/>
            <a:r>
              <a:rPr lang="en-GB" dirty="0"/>
              <a:t> </a:t>
            </a:r>
            <a:r>
              <a:rPr lang="en-GB" dirty="0" smtClean="0"/>
              <a:t>Specification</a:t>
            </a:r>
            <a:r>
              <a:rPr lang="en-GB" dirty="0"/>
              <a:t>, and </a:t>
            </a:r>
            <a:endParaRPr lang="en-GB" dirty="0" smtClean="0"/>
          </a:p>
          <a:p>
            <a:pPr lvl="1"/>
            <a:r>
              <a:rPr lang="en-GB" dirty="0"/>
              <a:t> </a:t>
            </a:r>
            <a:r>
              <a:rPr lang="en-GB" dirty="0" smtClean="0"/>
              <a:t>Validation of software requirements </a:t>
            </a:r>
          </a:p>
          <a:p>
            <a:endParaRPr lang="en-GB" dirty="0"/>
          </a:p>
          <a:p>
            <a:r>
              <a:rPr lang="en-GB" dirty="0" smtClean="0"/>
              <a:t>Management </a:t>
            </a:r>
            <a:r>
              <a:rPr lang="en-GB" dirty="0"/>
              <a:t>of requirements during the whole life cycle of the software </a:t>
            </a:r>
            <a:r>
              <a:rPr lang="en-GB" dirty="0" smtClean="0"/>
              <a:t>product</a:t>
            </a:r>
          </a:p>
          <a:p>
            <a:endParaRPr lang="en-GB" dirty="0"/>
          </a:p>
          <a:p>
            <a:r>
              <a:rPr lang="en-GB" dirty="0"/>
              <a:t> </a:t>
            </a:r>
            <a:r>
              <a:rPr lang="en-GB" dirty="0" smtClean="0"/>
              <a:t>Software </a:t>
            </a:r>
            <a:r>
              <a:rPr lang="en-GB" dirty="0"/>
              <a:t>projects are critically vulnerable when </a:t>
            </a:r>
            <a:r>
              <a:rPr lang="en-GB" dirty="0" smtClean="0"/>
              <a:t>the requirements related </a:t>
            </a:r>
            <a:r>
              <a:rPr lang="en-GB" dirty="0"/>
              <a:t>activities are poorly performed</a:t>
            </a:r>
            <a:endParaRPr lang="en-US" dirty="0"/>
          </a:p>
        </p:txBody>
      </p:sp>
    </p:spTree>
    <p:extLst>
      <p:ext uri="{BB962C8B-B14F-4D97-AF65-F5344CB8AC3E}">
        <p14:creationId xmlns:p14="http://schemas.microsoft.com/office/powerpoint/2010/main" val="316233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smtClean="0"/>
              <a:t>Goals </a:t>
            </a:r>
            <a:r>
              <a:rPr lang="en-GB" dirty="0"/>
              <a:t>and requirements</a:t>
            </a:r>
          </a:p>
        </p:txBody>
      </p:sp>
      <p:sp>
        <p:nvSpPr>
          <p:cNvPr id="44035" name="Rectangle 3"/>
          <p:cNvSpPr>
            <a:spLocks noGrp="1" noChangeArrowheads="1"/>
          </p:cNvSpPr>
          <p:nvPr>
            <p:ph type="body" idx="1"/>
          </p:nvPr>
        </p:nvSpPr>
        <p:spPr>
          <a:xfrm>
            <a:off x="628650" y="1690689"/>
            <a:ext cx="8260517" cy="4800027"/>
          </a:xfrm>
        </p:spPr>
        <p:txBody>
          <a:bodyPr>
            <a:normAutofit/>
          </a:bodyPr>
          <a:lstStyle/>
          <a:p>
            <a:pPr>
              <a:lnSpc>
                <a:spcPct val="150000"/>
              </a:lnSpc>
            </a:pPr>
            <a:r>
              <a:rPr lang="en-GB" dirty="0"/>
              <a:t>Non-functional requirements may be very difficult to state </a:t>
            </a:r>
            <a:r>
              <a:rPr lang="en-GB" dirty="0" smtClean="0"/>
              <a:t>precisely</a:t>
            </a:r>
          </a:p>
          <a:p>
            <a:pPr>
              <a:lnSpc>
                <a:spcPct val="150000"/>
              </a:lnSpc>
            </a:pPr>
            <a:r>
              <a:rPr lang="en-GB" dirty="0"/>
              <a:t>I</a:t>
            </a:r>
            <a:r>
              <a:rPr lang="en-GB" dirty="0" smtClean="0"/>
              <a:t>mprecise </a:t>
            </a:r>
            <a:r>
              <a:rPr lang="en-GB" dirty="0"/>
              <a:t>requirements may be difficult to verify. </a:t>
            </a:r>
          </a:p>
          <a:p>
            <a:pPr>
              <a:lnSpc>
                <a:spcPct val="150000"/>
              </a:lnSpc>
            </a:pPr>
            <a:r>
              <a:rPr lang="en-GB" b="1" dirty="0">
                <a:solidFill>
                  <a:srgbClr val="FF3300"/>
                </a:solidFill>
              </a:rPr>
              <a:t>Goal</a:t>
            </a:r>
          </a:p>
          <a:p>
            <a:pPr lvl="1">
              <a:lnSpc>
                <a:spcPct val="150000"/>
              </a:lnSpc>
            </a:pPr>
            <a:r>
              <a:rPr lang="en-GB" dirty="0" smtClean="0"/>
              <a:t> A </a:t>
            </a:r>
            <a:r>
              <a:rPr lang="en-GB" dirty="0"/>
              <a:t>general intention of the user such as ease of use.</a:t>
            </a:r>
          </a:p>
          <a:p>
            <a:pPr>
              <a:lnSpc>
                <a:spcPct val="150000"/>
              </a:lnSpc>
            </a:pPr>
            <a:r>
              <a:rPr lang="en-GB" b="1" dirty="0">
                <a:solidFill>
                  <a:srgbClr val="FF3300"/>
                </a:solidFill>
              </a:rPr>
              <a:t>Verifiable non-functional requirement</a:t>
            </a:r>
          </a:p>
          <a:p>
            <a:pPr lvl="1">
              <a:lnSpc>
                <a:spcPct val="150000"/>
              </a:lnSpc>
            </a:pPr>
            <a:r>
              <a:rPr lang="en-GB" dirty="0" smtClean="0"/>
              <a:t> A </a:t>
            </a:r>
            <a:r>
              <a:rPr lang="en-GB" dirty="0"/>
              <a:t>statement using some </a:t>
            </a:r>
            <a:r>
              <a:rPr lang="en-GB" b="1" i="1" dirty="0"/>
              <a:t>measure</a:t>
            </a:r>
            <a:r>
              <a:rPr lang="en-GB" dirty="0"/>
              <a:t> that can be objectively tested.</a:t>
            </a:r>
          </a:p>
          <a:p>
            <a:pPr>
              <a:lnSpc>
                <a:spcPct val="150000"/>
              </a:lnSpc>
            </a:pPr>
            <a:r>
              <a:rPr lang="en-GB" dirty="0"/>
              <a:t>Goals are helpful to developers as they convey the intentions of the system users.</a:t>
            </a:r>
          </a:p>
        </p:txBody>
      </p:sp>
    </p:spTree>
    <p:extLst>
      <p:ext uri="{BB962C8B-B14F-4D97-AF65-F5344CB8AC3E}">
        <p14:creationId xmlns:p14="http://schemas.microsoft.com/office/powerpoint/2010/main" val="1308900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500"/>
                                        <p:tgtEl>
                                          <p:spTgt spid="44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035">
                                            <p:txEl>
                                              <p:pRg st="1" end="1"/>
                                            </p:txEl>
                                          </p:spTgt>
                                        </p:tgtEl>
                                        <p:attrNameLst>
                                          <p:attrName>style.visibility</p:attrName>
                                        </p:attrNameLst>
                                      </p:cBhvr>
                                      <p:to>
                                        <p:strVal val="visible"/>
                                      </p:to>
                                    </p:set>
                                    <p:animEffect transition="in" filter="fade">
                                      <p:cBhvr>
                                        <p:cTn id="12" dur="500"/>
                                        <p:tgtEl>
                                          <p:spTgt spid="44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Effect transition="in" filter="fade">
                                      <p:cBhvr>
                                        <p:cTn id="17" dur="500"/>
                                        <p:tgtEl>
                                          <p:spTgt spid="44035">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4035">
                                            <p:txEl>
                                              <p:pRg st="3" end="3"/>
                                            </p:txEl>
                                          </p:spTgt>
                                        </p:tgtEl>
                                        <p:attrNameLst>
                                          <p:attrName>style.visibility</p:attrName>
                                        </p:attrNameLst>
                                      </p:cBhvr>
                                      <p:to>
                                        <p:strVal val="visible"/>
                                      </p:to>
                                    </p:set>
                                    <p:animEffect transition="in" filter="fade">
                                      <p:cBhvr>
                                        <p:cTn id="20" dur="500"/>
                                        <p:tgtEl>
                                          <p:spTgt spid="4403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4035">
                                            <p:txEl>
                                              <p:pRg st="4" end="4"/>
                                            </p:txEl>
                                          </p:spTgt>
                                        </p:tgtEl>
                                        <p:attrNameLst>
                                          <p:attrName>style.visibility</p:attrName>
                                        </p:attrNameLst>
                                      </p:cBhvr>
                                      <p:to>
                                        <p:strVal val="visible"/>
                                      </p:to>
                                    </p:set>
                                    <p:animEffect transition="in" filter="fade">
                                      <p:cBhvr>
                                        <p:cTn id="25" dur="500"/>
                                        <p:tgtEl>
                                          <p:spTgt spid="44035">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4035">
                                            <p:txEl>
                                              <p:pRg st="5" end="5"/>
                                            </p:txEl>
                                          </p:spTgt>
                                        </p:tgtEl>
                                        <p:attrNameLst>
                                          <p:attrName>style.visibility</p:attrName>
                                        </p:attrNameLst>
                                      </p:cBhvr>
                                      <p:to>
                                        <p:strVal val="visible"/>
                                      </p:to>
                                    </p:set>
                                    <p:animEffect transition="in" filter="fade">
                                      <p:cBhvr>
                                        <p:cTn id="28" dur="500"/>
                                        <p:tgtEl>
                                          <p:spTgt spid="4403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44035">
                                            <p:txEl>
                                              <p:pRg st="6" end="6"/>
                                            </p:txEl>
                                          </p:spTgt>
                                        </p:tgtEl>
                                        <p:attrNameLst>
                                          <p:attrName>style.visibility</p:attrName>
                                        </p:attrNameLst>
                                      </p:cBhvr>
                                      <p:to>
                                        <p:strVal val="visible"/>
                                      </p:to>
                                    </p:set>
                                    <p:animEffect transition="in" filter="fade">
                                      <p:cBhvr>
                                        <p:cTn id="33" dur="500"/>
                                        <p:tgtEl>
                                          <p:spTgt spid="440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Usability requirements</a:t>
            </a:r>
            <a:endParaRPr lang="en-US" dirty="0"/>
          </a:p>
        </p:txBody>
      </p:sp>
      <p:sp>
        <p:nvSpPr>
          <p:cNvPr id="3" name="Content Placeholder 2"/>
          <p:cNvSpPr>
            <a:spLocks noGrp="1"/>
          </p:cNvSpPr>
          <p:nvPr>
            <p:ph idx="1"/>
          </p:nvPr>
        </p:nvSpPr>
        <p:spPr>
          <a:xfrm>
            <a:off x="628650" y="1690689"/>
            <a:ext cx="8350458" cy="4351338"/>
          </a:xfrm>
        </p:spPr>
        <p:txBody>
          <a:bodyPr/>
          <a:lstStyle/>
          <a:p>
            <a:r>
              <a:rPr lang="en-US" dirty="0"/>
              <a:t>S</a:t>
            </a:r>
            <a:r>
              <a:rPr lang="en-US" dirty="0" smtClean="0"/>
              <a:t>hould be easy to use by medical staff</a:t>
            </a:r>
          </a:p>
          <a:p>
            <a:pPr lvl="1"/>
            <a:r>
              <a:rPr lang="en-US" dirty="0"/>
              <a:t> </a:t>
            </a:r>
            <a:r>
              <a:rPr lang="en-US" dirty="0" smtClean="0"/>
              <a:t>Should be organized in such a way that user errors are minimized. (</a:t>
            </a:r>
            <a:r>
              <a:rPr lang="en-US" b="1" i="1" dirty="0" smtClean="0">
                <a:solidFill>
                  <a:srgbClr val="0000FF"/>
                </a:solidFill>
              </a:rPr>
              <a:t>Goal</a:t>
            </a:r>
            <a:r>
              <a:rPr lang="en-US" dirty="0" smtClean="0"/>
              <a:t>)</a:t>
            </a:r>
          </a:p>
          <a:p>
            <a:endParaRPr lang="en-US" dirty="0" smtClean="0"/>
          </a:p>
          <a:p>
            <a:r>
              <a:rPr lang="en-US" dirty="0" smtClean="0"/>
              <a:t>Medical staff shall be able to use all the system functions</a:t>
            </a:r>
          </a:p>
          <a:p>
            <a:pPr lvl="1"/>
            <a:r>
              <a:rPr lang="en-US" dirty="0"/>
              <a:t> </a:t>
            </a:r>
            <a:r>
              <a:rPr lang="en-US" dirty="0" smtClean="0"/>
              <a:t>After </a:t>
            </a:r>
            <a:r>
              <a:rPr lang="en-US" b="1" i="1" dirty="0" smtClean="0">
                <a:solidFill>
                  <a:srgbClr val="FF3300"/>
                </a:solidFill>
              </a:rPr>
              <a:t>four hours of training</a:t>
            </a:r>
            <a:r>
              <a:rPr lang="en-US" dirty="0" smtClean="0"/>
              <a:t>. </a:t>
            </a:r>
          </a:p>
          <a:p>
            <a:pPr lvl="1"/>
            <a:r>
              <a:rPr lang="en-US" dirty="0"/>
              <a:t> </a:t>
            </a:r>
            <a:r>
              <a:rPr lang="en-US" dirty="0" smtClean="0"/>
              <a:t>The average number of errors should be less</a:t>
            </a:r>
          </a:p>
          <a:p>
            <a:pPr lvl="2"/>
            <a:r>
              <a:rPr lang="en-US" dirty="0" smtClean="0"/>
              <a:t> Shall not exceed two per hour of system use. </a:t>
            </a:r>
          </a:p>
          <a:p>
            <a:pPr lvl="2"/>
            <a:r>
              <a:rPr lang="en-US" b="1" i="1" dirty="0" smtClean="0">
                <a:solidFill>
                  <a:srgbClr val="0000FF"/>
                </a:solidFill>
              </a:rPr>
              <a:t> Testable non-functional requirement</a:t>
            </a:r>
            <a:endParaRPr lang="en-GB" dirty="0" smtClean="0"/>
          </a:p>
          <a:p>
            <a:endParaRPr lang="en-GB" dirty="0" smtClean="0"/>
          </a:p>
          <a:p>
            <a:endParaRPr lang="en-US" dirty="0"/>
          </a:p>
        </p:txBody>
      </p:sp>
    </p:spTree>
    <p:extLst>
      <p:ext uri="{BB962C8B-B14F-4D97-AF65-F5344CB8AC3E}">
        <p14:creationId xmlns:p14="http://schemas.microsoft.com/office/powerpoint/2010/main" val="753502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smtClean="0"/>
              <a:t>Metrics for specifying nonfunctional requirements</a:t>
            </a:r>
          </a:p>
        </p:txBody>
      </p:sp>
      <p:graphicFrame>
        <p:nvGraphicFramePr>
          <p:cNvPr id="4" name="Table 3"/>
          <p:cNvGraphicFramePr>
            <a:graphicFrameLocks noGrp="1"/>
          </p:cNvGraphicFramePr>
          <p:nvPr>
            <p:extLst/>
          </p:nvPr>
        </p:nvGraphicFramePr>
        <p:xfrm>
          <a:off x="762000" y="1690689"/>
          <a:ext cx="8052216" cy="4876800"/>
        </p:xfrm>
        <a:graphic>
          <a:graphicData uri="http://schemas.openxmlformats.org/drawingml/2006/table">
            <a:tbl>
              <a:tblPr>
                <a:tableStyleId>{2D5ABB26-0587-4C30-8999-92F81FD0307C}</a:tableStyleId>
              </a:tblPr>
              <a:tblGrid>
                <a:gridCol w="3120234">
                  <a:extLst>
                    <a:ext uri="{9D8B030D-6E8A-4147-A177-3AD203B41FA5}">
                      <a16:colId xmlns="" xmlns:a16="http://schemas.microsoft.com/office/drawing/2014/main" val="20000"/>
                    </a:ext>
                  </a:extLst>
                </a:gridCol>
                <a:gridCol w="4931982">
                  <a:extLst>
                    <a:ext uri="{9D8B030D-6E8A-4147-A177-3AD203B41FA5}">
                      <a16:colId xmlns=""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u="none" strike="noStrike" cap="none" normalizeH="0" baseline="0" dirty="0" smtClean="0">
                          <a:ln>
                            <a:noFill/>
                          </a:ln>
                          <a:effectLst/>
                        </a:rPr>
                        <a:t>Property</a:t>
                      </a:r>
                      <a:endParaRPr kumimoji="0" lang="en-GB" sz="1600" b="1" i="0" u="none" strike="noStrike" cap="none" normalizeH="0" baseline="0" dirty="0" smtClean="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u="none" strike="noStrike" cap="none" normalizeH="0" baseline="0" dirty="0" smtClean="0">
                          <a:ln>
                            <a:noFill/>
                          </a:ln>
                          <a:effectLst/>
                        </a:rPr>
                        <a:t>Measure</a:t>
                      </a:r>
                      <a:endParaRPr kumimoji="0" lang="en-GB" sz="1600" b="1" i="0" u="none" strike="noStrike" cap="none" normalizeH="0" baseline="0" dirty="0" smtClean="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smtClean="0">
                          <a:ln>
                            <a:noFill/>
                          </a:ln>
                          <a:effectLst/>
                        </a:rPr>
                        <a:t>Speed</a:t>
                      </a:r>
                      <a:endParaRPr kumimoji="0" lang="en-GB" sz="1600" b="0" i="0" u="none" strike="noStrike" cap="none" normalizeH="0" baseline="0" dirty="0" smtClean="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600" u="none" strike="noStrike" cap="none" normalizeH="0" baseline="0" dirty="0">
                          <a:ln>
                            <a:noFill/>
                          </a:ln>
                          <a:effectLst/>
                        </a:rPr>
                        <a:t>Processed transactions/second</a:t>
                      </a:r>
                    </a:p>
                    <a:p>
                      <a:pPr marL="285750" marR="0" lvl="0" indent="-2857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600" u="none" strike="noStrike" cap="none" normalizeH="0" baseline="0" dirty="0">
                          <a:ln>
                            <a:noFill/>
                          </a:ln>
                          <a:effectLst/>
                        </a:rPr>
                        <a:t>User/event response time</a:t>
                      </a:r>
                    </a:p>
                    <a:p>
                      <a:pPr marL="285750" marR="0" lvl="0" indent="-2857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600" u="none" strike="noStrike" cap="none" normalizeH="0" baseline="0" dirty="0">
                          <a:ln>
                            <a:noFill/>
                          </a:ln>
                          <a:effectLst/>
                        </a:rPr>
                        <a:t>Screen refresh time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dirty="0">
                          <a:ln>
                            <a:noFill/>
                          </a:ln>
                          <a:effectLst/>
                        </a:rPr>
                        <a:t>Size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600" u="none" strike="noStrike" cap="none" normalizeH="0" baseline="0" dirty="0">
                          <a:ln>
                            <a:noFill/>
                          </a:ln>
                          <a:effectLst/>
                        </a:rPr>
                        <a:t>Mbytes</a:t>
                      </a:r>
                    </a:p>
                    <a:p>
                      <a:pPr marL="285750" marR="0" lvl="0" indent="-2857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600" u="none" strike="noStrike" cap="none" normalizeH="0" baseline="0" dirty="0">
                          <a:ln>
                            <a:noFill/>
                          </a:ln>
                          <a:effectLst/>
                        </a:rPr>
                        <a:t>Number of ROM chips</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a:ln>
                            <a:noFill/>
                          </a:ln>
                          <a:effectLst/>
                        </a:rPr>
                        <a:t>Ease of use</a:t>
                      </a:r>
                      <a:endParaRPr kumimoji="0" lang="en-GB" sz="1600" b="0" i="0" u="none" strike="noStrike" cap="none" normalizeH="0" baseline="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600" u="none" strike="noStrike" cap="none" normalizeH="0" baseline="0" dirty="0">
                          <a:ln>
                            <a:noFill/>
                          </a:ln>
                          <a:effectLst/>
                        </a:rPr>
                        <a:t>Training time</a:t>
                      </a:r>
                    </a:p>
                    <a:p>
                      <a:pPr marL="285750" marR="0" lvl="0" indent="-2857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600" u="none" strike="noStrike" cap="none" normalizeH="0" baseline="0" dirty="0">
                          <a:ln>
                            <a:noFill/>
                          </a:ln>
                          <a:effectLst/>
                        </a:rPr>
                        <a:t>Number of help frames</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a:ln>
                            <a:noFill/>
                          </a:ln>
                          <a:effectLst/>
                        </a:rPr>
                        <a:t>Reliability</a:t>
                      </a:r>
                      <a:endParaRPr kumimoji="0" lang="en-GB" sz="1600" b="0" i="0" u="none" strike="noStrike" cap="none" normalizeH="0" baseline="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600" u="none" strike="noStrike" cap="none" normalizeH="0" baseline="0" dirty="0">
                          <a:ln>
                            <a:noFill/>
                          </a:ln>
                          <a:effectLst/>
                        </a:rPr>
                        <a:t>Mean time to failure</a:t>
                      </a:r>
                    </a:p>
                    <a:p>
                      <a:pPr marL="285750" marR="0" lvl="0" indent="-2857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600" u="none" strike="noStrike" cap="none" normalizeH="0" baseline="0" dirty="0">
                          <a:ln>
                            <a:noFill/>
                          </a:ln>
                          <a:effectLst/>
                        </a:rPr>
                        <a:t>Probability of unavailability</a:t>
                      </a:r>
                    </a:p>
                    <a:p>
                      <a:pPr marL="285750" marR="0" lvl="0" indent="-2857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600" u="none" strike="noStrike" cap="none" normalizeH="0" baseline="0" dirty="0">
                          <a:ln>
                            <a:noFill/>
                          </a:ln>
                          <a:effectLst/>
                        </a:rPr>
                        <a:t>Rate of failure occurrence</a:t>
                      </a:r>
                    </a:p>
                    <a:p>
                      <a:pPr marL="285750" marR="0" lvl="0" indent="-2857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600" u="none" strike="noStrike" cap="none" normalizeH="0" baseline="0" dirty="0">
                          <a:ln>
                            <a:noFill/>
                          </a:ln>
                          <a:effectLst/>
                        </a:rPr>
                        <a:t>Availability</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a:ln>
                            <a:noFill/>
                          </a:ln>
                          <a:effectLst/>
                        </a:rPr>
                        <a:t>Robustness</a:t>
                      </a:r>
                      <a:endParaRPr kumimoji="0" lang="en-GB" sz="1600" b="0" i="0" u="none" strike="noStrike" cap="none" normalizeH="0" baseline="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600" u="none" strike="noStrike" cap="none" normalizeH="0" baseline="0" dirty="0">
                          <a:ln>
                            <a:noFill/>
                          </a:ln>
                          <a:effectLst/>
                        </a:rPr>
                        <a:t>Time to restart after failure</a:t>
                      </a:r>
                    </a:p>
                    <a:p>
                      <a:pPr marL="285750" marR="0" lvl="0" indent="-2857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600" u="none" strike="noStrike" cap="none" normalizeH="0" baseline="0" dirty="0">
                          <a:ln>
                            <a:noFill/>
                          </a:ln>
                          <a:effectLst/>
                        </a:rPr>
                        <a:t>Percentage of events causing failure</a:t>
                      </a:r>
                    </a:p>
                    <a:p>
                      <a:pPr marL="285750" marR="0" lvl="0" indent="-2857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600" u="none" strike="noStrike" cap="none" normalizeH="0" baseline="0" dirty="0">
                          <a:ln>
                            <a:noFill/>
                          </a:ln>
                          <a:effectLst/>
                        </a:rPr>
                        <a:t>Probability of data corruption on failure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u="none" strike="noStrike" cap="none" normalizeH="0" baseline="0">
                          <a:ln>
                            <a:noFill/>
                          </a:ln>
                          <a:effectLst/>
                        </a:rPr>
                        <a:t>Portability</a:t>
                      </a:r>
                      <a:endParaRPr kumimoji="0" lang="en-GB" sz="1600" b="0" i="0" u="none" strike="noStrike" cap="none" normalizeH="0" baseline="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285750" marR="0" lvl="0" indent="-2857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600" u="none" strike="noStrike" cap="none" normalizeH="0" baseline="0" dirty="0">
                          <a:ln>
                            <a:noFill/>
                          </a:ln>
                          <a:effectLst/>
                        </a:rPr>
                        <a:t>Percentage of target dependent statements</a:t>
                      </a:r>
                    </a:p>
                    <a:p>
                      <a:pPr marL="285750" marR="0" lvl="0" indent="-2857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GB" sz="1600" u="none" strike="noStrike" cap="none" normalizeH="0" baseline="0" dirty="0">
                          <a:ln>
                            <a:noFill/>
                          </a:ln>
                          <a:effectLst/>
                        </a:rPr>
                        <a:t>Number of target systems</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Tree>
    <p:extLst>
      <p:ext uri="{BB962C8B-B14F-4D97-AF65-F5344CB8AC3E}">
        <p14:creationId xmlns:p14="http://schemas.microsoft.com/office/powerpoint/2010/main" val="36042476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GB"/>
              <a:t>Domain requirements</a:t>
            </a:r>
          </a:p>
        </p:txBody>
      </p:sp>
      <p:sp>
        <p:nvSpPr>
          <p:cNvPr id="49155" name="Rectangle 3"/>
          <p:cNvSpPr>
            <a:spLocks noGrp="1" noChangeArrowheads="1"/>
          </p:cNvSpPr>
          <p:nvPr>
            <p:ph type="body" idx="1"/>
          </p:nvPr>
        </p:nvSpPr>
        <p:spPr>
          <a:xfrm>
            <a:off x="628650" y="1690688"/>
            <a:ext cx="7886700" cy="4710111"/>
          </a:xfrm>
        </p:spPr>
        <p:txBody>
          <a:bodyPr/>
          <a:lstStyle/>
          <a:p>
            <a:pPr>
              <a:lnSpc>
                <a:spcPct val="150000"/>
              </a:lnSpc>
            </a:pPr>
            <a:r>
              <a:rPr lang="en-GB" dirty="0" smtClean="0"/>
              <a:t>The system’s operational domain imposes requirements on the system.</a:t>
            </a:r>
          </a:p>
          <a:p>
            <a:pPr lvl="1">
              <a:lnSpc>
                <a:spcPct val="150000"/>
              </a:lnSpc>
            </a:pPr>
            <a:r>
              <a:rPr lang="en-GB" dirty="0" smtClean="0"/>
              <a:t>For example, </a:t>
            </a:r>
            <a:r>
              <a:rPr lang="en-GB" i="1" dirty="0" smtClean="0"/>
              <a:t>a train control system has to take into account the </a:t>
            </a:r>
            <a:r>
              <a:rPr lang="en-GB" b="1" i="1" dirty="0" smtClean="0">
                <a:solidFill>
                  <a:srgbClr val="0000FF"/>
                </a:solidFill>
              </a:rPr>
              <a:t>braking characteristics in different weather conditions</a:t>
            </a:r>
            <a:r>
              <a:rPr lang="en-GB" i="1" dirty="0" smtClean="0"/>
              <a:t>.</a:t>
            </a:r>
          </a:p>
          <a:p>
            <a:pPr>
              <a:lnSpc>
                <a:spcPct val="150000"/>
              </a:lnSpc>
            </a:pPr>
            <a:r>
              <a:rPr lang="en-GB" dirty="0"/>
              <a:t>Domain requirements be new functional requirements, constraints on existing requirements or define specific computations.</a:t>
            </a:r>
          </a:p>
          <a:p>
            <a:pPr>
              <a:lnSpc>
                <a:spcPct val="150000"/>
              </a:lnSpc>
            </a:pPr>
            <a:r>
              <a:rPr lang="en-GB" dirty="0"/>
              <a:t>If domain requirements are not satisfied, the system may be unworkable.</a:t>
            </a:r>
          </a:p>
        </p:txBody>
      </p:sp>
    </p:spTree>
    <p:extLst>
      <p:ext uri="{BB962C8B-B14F-4D97-AF65-F5344CB8AC3E}">
        <p14:creationId xmlns:p14="http://schemas.microsoft.com/office/powerpoint/2010/main" val="194655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5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5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500"/>
                                        <p:tgtEl>
                                          <p:spTgt spid="4915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9155">
                                            <p:txEl>
                                              <p:pRg st="3" end="3"/>
                                            </p:txEl>
                                          </p:spTgt>
                                        </p:tgtEl>
                                        <p:attrNameLst>
                                          <p:attrName>style.visibility</p:attrName>
                                        </p:attrNameLst>
                                      </p:cBhvr>
                                      <p:to>
                                        <p:strVal val="visible"/>
                                      </p:to>
                                    </p:set>
                                    <p:animEffect transition="in" filter="fade">
                                      <p:cBhvr>
                                        <p:cTn id="20" dur="5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5" name="Rectangle 5"/>
          <p:cNvSpPr>
            <a:spLocks noGrp="1" noChangeArrowheads="1"/>
          </p:cNvSpPr>
          <p:nvPr>
            <p:ph type="title"/>
          </p:nvPr>
        </p:nvSpPr>
        <p:spPr/>
        <p:txBody>
          <a:bodyPr/>
          <a:lstStyle/>
          <a:p>
            <a:r>
              <a:rPr lang="en-GB" smtClean="0"/>
              <a:t>Train protection system</a:t>
            </a:r>
            <a:endParaRPr lang="en-GB"/>
          </a:p>
        </p:txBody>
      </p:sp>
      <p:sp>
        <p:nvSpPr>
          <p:cNvPr id="51206" name="Rectangle 6"/>
          <p:cNvSpPr>
            <a:spLocks noGrp="1" noChangeArrowheads="1"/>
          </p:cNvSpPr>
          <p:nvPr>
            <p:ph type="body" idx="1"/>
          </p:nvPr>
        </p:nvSpPr>
        <p:spPr>
          <a:xfrm>
            <a:off x="628650" y="1825624"/>
            <a:ext cx="7886700" cy="4620145"/>
          </a:xfrm>
        </p:spPr>
        <p:txBody>
          <a:bodyPr>
            <a:normAutofit/>
          </a:bodyPr>
          <a:lstStyle/>
          <a:p>
            <a:pPr>
              <a:lnSpc>
                <a:spcPct val="150000"/>
              </a:lnSpc>
            </a:pPr>
            <a:r>
              <a:rPr lang="en-GB" dirty="0" smtClean="0"/>
              <a:t>This is a domain requirement for a train protection system:</a:t>
            </a:r>
          </a:p>
          <a:p>
            <a:pPr>
              <a:lnSpc>
                <a:spcPct val="150000"/>
              </a:lnSpc>
            </a:pPr>
            <a:r>
              <a:rPr lang="en-GB" dirty="0" smtClean="0"/>
              <a:t>The deceleration of the train shall be computed as:</a:t>
            </a:r>
          </a:p>
          <a:p>
            <a:pPr marL="712788" lvl="1" indent="-349250">
              <a:lnSpc>
                <a:spcPct val="150000"/>
              </a:lnSpc>
            </a:pPr>
            <a:r>
              <a:rPr lang="en-GB" dirty="0" err="1" smtClean="0"/>
              <a:t>Dtrain</a:t>
            </a:r>
            <a:r>
              <a:rPr lang="en-GB" dirty="0" smtClean="0"/>
              <a:t> = </a:t>
            </a:r>
            <a:r>
              <a:rPr lang="en-GB" dirty="0" err="1" smtClean="0"/>
              <a:t>Dcontrol</a:t>
            </a:r>
            <a:r>
              <a:rPr lang="en-GB" dirty="0" smtClean="0"/>
              <a:t> + </a:t>
            </a:r>
            <a:r>
              <a:rPr lang="en-GB" dirty="0" err="1" smtClean="0"/>
              <a:t>Dgradient</a:t>
            </a:r>
            <a:r>
              <a:rPr lang="en-GB" dirty="0" smtClean="0"/>
              <a:t> </a:t>
            </a:r>
          </a:p>
          <a:p>
            <a:pPr marL="712788" lvl="1" indent="-349250">
              <a:lnSpc>
                <a:spcPct val="150000"/>
              </a:lnSpc>
            </a:pPr>
            <a:r>
              <a:rPr lang="en-GB" dirty="0" err="1" smtClean="0"/>
              <a:t>Dgradient</a:t>
            </a:r>
            <a:r>
              <a:rPr lang="en-GB" dirty="0" smtClean="0"/>
              <a:t> is 9.81ms2 * compensated gradient/ alpha </a:t>
            </a:r>
          </a:p>
          <a:p>
            <a:pPr marL="712788" lvl="1" indent="-349250">
              <a:lnSpc>
                <a:spcPct val="150000"/>
              </a:lnSpc>
            </a:pPr>
            <a:r>
              <a:rPr lang="en-GB" dirty="0" smtClean="0"/>
              <a:t>The values of 9.81ms2 /alpha are known for different types of train.</a:t>
            </a:r>
          </a:p>
          <a:p>
            <a:pPr>
              <a:lnSpc>
                <a:spcPct val="150000"/>
              </a:lnSpc>
            </a:pPr>
            <a:r>
              <a:rPr lang="en-GB" dirty="0" smtClean="0"/>
              <a:t>It is difficult for a non-specialist to understand the implications of this and how it interacts with other requirements.</a:t>
            </a:r>
          </a:p>
        </p:txBody>
      </p:sp>
    </p:spTree>
    <p:extLst>
      <p:ext uri="{BB962C8B-B14F-4D97-AF65-F5344CB8AC3E}">
        <p14:creationId xmlns:p14="http://schemas.microsoft.com/office/powerpoint/2010/main" val="2453161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1206">
                                            <p:txEl>
                                              <p:pRg st="0" end="0"/>
                                            </p:txEl>
                                          </p:spTgt>
                                        </p:tgtEl>
                                        <p:attrNameLst>
                                          <p:attrName>style.visibility</p:attrName>
                                        </p:attrNameLst>
                                      </p:cBhvr>
                                      <p:to>
                                        <p:strVal val="visible"/>
                                      </p:to>
                                    </p:set>
                                    <p:animEffect transition="in" filter="fade">
                                      <p:cBhvr>
                                        <p:cTn id="7" dur="500"/>
                                        <p:tgtEl>
                                          <p:spTgt spid="5120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206">
                                            <p:txEl>
                                              <p:pRg st="1" end="1"/>
                                            </p:txEl>
                                          </p:spTgt>
                                        </p:tgtEl>
                                        <p:attrNameLst>
                                          <p:attrName>style.visibility</p:attrName>
                                        </p:attrNameLst>
                                      </p:cBhvr>
                                      <p:to>
                                        <p:strVal val="visible"/>
                                      </p:to>
                                    </p:set>
                                    <p:animEffect transition="in" filter="fade">
                                      <p:cBhvr>
                                        <p:cTn id="12" dur="500"/>
                                        <p:tgtEl>
                                          <p:spTgt spid="51206">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1206">
                                            <p:txEl>
                                              <p:pRg st="2" end="2"/>
                                            </p:txEl>
                                          </p:spTgt>
                                        </p:tgtEl>
                                        <p:attrNameLst>
                                          <p:attrName>style.visibility</p:attrName>
                                        </p:attrNameLst>
                                      </p:cBhvr>
                                      <p:to>
                                        <p:strVal val="visible"/>
                                      </p:to>
                                    </p:set>
                                    <p:animEffect transition="in" filter="fade">
                                      <p:cBhvr>
                                        <p:cTn id="15" dur="500"/>
                                        <p:tgtEl>
                                          <p:spTgt spid="51206">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1206">
                                            <p:txEl>
                                              <p:pRg st="3" end="3"/>
                                            </p:txEl>
                                          </p:spTgt>
                                        </p:tgtEl>
                                        <p:attrNameLst>
                                          <p:attrName>style.visibility</p:attrName>
                                        </p:attrNameLst>
                                      </p:cBhvr>
                                      <p:to>
                                        <p:strVal val="visible"/>
                                      </p:to>
                                    </p:set>
                                    <p:animEffect transition="in" filter="fade">
                                      <p:cBhvr>
                                        <p:cTn id="18" dur="500"/>
                                        <p:tgtEl>
                                          <p:spTgt spid="51206">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1206">
                                            <p:txEl>
                                              <p:pRg st="4" end="4"/>
                                            </p:txEl>
                                          </p:spTgt>
                                        </p:tgtEl>
                                        <p:attrNameLst>
                                          <p:attrName>style.visibility</p:attrName>
                                        </p:attrNameLst>
                                      </p:cBhvr>
                                      <p:to>
                                        <p:strVal val="visible"/>
                                      </p:to>
                                    </p:set>
                                    <p:animEffect transition="in" filter="fade">
                                      <p:cBhvr>
                                        <p:cTn id="21" dur="500"/>
                                        <p:tgtEl>
                                          <p:spTgt spid="5120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1206">
                                            <p:txEl>
                                              <p:pRg st="5" end="5"/>
                                            </p:txEl>
                                          </p:spTgt>
                                        </p:tgtEl>
                                        <p:attrNameLst>
                                          <p:attrName>style.visibility</p:attrName>
                                        </p:attrNameLst>
                                      </p:cBhvr>
                                      <p:to>
                                        <p:strVal val="visible"/>
                                      </p:to>
                                    </p:set>
                                    <p:animEffect transition="in" filter="fade">
                                      <p:cBhvr>
                                        <p:cTn id="26" dur="500"/>
                                        <p:tgtEl>
                                          <p:spTgt spid="5120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GB"/>
              <a:t>Domain requirements problems</a:t>
            </a:r>
          </a:p>
        </p:txBody>
      </p:sp>
      <p:sp>
        <p:nvSpPr>
          <p:cNvPr id="53251" name="Rectangle 3"/>
          <p:cNvSpPr>
            <a:spLocks noGrp="1" noChangeArrowheads="1"/>
          </p:cNvSpPr>
          <p:nvPr>
            <p:ph type="body" idx="1"/>
          </p:nvPr>
        </p:nvSpPr>
        <p:spPr>
          <a:xfrm>
            <a:off x="628650" y="1825625"/>
            <a:ext cx="8155586" cy="4351338"/>
          </a:xfrm>
        </p:spPr>
        <p:txBody>
          <a:bodyPr/>
          <a:lstStyle/>
          <a:p>
            <a:pPr>
              <a:lnSpc>
                <a:spcPct val="150000"/>
              </a:lnSpc>
            </a:pPr>
            <a:r>
              <a:rPr lang="en-GB" b="1" i="1" dirty="0" err="1"/>
              <a:t>Understandability</a:t>
            </a:r>
            <a:endParaRPr lang="en-GB" b="1" i="1" dirty="0"/>
          </a:p>
          <a:p>
            <a:pPr marL="719138" lvl="1" indent="-376238">
              <a:lnSpc>
                <a:spcPct val="150000"/>
              </a:lnSpc>
            </a:pPr>
            <a:r>
              <a:rPr lang="en-GB" dirty="0"/>
              <a:t>Requirements are expressed in the language of the application domain;</a:t>
            </a:r>
          </a:p>
          <a:p>
            <a:pPr marL="719138" lvl="1" indent="-376238">
              <a:lnSpc>
                <a:spcPct val="150000"/>
              </a:lnSpc>
            </a:pPr>
            <a:r>
              <a:rPr lang="en-GB" dirty="0"/>
              <a:t>This is often not understood by software engineers developing the system.</a:t>
            </a:r>
          </a:p>
          <a:p>
            <a:pPr>
              <a:lnSpc>
                <a:spcPct val="150000"/>
              </a:lnSpc>
            </a:pPr>
            <a:r>
              <a:rPr lang="en-GB" b="1" i="1" dirty="0"/>
              <a:t>Implicitness</a:t>
            </a:r>
          </a:p>
          <a:p>
            <a:pPr marL="719138" lvl="1" indent="-376238">
              <a:lnSpc>
                <a:spcPct val="150000"/>
              </a:lnSpc>
            </a:pPr>
            <a:r>
              <a:rPr lang="en-GB" dirty="0"/>
              <a:t>Domain specialists understand the area so well that they do not think of making the domain requirements explicit.</a:t>
            </a:r>
          </a:p>
        </p:txBody>
      </p:sp>
    </p:spTree>
    <p:extLst>
      <p:ext uri="{BB962C8B-B14F-4D97-AF65-F5344CB8AC3E}">
        <p14:creationId xmlns:p14="http://schemas.microsoft.com/office/powerpoint/2010/main" val="1448486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3251">
                                            <p:txEl>
                                              <p:pRg st="0" end="0"/>
                                            </p:txEl>
                                          </p:spTgt>
                                        </p:tgtEl>
                                        <p:attrNameLst>
                                          <p:attrName>style.visibility</p:attrName>
                                        </p:attrNameLst>
                                      </p:cBhvr>
                                      <p:to>
                                        <p:strVal val="visible"/>
                                      </p:to>
                                    </p:set>
                                    <p:animEffect transition="in" filter="fade">
                                      <p:cBhvr>
                                        <p:cTn id="7" dur="500"/>
                                        <p:tgtEl>
                                          <p:spTgt spid="5325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251">
                                            <p:txEl>
                                              <p:pRg st="1" end="1"/>
                                            </p:txEl>
                                          </p:spTgt>
                                        </p:tgtEl>
                                        <p:attrNameLst>
                                          <p:attrName>style.visibility</p:attrName>
                                        </p:attrNameLst>
                                      </p:cBhvr>
                                      <p:to>
                                        <p:strVal val="visible"/>
                                      </p:to>
                                    </p:set>
                                    <p:animEffect transition="in" filter="fade">
                                      <p:cBhvr>
                                        <p:cTn id="10" dur="500"/>
                                        <p:tgtEl>
                                          <p:spTgt spid="5325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3251">
                                            <p:txEl>
                                              <p:pRg st="2" end="2"/>
                                            </p:txEl>
                                          </p:spTgt>
                                        </p:tgtEl>
                                        <p:attrNameLst>
                                          <p:attrName>style.visibility</p:attrName>
                                        </p:attrNameLst>
                                      </p:cBhvr>
                                      <p:to>
                                        <p:strVal val="visible"/>
                                      </p:to>
                                    </p:set>
                                    <p:animEffect transition="in" filter="fade">
                                      <p:cBhvr>
                                        <p:cTn id="13" dur="500"/>
                                        <p:tgtEl>
                                          <p:spTgt spid="5325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3251">
                                            <p:txEl>
                                              <p:pRg st="3" end="3"/>
                                            </p:txEl>
                                          </p:spTgt>
                                        </p:tgtEl>
                                        <p:attrNameLst>
                                          <p:attrName>style.visibility</p:attrName>
                                        </p:attrNameLst>
                                      </p:cBhvr>
                                      <p:to>
                                        <p:strVal val="visible"/>
                                      </p:to>
                                    </p:set>
                                    <p:animEffect transition="in" filter="fade">
                                      <p:cBhvr>
                                        <p:cTn id="18" dur="500"/>
                                        <p:tgtEl>
                                          <p:spTgt spid="53251">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3251">
                                            <p:txEl>
                                              <p:pRg st="4" end="4"/>
                                            </p:txEl>
                                          </p:spTgt>
                                        </p:tgtEl>
                                        <p:attrNameLst>
                                          <p:attrName>style.visibility</p:attrName>
                                        </p:attrNameLst>
                                      </p:cBhvr>
                                      <p:to>
                                        <p:strVal val="visible"/>
                                      </p:to>
                                    </p:set>
                                    <p:animEffect transition="in" filter="fade">
                                      <p:cBhvr>
                                        <p:cTn id="21" dur="500"/>
                                        <p:tgtEl>
                                          <p:spTgt spid="5325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a:t>
            </a:r>
            <a:r>
              <a:rPr lang="en-GB" dirty="0" smtClean="0"/>
              <a:t> software requirements </a:t>
            </a:r>
            <a:r>
              <a:rPr lang="en-GB" dirty="0"/>
              <a:t>document</a:t>
            </a:r>
          </a:p>
        </p:txBody>
      </p:sp>
      <p:sp>
        <p:nvSpPr>
          <p:cNvPr id="16387" name="Rectangle 3"/>
          <p:cNvSpPr>
            <a:spLocks noGrp="1" noChangeArrowheads="1"/>
          </p:cNvSpPr>
          <p:nvPr>
            <p:ph type="body" idx="1"/>
          </p:nvPr>
        </p:nvSpPr>
        <p:spPr>
          <a:xfrm>
            <a:off x="628650" y="1825624"/>
            <a:ext cx="7886700" cy="4723093"/>
          </a:xfrm>
          <a:noFill/>
          <a:ln/>
        </p:spPr>
        <p:txBody>
          <a:bodyPr lIns="90487" tIns="44450" rIns="90487" bIns="44450"/>
          <a:lstStyle/>
          <a:p>
            <a:pPr>
              <a:lnSpc>
                <a:spcPct val="150000"/>
              </a:lnSpc>
            </a:pPr>
            <a:r>
              <a:rPr lang="en-GB" dirty="0"/>
              <a:t>The</a:t>
            </a:r>
            <a:r>
              <a:rPr lang="en-GB" dirty="0" smtClean="0"/>
              <a:t> software requirements </a:t>
            </a:r>
            <a:r>
              <a:rPr lang="en-GB" dirty="0"/>
              <a:t>document is the </a:t>
            </a:r>
            <a:r>
              <a:rPr lang="en-GB" b="1" i="1" dirty="0"/>
              <a:t>official statement </a:t>
            </a:r>
            <a:r>
              <a:rPr lang="en-GB" dirty="0"/>
              <a:t>of what is required of the </a:t>
            </a:r>
            <a:r>
              <a:rPr lang="en-GB" b="1" i="1" dirty="0">
                <a:solidFill>
                  <a:srgbClr val="0000FF"/>
                </a:solidFill>
              </a:rPr>
              <a:t>system developers</a:t>
            </a:r>
            <a:r>
              <a:rPr lang="en-GB" dirty="0"/>
              <a:t>.</a:t>
            </a:r>
          </a:p>
          <a:p>
            <a:pPr>
              <a:lnSpc>
                <a:spcPct val="150000"/>
              </a:lnSpc>
            </a:pPr>
            <a:r>
              <a:rPr lang="en-GB" dirty="0" smtClean="0"/>
              <a:t>Include </a:t>
            </a:r>
            <a:r>
              <a:rPr lang="en-GB" dirty="0"/>
              <a:t>both </a:t>
            </a:r>
            <a:endParaRPr lang="en-GB" dirty="0" smtClean="0"/>
          </a:p>
          <a:p>
            <a:pPr lvl="1">
              <a:lnSpc>
                <a:spcPct val="150000"/>
              </a:lnSpc>
            </a:pPr>
            <a:r>
              <a:rPr lang="en-GB" dirty="0"/>
              <a:t> </a:t>
            </a:r>
            <a:r>
              <a:rPr lang="en-GB" dirty="0" smtClean="0"/>
              <a:t>A </a:t>
            </a:r>
            <a:r>
              <a:rPr lang="en-GB" dirty="0"/>
              <a:t>definition of user </a:t>
            </a:r>
            <a:r>
              <a:rPr lang="en-GB" dirty="0" smtClean="0"/>
              <a:t>requirements</a:t>
            </a:r>
          </a:p>
          <a:p>
            <a:pPr lvl="1">
              <a:lnSpc>
                <a:spcPct val="150000"/>
              </a:lnSpc>
            </a:pPr>
            <a:r>
              <a:rPr lang="en-GB" dirty="0" smtClean="0"/>
              <a:t> A </a:t>
            </a:r>
            <a:r>
              <a:rPr lang="en-GB" dirty="0"/>
              <a:t>specification of the system requirements.</a:t>
            </a:r>
          </a:p>
          <a:p>
            <a:pPr>
              <a:lnSpc>
                <a:spcPct val="150000"/>
              </a:lnSpc>
            </a:pPr>
            <a:r>
              <a:rPr lang="en-GB" dirty="0"/>
              <a:t>It is </a:t>
            </a:r>
            <a:r>
              <a:rPr lang="en-GB" b="1" dirty="0">
                <a:solidFill>
                  <a:srgbClr val="FF3300"/>
                </a:solidFill>
              </a:rPr>
              <a:t>NOT</a:t>
            </a:r>
            <a:r>
              <a:rPr lang="en-GB" dirty="0"/>
              <a:t> a design document. </a:t>
            </a:r>
            <a:endParaRPr lang="en-GB" dirty="0" smtClean="0"/>
          </a:p>
          <a:p>
            <a:pPr>
              <a:lnSpc>
                <a:spcPct val="150000"/>
              </a:lnSpc>
            </a:pPr>
            <a:r>
              <a:rPr lang="en-GB" dirty="0" smtClean="0"/>
              <a:t>As </a:t>
            </a:r>
            <a:r>
              <a:rPr lang="en-GB" dirty="0"/>
              <a:t>far as possible, it should set of </a:t>
            </a:r>
            <a:r>
              <a:rPr lang="en-GB" b="1" i="1" dirty="0">
                <a:solidFill>
                  <a:srgbClr val="FF3300"/>
                </a:solidFill>
              </a:rPr>
              <a:t>WHAT the system should do rather than HOW it should do </a:t>
            </a:r>
            <a:r>
              <a:rPr lang="en-GB" b="1" i="1" dirty="0" smtClean="0">
                <a:solidFill>
                  <a:srgbClr val="FF3300"/>
                </a:solidFill>
              </a:rPr>
              <a:t>it.</a:t>
            </a:r>
            <a:endParaRPr lang="en-GB" b="1" i="1" dirty="0">
              <a:solidFill>
                <a:srgbClr val="FF3300"/>
              </a:solidFill>
            </a:endParaRPr>
          </a:p>
        </p:txBody>
      </p:sp>
    </p:spTree>
    <p:extLst>
      <p:ext uri="{BB962C8B-B14F-4D97-AF65-F5344CB8AC3E}">
        <p14:creationId xmlns:p14="http://schemas.microsoft.com/office/powerpoint/2010/main" val="302772481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document variability</a:t>
            </a:r>
            <a:endParaRPr lang="en-US" dirty="0"/>
          </a:p>
        </p:txBody>
      </p:sp>
      <p:sp>
        <p:nvSpPr>
          <p:cNvPr id="3" name="Content Placeholder 2"/>
          <p:cNvSpPr>
            <a:spLocks noGrp="1"/>
          </p:cNvSpPr>
          <p:nvPr>
            <p:ph idx="1"/>
          </p:nvPr>
        </p:nvSpPr>
        <p:spPr/>
        <p:txBody>
          <a:bodyPr/>
          <a:lstStyle/>
          <a:p>
            <a:r>
              <a:rPr lang="en-US" dirty="0" smtClean="0"/>
              <a:t>Information in requirements document depends on </a:t>
            </a:r>
          </a:p>
          <a:p>
            <a:pPr lvl="1"/>
            <a:r>
              <a:rPr lang="en-US" dirty="0"/>
              <a:t> </a:t>
            </a:r>
            <a:r>
              <a:rPr lang="en-US" dirty="0" smtClean="0"/>
              <a:t>type of system and </a:t>
            </a:r>
          </a:p>
          <a:p>
            <a:pPr lvl="1"/>
            <a:r>
              <a:rPr lang="en-US" dirty="0" smtClean="0"/>
              <a:t> the approach to development used.</a:t>
            </a:r>
          </a:p>
          <a:p>
            <a:pPr lvl="1"/>
            <a:endParaRPr lang="en-US" dirty="0" smtClean="0"/>
          </a:p>
          <a:p>
            <a:r>
              <a:rPr lang="en-US" dirty="0" smtClean="0"/>
              <a:t>Systems developed incrementally will</a:t>
            </a:r>
          </a:p>
          <a:p>
            <a:pPr lvl="1"/>
            <a:r>
              <a:rPr lang="en-US" dirty="0"/>
              <a:t> </a:t>
            </a:r>
            <a:r>
              <a:rPr lang="en-US" dirty="0" smtClean="0"/>
              <a:t>have less detail in the requirements document.</a:t>
            </a:r>
          </a:p>
          <a:p>
            <a:pPr lvl="1"/>
            <a:endParaRPr lang="en-US" dirty="0" smtClean="0"/>
          </a:p>
          <a:p>
            <a:r>
              <a:rPr lang="en-US" dirty="0" smtClean="0"/>
              <a:t>Requirements documents standards have been designed</a:t>
            </a:r>
          </a:p>
          <a:p>
            <a:pPr lvl="1"/>
            <a:r>
              <a:rPr lang="en-US" dirty="0"/>
              <a:t> </a:t>
            </a:r>
            <a:r>
              <a:rPr lang="en-US" dirty="0" smtClean="0"/>
              <a:t>IEEE standard. </a:t>
            </a:r>
          </a:p>
          <a:p>
            <a:pPr lvl="1"/>
            <a:r>
              <a:rPr lang="en-US" dirty="0"/>
              <a:t> </a:t>
            </a:r>
            <a:r>
              <a:rPr lang="en-US" dirty="0" smtClean="0"/>
              <a:t>These are mostly applicable to the requirements for large systems engineering projects.</a:t>
            </a:r>
          </a:p>
        </p:txBody>
      </p:sp>
    </p:spTree>
    <p:extLst>
      <p:ext uri="{BB962C8B-B14F-4D97-AF65-F5344CB8AC3E}">
        <p14:creationId xmlns:p14="http://schemas.microsoft.com/office/powerpoint/2010/main" val="99652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r>
              <a:rPr lang="en-US" altLang="en-US" dirty="0" smtClean="0"/>
              <a:t>Characteristics</a:t>
            </a:r>
            <a:endParaRPr lang="en-US" altLang="en-US" dirty="0"/>
          </a:p>
        </p:txBody>
      </p:sp>
      <p:sp>
        <p:nvSpPr>
          <p:cNvPr id="44035" name="Rectangle 3"/>
          <p:cNvSpPr>
            <a:spLocks noGrp="1" noChangeArrowheads="1"/>
          </p:cNvSpPr>
          <p:nvPr>
            <p:ph idx="1"/>
          </p:nvPr>
        </p:nvSpPr>
        <p:spPr>
          <a:xfrm>
            <a:off x="628650" y="1825625"/>
            <a:ext cx="7886700" cy="4530726"/>
          </a:xfrm>
        </p:spPr>
        <p:txBody>
          <a:bodyPr>
            <a:normAutofit/>
          </a:bodyPr>
          <a:lstStyle/>
          <a:p>
            <a:pPr>
              <a:lnSpc>
                <a:spcPct val="90000"/>
              </a:lnSpc>
            </a:pPr>
            <a:r>
              <a:rPr lang="en-US" altLang="en-US" dirty="0"/>
              <a:t>Correctness</a:t>
            </a:r>
          </a:p>
          <a:p>
            <a:pPr marL="712788" lvl="1" indent="-349250">
              <a:lnSpc>
                <a:spcPct val="90000"/>
              </a:lnSpc>
            </a:pPr>
            <a:r>
              <a:rPr lang="en-US" altLang="en-US" dirty="0"/>
              <a:t>Each requirement accurately represents some desired feature in the final </a:t>
            </a:r>
            <a:r>
              <a:rPr lang="en-US" altLang="en-US" dirty="0" smtClean="0"/>
              <a:t>system</a:t>
            </a:r>
          </a:p>
          <a:p>
            <a:pPr lvl="1">
              <a:lnSpc>
                <a:spcPct val="90000"/>
              </a:lnSpc>
            </a:pPr>
            <a:endParaRPr lang="en-US" altLang="en-US" dirty="0"/>
          </a:p>
          <a:p>
            <a:pPr>
              <a:lnSpc>
                <a:spcPct val="90000"/>
              </a:lnSpc>
            </a:pPr>
            <a:r>
              <a:rPr lang="en-US" altLang="en-US" dirty="0"/>
              <a:t>Completeness</a:t>
            </a:r>
          </a:p>
          <a:p>
            <a:pPr marL="712788" lvl="1" indent="-349250"/>
            <a:r>
              <a:rPr lang="en-US" altLang="en-US" dirty="0"/>
              <a:t>All desired features/characteristics specified</a:t>
            </a:r>
          </a:p>
          <a:p>
            <a:pPr marL="712788" lvl="1" indent="-349250"/>
            <a:r>
              <a:rPr lang="en-US" altLang="en-US" dirty="0"/>
              <a:t>Hardest to satisfy</a:t>
            </a:r>
          </a:p>
          <a:p>
            <a:pPr marL="712788" lvl="1" indent="-349250"/>
            <a:r>
              <a:rPr lang="en-US" altLang="en-US" dirty="0"/>
              <a:t>Completeness and correctness strongly related</a:t>
            </a:r>
          </a:p>
          <a:p>
            <a:pPr lvl="1">
              <a:lnSpc>
                <a:spcPct val="90000"/>
              </a:lnSpc>
            </a:pPr>
            <a:endParaRPr lang="en-US" altLang="en-US" dirty="0"/>
          </a:p>
          <a:p>
            <a:pPr>
              <a:lnSpc>
                <a:spcPct val="90000"/>
              </a:lnSpc>
            </a:pPr>
            <a:r>
              <a:rPr lang="en-US" altLang="en-US" dirty="0"/>
              <a:t>Unambiguous </a:t>
            </a:r>
          </a:p>
          <a:p>
            <a:pPr marL="712788" lvl="1" indent="-349250"/>
            <a:r>
              <a:rPr lang="en-US" altLang="en-US" dirty="0"/>
              <a:t>Each requirement has exactly one meaning</a:t>
            </a:r>
          </a:p>
          <a:p>
            <a:pPr marL="712788" lvl="1" indent="-349250"/>
            <a:r>
              <a:rPr lang="en-US" altLang="en-US" dirty="0"/>
              <a:t>Without this errors will creep in</a:t>
            </a:r>
          </a:p>
          <a:p>
            <a:pPr marL="712788" lvl="1" indent="-349250"/>
            <a:r>
              <a:rPr lang="en-US" altLang="en-US" dirty="0"/>
              <a:t>Important as natural languages often used</a:t>
            </a:r>
          </a:p>
        </p:txBody>
      </p:sp>
    </p:spTree>
    <p:extLst>
      <p:ext uri="{BB962C8B-B14F-4D97-AF65-F5344CB8AC3E}">
        <p14:creationId xmlns:p14="http://schemas.microsoft.com/office/powerpoint/2010/main" val="291453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fade">
                                      <p:cBhvr>
                                        <p:cTn id="7" dur="500"/>
                                        <p:tgtEl>
                                          <p:spTgt spid="440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035">
                                            <p:txEl>
                                              <p:pRg st="1" end="1"/>
                                            </p:txEl>
                                          </p:spTgt>
                                        </p:tgtEl>
                                        <p:attrNameLst>
                                          <p:attrName>style.visibility</p:attrName>
                                        </p:attrNameLst>
                                      </p:cBhvr>
                                      <p:to>
                                        <p:strVal val="visible"/>
                                      </p:to>
                                    </p:set>
                                    <p:animEffect transition="in" filter="fade">
                                      <p:cBhvr>
                                        <p:cTn id="10" dur="500"/>
                                        <p:tgtEl>
                                          <p:spTgt spid="440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4035">
                                            <p:txEl>
                                              <p:pRg st="3" end="3"/>
                                            </p:txEl>
                                          </p:spTgt>
                                        </p:tgtEl>
                                        <p:attrNameLst>
                                          <p:attrName>style.visibility</p:attrName>
                                        </p:attrNameLst>
                                      </p:cBhvr>
                                      <p:to>
                                        <p:strVal val="visible"/>
                                      </p:to>
                                    </p:set>
                                    <p:animEffect transition="in" filter="fade">
                                      <p:cBhvr>
                                        <p:cTn id="15" dur="500"/>
                                        <p:tgtEl>
                                          <p:spTgt spid="4403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4035">
                                            <p:txEl>
                                              <p:pRg st="4" end="4"/>
                                            </p:txEl>
                                          </p:spTgt>
                                        </p:tgtEl>
                                        <p:attrNameLst>
                                          <p:attrName>style.visibility</p:attrName>
                                        </p:attrNameLst>
                                      </p:cBhvr>
                                      <p:to>
                                        <p:strVal val="visible"/>
                                      </p:to>
                                    </p:set>
                                    <p:animEffect transition="in" filter="fade">
                                      <p:cBhvr>
                                        <p:cTn id="18" dur="500"/>
                                        <p:tgtEl>
                                          <p:spTgt spid="44035">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4035">
                                            <p:txEl>
                                              <p:pRg st="5" end="5"/>
                                            </p:txEl>
                                          </p:spTgt>
                                        </p:tgtEl>
                                        <p:attrNameLst>
                                          <p:attrName>style.visibility</p:attrName>
                                        </p:attrNameLst>
                                      </p:cBhvr>
                                      <p:to>
                                        <p:strVal val="visible"/>
                                      </p:to>
                                    </p:set>
                                    <p:animEffect transition="in" filter="fade">
                                      <p:cBhvr>
                                        <p:cTn id="21" dur="500"/>
                                        <p:tgtEl>
                                          <p:spTgt spid="44035">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4035">
                                            <p:txEl>
                                              <p:pRg st="6" end="6"/>
                                            </p:txEl>
                                          </p:spTgt>
                                        </p:tgtEl>
                                        <p:attrNameLst>
                                          <p:attrName>style.visibility</p:attrName>
                                        </p:attrNameLst>
                                      </p:cBhvr>
                                      <p:to>
                                        <p:strVal val="visible"/>
                                      </p:to>
                                    </p:set>
                                    <p:animEffect transition="in" filter="fade">
                                      <p:cBhvr>
                                        <p:cTn id="24" dur="500"/>
                                        <p:tgtEl>
                                          <p:spTgt spid="44035">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4035">
                                            <p:txEl>
                                              <p:pRg st="8" end="8"/>
                                            </p:txEl>
                                          </p:spTgt>
                                        </p:tgtEl>
                                        <p:attrNameLst>
                                          <p:attrName>style.visibility</p:attrName>
                                        </p:attrNameLst>
                                      </p:cBhvr>
                                      <p:to>
                                        <p:strVal val="visible"/>
                                      </p:to>
                                    </p:set>
                                    <p:animEffect transition="in" filter="fade">
                                      <p:cBhvr>
                                        <p:cTn id="29" dur="500"/>
                                        <p:tgtEl>
                                          <p:spTgt spid="44035">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4035">
                                            <p:txEl>
                                              <p:pRg st="9" end="9"/>
                                            </p:txEl>
                                          </p:spTgt>
                                        </p:tgtEl>
                                        <p:attrNameLst>
                                          <p:attrName>style.visibility</p:attrName>
                                        </p:attrNameLst>
                                      </p:cBhvr>
                                      <p:to>
                                        <p:strVal val="visible"/>
                                      </p:to>
                                    </p:set>
                                    <p:animEffect transition="in" filter="fade">
                                      <p:cBhvr>
                                        <p:cTn id="32" dur="500"/>
                                        <p:tgtEl>
                                          <p:spTgt spid="44035">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4035">
                                            <p:txEl>
                                              <p:pRg st="10" end="10"/>
                                            </p:txEl>
                                          </p:spTgt>
                                        </p:tgtEl>
                                        <p:attrNameLst>
                                          <p:attrName>style.visibility</p:attrName>
                                        </p:attrNameLst>
                                      </p:cBhvr>
                                      <p:to>
                                        <p:strVal val="visible"/>
                                      </p:to>
                                    </p:set>
                                    <p:animEffect transition="in" filter="fade">
                                      <p:cBhvr>
                                        <p:cTn id="35" dur="500"/>
                                        <p:tgtEl>
                                          <p:spTgt spid="44035">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4035">
                                            <p:txEl>
                                              <p:pRg st="11" end="11"/>
                                            </p:txEl>
                                          </p:spTgt>
                                        </p:tgtEl>
                                        <p:attrNameLst>
                                          <p:attrName>style.visibility</p:attrName>
                                        </p:attrNameLst>
                                      </p:cBhvr>
                                      <p:to>
                                        <p:strVal val="visible"/>
                                      </p:to>
                                    </p:set>
                                    <p:animEffect transition="in" filter="fade">
                                      <p:cBhvr>
                                        <p:cTn id="38" dur="500"/>
                                        <p:tgtEl>
                                          <p:spTgt spid="440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normAutofit/>
          </a:bodyPr>
          <a:lstStyle/>
          <a:p>
            <a:r>
              <a:rPr lang="en-US" altLang="en-US" dirty="0" smtClean="0"/>
              <a:t>Characteristics</a:t>
            </a:r>
            <a:endParaRPr lang="en-US" altLang="en-US" dirty="0"/>
          </a:p>
        </p:txBody>
      </p:sp>
      <p:sp>
        <p:nvSpPr>
          <p:cNvPr id="105475" name="Rectangle 3"/>
          <p:cNvSpPr>
            <a:spLocks noGrp="1" noChangeArrowheads="1"/>
          </p:cNvSpPr>
          <p:nvPr>
            <p:ph idx="1"/>
          </p:nvPr>
        </p:nvSpPr>
        <p:spPr>
          <a:xfrm>
            <a:off x="628650" y="1690688"/>
            <a:ext cx="7886700" cy="5030787"/>
          </a:xfrm>
        </p:spPr>
        <p:txBody>
          <a:bodyPr>
            <a:normAutofit/>
          </a:bodyPr>
          <a:lstStyle/>
          <a:p>
            <a:pPr>
              <a:lnSpc>
                <a:spcPct val="90000"/>
              </a:lnSpc>
            </a:pPr>
            <a:r>
              <a:rPr lang="en-US" altLang="en-US" dirty="0"/>
              <a:t>Verifiability</a:t>
            </a:r>
          </a:p>
          <a:p>
            <a:pPr marL="712788" lvl="1" indent="-349250"/>
            <a:r>
              <a:rPr lang="en-US" altLang="en-US" dirty="0"/>
              <a:t>There must exist a cost effective way of checking if </a:t>
            </a:r>
            <a:r>
              <a:rPr lang="en-US" altLang="en-US" dirty="0" err="1"/>
              <a:t>sw</a:t>
            </a:r>
            <a:r>
              <a:rPr lang="en-US" altLang="en-US" dirty="0"/>
              <a:t> satisfies requirements</a:t>
            </a:r>
          </a:p>
          <a:p>
            <a:pPr lvl="1">
              <a:lnSpc>
                <a:spcPct val="90000"/>
              </a:lnSpc>
            </a:pPr>
            <a:endParaRPr lang="en-US" altLang="en-US" dirty="0"/>
          </a:p>
          <a:p>
            <a:pPr>
              <a:lnSpc>
                <a:spcPct val="90000"/>
              </a:lnSpc>
            </a:pPr>
            <a:r>
              <a:rPr lang="en-US" altLang="en-US" dirty="0"/>
              <a:t>Consistent</a:t>
            </a:r>
          </a:p>
          <a:p>
            <a:pPr marL="712788" lvl="1" indent="-349250"/>
            <a:r>
              <a:rPr lang="en-US" altLang="en-US" dirty="0" smtClean="0"/>
              <a:t>Two </a:t>
            </a:r>
            <a:r>
              <a:rPr lang="en-US" altLang="en-US" dirty="0"/>
              <a:t>requirements don’t contradict each other</a:t>
            </a:r>
          </a:p>
          <a:p>
            <a:pPr lvl="1">
              <a:lnSpc>
                <a:spcPct val="90000"/>
              </a:lnSpc>
            </a:pPr>
            <a:endParaRPr lang="en-US" altLang="en-US" dirty="0"/>
          </a:p>
          <a:p>
            <a:pPr>
              <a:lnSpc>
                <a:spcPct val="90000"/>
              </a:lnSpc>
            </a:pPr>
            <a:r>
              <a:rPr lang="en-US" altLang="en-US" dirty="0"/>
              <a:t>Traceable</a:t>
            </a:r>
          </a:p>
          <a:p>
            <a:pPr marL="712788" lvl="1" indent="-349250"/>
            <a:r>
              <a:rPr lang="en-US" altLang="en-US" dirty="0"/>
              <a:t>The origin of the </a:t>
            </a:r>
            <a:r>
              <a:rPr lang="en-US" altLang="en-US" dirty="0" smtClean="0"/>
              <a:t>requirement, </a:t>
            </a:r>
            <a:r>
              <a:rPr lang="en-US" altLang="en-US" dirty="0"/>
              <a:t>and how the </a:t>
            </a:r>
            <a:r>
              <a:rPr lang="en-US" altLang="en-US" dirty="0" err="1" smtClean="0"/>
              <a:t>requiremetn</a:t>
            </a:r>
            <a:r>
              <a:rPr lang="en-US" altLang="en-US" dirty="0" smtClean="0"/>
              <a:t> </a:t>
            </a:r>
            <a:r>
              <a:rPr lang="en-US" altLang="en-US" dirty="0"/>
              <a:t>relates to software elements can be determined</a:t>
            </a:r>
          </a:p>
          <a:p>
            <a:pPr lvl="1">
              <a:lnSpc>
                <a:spcPct val="90000"/>
              </a:lnSpc>
            </a:pPr>
            <a:endParaRPr lang="en-US" altLang="en-US" dirty="0"/>
          </a:p>
          <a:p>
            <a:pPr>
              <a:lnSpc>
                <a:spcPct val="90000"/>
              </a:lnSpc>
            </a:pPr>
            <a:r>
              <a:rPr lang="en-US" altLang="en-US" dirty="0"/>
              <a:t>Ranked for importance/stability</a:t>
            </a:r>
          </a:p>
          <a:p>
            <a:pPr marL="712788" lvl="1" indent="-349250"/>
            <a:r>
              <a:rPr lang="en-US" altLang="en-US" dirty="0"/>
              <a:t>Needed for prioritizing in construction</a:t>
            </a:r>
          </a:p>
          <a:p>
            <a:pPr marL="712788" lvl="1" indent="-349250"/>
            <a:r>
              <a:rPr lang="en-US" altLang="en-US" dirty="0"/>
              <a:t>To reduce risks due to changing requirements</a:t>
            </a:r>
          </a:p>
        </p:txBody>
      </p:sp>
    </p:spTree>
    <p:extLst>
      <p:ext uri="{BB962C8B-B14F-4D97-AF65-F5344CB8AC3E}">
        <p14:creationId xmlns:p14="http://schemas.microsoft.com/office/powerpoint/2010/main" val="418464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5475">
                                            <p:txEl>
                                              <p:pRg st="0" end="0"/>
                                            </p:txEl>
                                          </p:spTgt>
                                        </p:tgtEl>
                                        <p:attrNameLst>
                                          <p:attrName>style.visibility</p:attrName>
                                        </p:attrNameLst>
                                      </p:cBhvr>
                                      <p:to>
                                        <p:strVal val="visible"/>
                                      </p:to>
                                    </p:set>
                                    <p:animEffect transition="in" filter="fade">
                                      <p:cBhvr>
                                        <p:cTn id="7" dur="500"/>
                                        <p:tgtEl>
                                          <p:spTgt spid="10547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5475">
                                            <p:txEl>
                                              <p:pRg st="1" end="1"/>
                                            </p:txEl>
                                          </p:spTgt>
                                        </p:tgtEl>
                                        <p:attrNameLst>
                                          <p:attrName>style.visibility</p:attrName>
                                        </p:attrNameLst>
                                      </p:cBhvr>
                                      <p:to>
                                        <p:strVal val="visible"/>
                                      </p:to>
                                    </p:set>
                                    <p:animEffect transition="in" filter="fade">
                                      <p:cBhvr>
                                        <p:cTn id="10" dur="500"/>
                                        <p:tgtEl>
                                          <p:spTgt spid="10547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5475">
                                            <p:txEl>
                                              <p:pRg st="3" end="3"/>
                                            </p:txEl>
                                          </p:spTgt>
                                        </p:tgtEl>
                                        <p:attrNameLst>
                                          <p:attrName>style.visibility</p:attrName>
                                        </p:attrNameLst>
                                      </p:cBhvr>
                                      <p:to>
                                        <p:strVal val="visible"/>
                                      </p:to>
                                    </p:set>
                                    <p:animEffect transition="in" filter="fade">
                                      <p:cBhvr>
                                        <p:cTn id="15" dur="500"/>
                                        <p:tgtEl>
                                          <p:spTgt spid="10547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5475">
                                            <p:txEl>
                                              <p:pRg st="4" end="4"/>
                                            </p:txEl>
                                          </p:spTgt>
                                        </p:tgtEl>
                                        <p:attrNameLst>
                                          <p:attrName>style.visibility</p:attrName>
                                        </p:attrNameLst>
                                      </p:cBhvr>
                                      <p:to>
                                        <p:strVal val="visible"/>
                                      </p:to>
                                    </p:set>
                                    <p:animEffect transition="in" filter="fade">
                                      <p:cBhvr>
                                        <p:cTn id="18" dur="500"/>
                                        <p:tgtEl>
                                          <p:spTgt spid="10547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5475">
                                            <p:txEl>
                                              <p:pRg st="6" end="6"/>
                                            </p:txEl>
                                          </p:spTgt>
                                        </p:tgtEl>
                                        <p:attrNameLst>
                                          <p:attrName>style.visibility</p:attrName>
                                        </p:attrNameLst>
                                      </p:cBhvr>
                                      <p:to>
                                        <p:strVal val="visible"/>
                                      </p:to>
                                    </p:set>
                                    <p:animEffect transition="in" filter="fade">
                                      <p:cBhvr>
                                        <p:cTn id="23" dur="500"/>
                                        <p:tgtEl>
                                          <p:spTgt spid="105475">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5475">
                                            <p:txEl>
                                              <p:pRg st="7" end="7"/>
                                            </p:txEl>
                                          </p:spTgt>
                                        </p:tgtEl>
                                        <p:attrNameLst>
                                          <p:attrName>style.visibility</p:attrName>
                                        </p:attrNameLst>
                                      </p:cBhvr>
                                      <p:to>
                                        <p:strVal val="visible"/>
                                      </p:to>
                                    </p:set>
                                    <p:animEffect transition="in" filter="fade">
                                      <p:cBhvr>
                                        <p:cTn id="26" dur="500"/>
                                        <p:tgtEl>
                                          <p:spTgt spid="105475">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5475">
                                            <p:txEl>
                                              <p:pRg st="9" end="9"/>
                                            </p:txEl>
                                          </p:spTgt>
                                        </p:tgtEl>
                                        <p:attrNameLst>
                                          <p:attrName>style.visibility</p:attrName>
                                        </p:attrNameLst>
                                      </p:cBhvr>
                                      <p:to>
                                        <p:strVal val="visible"/>
                                      </p:to>
                                    </p:set>
                                    <p:animEffect transition="in" filter="fade">
                                      <p:cBhvr>
                                        <p:cTn id="31" dur="500"/>
                                        <p:tgtEl>
                                          <p:spTgt spid="105475">
                                            <p:txEl>
                                              <p:pRg st="9" end="9"/>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5475">
                                            <p:txEl>
                                              <p:pRg st="10" end="10"/>
                                            </p:txEl>
                                          </p:spTgt>
                                        </p:tgtEl>
                                        <p:attrNameLst>
                                          <p:attrName>style.visibility</p:attrName>
                                        </p:attrNameLst>
                                      </p:cBhvr>
                                      <p:to>
                                        <p:strVal val="visible"/>
                                      </p:to>
                                    </p:set>
                                    <p:animEffect transition="in" filter="fade">
                                      <p:cBhvr>
                                        <p:cTn id="34" dur="500"/>
                                        <p:tgtEl>
                                          <p:spTgt spid="105475">
                                            <p:txEl>
                                              <p:pRg st="10" end="10"/>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5475">
                                            <p:txEl>
                                              <p:pRg st="11" end="11"/>
                                            </p:txEl>
                                          </p:spTgt>
                                        </p:tgtEl>
                                        <p:attrNameLst>
                                          <p:attrName>style.visibility</p:attrName>
                                        </p:attrNameLst>
                                      </p:cBhvr>
                                      <p:to>
                                        <p:strVal val="visible"/>
                                      </p:to>
                                    </p:set>
                                    <p:animEffect transition="in" filter="fade">
                                      <p:cBhvr>
                                        <p:cTn id="37" dur="500"/>
                                        <p:tgtEl>
                                          <p:spTgt spid="1054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 of discussion</a:t>
            </a:r>
            <a:endParaRPr lang="en-US" dirty="0"/>
          </a:p>
        </p:txBody>
      </p:sp>
      <p:graphicFrame>
        <p:nvGraphicFramePr>
          <p:cNvPr id="4" name="Content Placeholder 3"/>
          <p:cNvGraphicFramePr>
            <a:graphicFrameLocks noGrp="1"/>
          </p:cNvGraphicFramePr>
          <p:nvPr>
            <p:ph idx="1"/>
            <p:extLst/>
          </p:nvPr>
        </p:nvGraphicFramePr>
        <p:xfrm>
          <a:off x="1" y="1435195"/>
          <a:ext cx="9144000" cy="48311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15569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dirty="0" smtClean="0"/>
              <a:t>The structure</a:t>
            </a:r>
          </a:p>
        </p:txBody>
      </p:sp>
      <p:graphicFrame>
        <p:nvGraphicFramePr>
          <p:cNvPr id="4" name="Table 3"/>
          <p:cNvGraphicFramePr>
            <a:graphicFrameLocks noGrp="1"/>
          </p:cNvGraphicFramePr>
          <p:nvPr>
            <p:extLst/>
          </p:nvPr>
        </p:nvGraphicFramePr>
        <p:xfrm>
          <a:off x="628650" y="1529325"/>
          <a:ext cx="8367432" cy="5067803"/>
        </p:xfrm>
        <a:graphic>
          <a:graphicData uri="http://schemas.openxmlformats.org/drawingml/2006/table">
            <a:tbl>
              <a:tblPr/>
              <a:tblGrid>
                <a:gridCol w="1845609"/>
                <a:gridCol w="6521823"/>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charset="0"/>
                          <a:ea typeface="Times New Roman" charset="0"/>
                          <a:cs typeface="Times New Roman" charset="0"/>
                        </a:rPr>
                        <a:t>Chapter</a:t>
                      </a:r>
                      <a:endParaRPr kumimoji="0" lang="en-GB" sz="15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000000"/>
                          </a:solidFill>
                          <a:effectLst/>
                          <a:latin typeface="Arial" charset="0"/>
                          <a:ea typeface="Times New Roman" charset="0"/>
                          <a:cs typeface="Times New Roman" charset="0"/>
                        </a:rPr>
                        <a:t>Description</a:t>
                      </a:r>
                      <a:endParaRPr kumimoji="0" lang="en-GB" sz="1500" b="1" i="0" u="none" strike="noStrike" cap="none" normalizeH="0" baseline="0" dirty="0" smtClean="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88307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smtClean="0">
                          <a:ln>
                            <a:noFill/>
                          </a:ln>
                          <a:solidFill>
                            <a:srgbClr val="000000"/>
                          </a:solidFill>
                          <a:effectLst/>
                          <a:latin typeface="Arial" charset="0"/>
                          <a:ea typeface="Times New Roman" charset="0"/>
                          <a:cs typeface="Times New Roman" charset="0"/>
                        </a:rPr>
                        <a:t>Preface</a:t>
                      </a:r>
                      <a:endParaRPr kumimoji="0" lang="en-GB" sz="1500" b="1" i="0" u="none" strike="noStrike" cap="none" normalizeH="0" baseline="0" smtClean="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108921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5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6723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5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5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5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000000"/>
                          </a:solidFill>
                          <a:effectLst/>
                          <a:latin typeface="Arial" charset="0"/>
                          <a:ea typeface="Times New Roman" charset="0"/>
                          <a:cs typeface="Times New Roman" charset="0"/>
                        </a:rPr>
                        <a:t>System architecture</a:t>
                      </a:r>
                      <a:endParaRPr kumimoji="0" lang="en-GB" sz="15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5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126866100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structure</a:t>
            </a:r>
            <a:endParaRPr lang="en-US" dirty="0"/>
          </a:p>
        </p:txBody>
      </p:sp>
      <p:graphicFrame>
        <p:nvGraphicFramePr>
          <p:cNvPr id="4" name="Content Placeholder 3"/>
          <p:cNvGraphicFramePr>
            <a:graphicFrameLocks noGrp="1"/>
          </p:cNvGraphicFramePr>
          <p:nvPr>
            <p:ph idx="1"/>
            <p:extLst/>
          </p:nvPr>
        </p:nvGraphicFramePr>
        <p:xfrm>
          <a:off x="295835" y="1676400"/>
          <a:ext cx="8754035" cy="4930081"/>
        </p:xfrm>
        <a:graphic>
          <a:graphicData uri="http://schemas.openxmlformats.org/drawingml/2006/table">
            <a:tbl>
              <a:tblPr firstRow="1" bandRow="1">
                <a:tableStyleId>{5C22544A-7EE6-4342-B048-85BDC9FD1C3A}</a:tableStyleId>
              </a:tblPr>
              <a:tblGrid>
                <a:gridCol w="1783229"/>
                <a:gridCol w="6970806"/>
              </a:tblGrid>
              <a:tr h="319976">
                <a:tc>
                  <a:txBody>
                    <a:bodyPr/>
                    <a:lstStyle/>
                    <a:p>
                      <a:r>
                        <a:rPr lang="en-US" sz="1500" dirty="0" smtClean="0">
                          <a:solidFill>
                            <a:schemeClr val="tx1"/>
                          </a:solidFill>
                          <a:latin typeface="Arial"/>
                          <a:cs typeface="Arial"/>
                        </a:rPr>
                        <a:t>Chapter</a:t>
                      </a:r>
                      <a:endParaRPr lang="en-US" sz="1500" dirty="0">
                        <a:solidFill>
                          <a:schemeClr val="tx1"/>
                        </a:solidFill>
                        <a:latin typeface="Arial"/>
                        <a:cs typeface="Arial"/>
                      </a:endParaRPr>
                    </a:p>
                  </a:txBody>
                  <a:tcPr/>
                </a:tc>
                <a:tc>
                  <a:txBody>
                    <a:bodyPr/>
                    <a:lstStyle/>
                    <a:p>
                      <a:r>
                        <a:rPr lang="en-US" sz="1500" dirty="0" smtClean="0">
                          <a:solidFill>
                            <a:schemeClr val="tx1"/>
                          </a:solidFill>
                          <a:latin typeface="Arial"/>
                          <a:cs typeface="Arial"/>
                        </a:rPr>
                        <a:t>Description</a:t>
                      </a:r>
                      <a:endParaRPr lang="en-US" sz="1500" dirty="0">
                        <a:solidFill>
                          <a:schemeClr val="tx1"/>
                        </a:solidFill>
                        <a:latin typeface="Arial"/>
                        <a:cs typeface="Arial"/>
                      </a:endParaRPr>
                    </a:p>
                  </a:txBody>
                  <a:tcPr/>
                </a:tc>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500" b="1"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000000"/>
                          </a:solidFill>
                          <a:effectLst/>
                          <a:latin typeface="Arial"/>
                          <a:ea typeface="Times New Roman" charset="0"/>
                          <a:cs typeface="Arial"/>
                        </a:rPr>
                        <a:t>System models</a:t>
                      </a:r>
                      <a:endParaRPr kumimoji="0" lang="en-GB" sz="1500" b="1"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000000"/>
                          </a:solidFill>
                          <a:effectLst/>
                          <a:latin typeface="Arial"/>
                          <a:ea typeface="Times New Roman" charset="0"/>
                          <a:cs typeface="Arial"/>
                        </a:rPr>
                        <a:t>System evolution</a:t>
                      </a:r>
                      <a:endParaRPr kumimoji="0" lang="en-GB" sz="1500" b="1"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5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000000"/>
                          </a:solidFill>
                          <a:effectLst/>
                          <a:latin typeface="Arial"/>
                          <a:ea typeface="Times New Roman" charset="0"/>
                          <a:cs typeface="Arial"/>
                        </a:rPr>
                        <a:t>Appendices</a:t>
                      </a:r>
                      <a:endParaRPr kumimoji="0" lang="en-GB" sz="1500" b="1"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5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a:ln>
                            <a:noFill/>
                          </a:ln>
                          <a:solidFill>
                            <a:srgbClr val="000000"/>
                          </a:solidFill>
                          <a:effectLst/>
                          <a:latin typeface="Arial"/>
                          <a:ea typeface="Times New Roman" charset="0"/>
                          <a:cs typeface="Arial"/>
                        </a:rPr>
                        <a:t>Index</a:t>
                      </a:r>
                      <a:endParaRPr kumimoji="0" lang="en-GB" sz="1500" b="1"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5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r>
            </a:tbl>
          </a:graphicData>
        </a:graphic>
      </p:graphicFrame>
    </p:spTree>
    <p:extLst>
      <p:ext uri="{BB962C8B-B14F-4D97-AF65-F5344CB8AC3E}">
        <p14:creationId xmlns:p14="http://schemas.microsoft.com/office/powerpoint/2010/main" val="13299241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specification</a:t>
            </a:r>
            <a:endParaRPr lang="en-US" dirty="0"/>
          </a:p>
        </p:txBody>
      </p:sp>
      <p:sp>
        <p:nvSpPr>
          <p:cNvPr id="3" name="Content Placeholder 2"/>
          <p:cNvSpPr>
            <a:spLocks noGrp="1"/>
          </p:cNvSpPr>
          <p:nvPr>
            <p:ph idx="1"/>
          </p:nvPr>
        </p:nvSpPr>
        <p:spPr>
          <a:xfrm>
            <a:off x="628649" y="1825625"/>
            <a:ext cx="8192621" cy="4351338"/>
          </a:xfrm>
        </p:spPr>
        <p:txBody>
          <a:bodyPr/>
          <a:lstStyle/>
          <a:p>
            <a:r>
              <a:rPr lang="en-US" dirty="0" smtClean="0"/>
              <a:t>The process of writing down the user and system requirements in a requirements document.</a:t>
            </a:r>
          </a:p>
          <a:p>
            <a:endParaRPr lang="en-US" dirty="0" smtClean="0"/>
          </a:p>
          <a:p>
            <a:r>
              <a:rPr lang="en-US" dirty="0" smtClean="0"/>
              <a:t>User requirements have to be understandable by end-users and customers who do not have a technical background.</a:t>
            </a:r>
          </a:p>
          <a:p>
            <a:endParaRPr lang="en-US" dirty="0" smtClean="0"/>
          </a:p>
          <a:p>
            <a:r>
              <a:rPr lang="en-US" dirty="0" smtClean="0"/>
              <a:t>System requirements are more detailed requirements and may include more technical information.</a:t>
            </a:r>
          </a:p>
          <a:p>
            <a:endParaRPr lang="en-US" dirty="0" smtClean="0"/>
          </a:p>
          <a:p>
            <a:r>
              <a:rPr lang="en-US" dirty="0" smtClean="0"/>
              <a:t>The requirements may be part of a contract for the system development</a:t>
            </a:r>
          </a:p>
          <a:p>
            <a:pPr lvl="1"/>
            <a:r>
              <a:rPr lang="en-US" dirty="0" smtClean="0"/>
              <a:t> It is therefore important that these are as complete as possible.</a:t>
            </a:r>
            <a:endParaRPr lang="en-US" dirty="0"/>
          </a:p>
        </p:txBody>
      </p:sp>
    </p:spTree>
    <p:extLst>
      <p:ext uri="{BB962C8B-B14F-4D97-AF65-F5344CB8AC3E}">
        <p14:creationId xmlns:p14="http://schemas.microsoft.com/office/powerpoint/2010/main" val="1658602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smtClean="0"/>
              <a:t>How to write? </a:t>
            </a:r>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gridCol w="6191250"/>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Notation</a:t>
                      </a:r>
                      <a:endParaRPr kumimoji="0" lang="en-US" sz="1400" b="1" i="0" u="none" strike="noStrike" cap="none" normalizeH="0" baseline="0" dirty="0" smtClean="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smtClean="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smtClean="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extLst>
      <p:ext uri="{BB962C8B-B14F-4D97-AF65-F5344CB8AC3E}">
        <p14:creationId xmlns:p14="http://schemas.microsoft.com/office/powerpoint/2010/main" val="17407680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type="body" idx="1"/>
          </p:nvPr>
        </p:nvSpPr>
        <p:spPr>
          <a:xfrm>
            <a:off x="628650" y="1690689"/>
            <a:ext cx="8232962" cy="4924799"/>
          </a:xfrm>
        </p:spPr>
        <p:txBody>
          <a:bodyPr>
            <a:normAutofit/>
          </a:bodyPr>
          <a:lstStyle/>
          <a:p>
            <a:pPr>
              <a:lnSpc>
                <a:spcPct val="90000"/>
              </a:lnSpc>
            </a:pPr>
            <a:r>
              <a:rPr lang="en-GB" dirty="0"/>
              <a:t>In principle, requirements should state what the system should do and the design should describe how it does this</a:t>
            </a:r>
            <a:r>
              <a:rPr lang="en-GB" dirty="0" smtClean="0"/>
              <a:t>.</a:t>
            </a:r>
          </a:p>
          <a:p>
            <a:pPr>
              <a:lnSpc>
                <a:spcPct val="90000"/>
              </a:lnSpc>
            </a:pPr>
            <a:endParaRPr lang="en-GB" dirty="0"/>
          </a:p>
          <a:p>
            <a:pPr>
              <a:lnSpc>
                <a:spcPct val="90000"/>
              </a:lnSpc>
            </a:pPr>
            <a:r>
              <a:rPr lang="en-GB" dirty="0"/>
              <a:t>In practice, requirements and design are inseparable</a:t>
            </a:r>
          </a:p>
          <a:p>
            <a:pPr marL="712788" lvl="1" indent="-349250">
              <a:lnSpc>
                <a:spcPct val="90000"/>
              </a:lnSpc>
            </a:pPr>
            <a:r>
              <a:rPr lang="en-GB" dirty="0"/>
              <a:t>A system architecture may be designed to structure the requirements</a:t>
            </a:r>
            <a:r>
              <a:rPr lang="en-GB" dirty="0" smtClean="0"/>
              <a:t>;</a:t>
            </a:r>
          </a:p>
          <a:p>
            <a:pPr marL="712788" lvl="1" indent="-349250">
              <a:lnSpc>
                <a:spcPct val="90000"/>
              </a:lnSpc>
            </a:pPr>
            <a:endParaRPr lang="en-GB" dirty="0"/>
          </a:p>
          <a:p>
            <a:pPr marL="712788" lvl="1" indent="-349250">
              <a:lnSpc>
                <a:spcPct val="90000"/>
              </a:lnSpc>
            </a:pPr>
            <a:r>
              <a:rPr lang="en-GB" dirty="0"/>
              <a:t>The system may inter-operate with other systems that generate design requirements</a:t>
            </a:r>
            <a:r>
              <a:rPr lang="en-GB" dirty="0" smtClean="0"/>
              <a:t>;</a:t>
            </a:r>
          </a:p>
          <a:p>
            <a:pPr marL="712788" lvl="1" indent="-349250">
              <a:lnSpc>
                <a:spcPct val="90000"/>
              </a:lnSpc>
            </a:pPr>
            <a:endParaRPr lang="en-GB" dirty="0"/>
          </a:p>
          <a:p>
            <a:pPr marL="712788" lvl="1" indent="-349250">
              <a:lnSpc>
                <a:spcPct val="90000"/>
              </a:lnSpc>
            </a:pPr>
            <a:r>
              <a:rPr lang="en-GB" dirty="0"/>
              <a:t>The use of a specific</a:t>
            </a:r>
            <a:r>
              <a:rPr lang="en-GB" dirty="0" smtClean="0"/>
              <a:t> architecture to satisfy non-functional requirements may </a:t>
            </a:r>
            <a:r>
              <a:rPr lang="en-GB" dirty="0"/>
              <a:t>be a domain requirement</a:t>
            </a:r>
            <a:r>
              <a:rPr lang="en-GB" dirty="0" smtClean="0"/>
              <a:t>.</a:t>
            </a:r>
          </a:p>
          <a:p>
            <a:pPr marL="712788" lvl="1" indent="-349250">
              <a:lnSpc>
                <a:spcPct val="90000"/>
              </a:lnSpc>
            </a:pPr>
            <a:endParaRPr lang="en-GB" dirty="0" smtClean="0"/>
          </a:p>
          <a:p>
            <a:pPr marL="712788" lvl="1" indent="-349250">
              <a:lnSpc>
                <a:spcPct val="90000"/>
              </a:lnSpc>
            </a:pPr>
            <a:r>
              <a:rPr lang="en-GB" dirty="0" smtClean="0"/>
              <a:t>This may be the consequence of a regulatory requirement.</a:t>
            </a:r>
          </a:p>
        </p:txBody>
      </p:sp>
    </p:spTree>
    <p:extLst>
      <p:ext uri="{BB962C8B-B14F-4D97-AF65-F5344CB8AC3E}">
        <p14:creationId xmlns:p14="http://schemas.microsoft.com/office/powerpoint/2010/main" val="189268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491">
                                            <p:txEl>
                                              <p:pRg st="0" end="0"/>
                                            </p:txEl>
                                          </p:spTgt>
                                        </p:tgtEl>
                                        <p:attrNameLst>
                                          <p:attrName>style.visibility</p:attrName>
                                        </p:attrNameLst>
                                      </p:cBhvr>
                                      <p:to>
                                        <p:strVal val="visible"/>
                                      </p:to>
                                    </p:set>
                                    <p:animEffect transition="in" filter="fade">
                                      <p:cBhvr>
                                        <p:cTn id="7" dur="500"/>
                                        <p:tgtEl>
                                          <p:spTgt spid="634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3491">
                                            <p:txEl>
                                              <p:pRg st="2" end="2"/>
                                            </p:txEl>
                                          </p:spTgt>
                                        </p:tgtEl>
                                        <p:attrNameLst>
                                          <p:attrName>style.visibility</p:attrName>
                                        </p:attrNameLst>
                                      </p:cBhvr>
                                      <p:to>
                                        <p:strVal val="visible"/>
                                      </p:to>
                                    </p:set>
                                    <p:animEffect transition="in" filter="fade">
                                      <p:cBhvr>
                                        <p:cTn id="12" dur="500"/>
                                        <p:tgtEl>
                                          <p:spTgt spid="63491">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3491">
                                            <p:txEl>
                                              <p:pRg st="3" end="3"/>
                                            </p:txEl>
                                          </p:spTgt>
                                        </p:tgtEl>
                                        <p:attrNameLst>
                                          <p:attrName>style.visibility</p:attrName>
                                        </p:attrNameLst>
                                      </p:cBhvr>
                                      <p:to>
                                        <p:strVal val="visible"/>
                                      </p:to>
                                    </p:set>
                                    <p:animEffect transition="in" filter="fade">
                                      <p:cBhvr>
                                        <p:cTn id="15" dur="500"/>
                                        <p:tgtEl>
                                          <p:spTgt spid="63491">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3491">
                                            <p:txEl>
                                              <p:pRg st="5" end="5"/>
                                            </p:txEl>
                                          </p:spTgt>
                                        </p:tgtEl>
                                        <p:attrNameLst>
                                          <p:attrName>style.visibility</p:attrName>
                                        </p:attrNameLst>
                                      </p:cBhvr>
                                      <p:to>
                                        <p:strVal val="visible"/>
                                      </p:to>
                                    </p:set>
                                    <p:animEffect transition="in" filter="fade">
                                      <p:cBhvr>
                                        <p:cTn id="18" dur="500"/>
                                        <p:tgtEl>
                                          <p:spTgt spid="63491">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3491">
                                            <p:txEl>
                                              <p:pRg st="7" end="7"/>
                                            </p:txEl>
                                          </p:spTgt>
                                        </p:tgtEl>
                                        <p:attrNameLst>
                                          <p:attrName>style.visibility</p:attrName>
                                        </p:attrNameLst>
                                      </p:cBhvr>
                                      <p:to>
                                        <p:strVal val="visible"/>
                                      </p:to>
                                    </p:set>
                                    <p:animEffect transition="in" filter="fade">
                                      <p:cBhvr>
                                        <p:cTn id="21" dur="500"/>
                                        <p:tgtEl>
                                          <p:spTgt spid="63491">
                                            <p:txEl>
                                              <p:pRg st="7" end="7"/>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3491">
                                            <p:txEl>
                                              <p:pRg st="9" end="9"/>
                                            </p:txEl>
                                          </p:spTgt>
                                        </p:tgtEl>
                                        <p:attrNameLst>
                                          <p:attrName>style.visibility</p:attrName>
                                        </p:attrNameLst>
                                      </p:cBhvr>
                                      <p:to>
                                        <p:strVal val="visible"/>
                                      </p:to>
                                    </p:set>
                                    <p:animEffect transition="in" filter="fade">
                                      <p:cBhvr>
                                        <p:cTn id="24" dur="500"/>
                                        <p:tgtEl>
                                          <p:spTgt spid="634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Natural language specification</a:t>
            </a:r>
            <a:endParaRPr lang="en-US" dirty="0"/>
          </a:p>
        </p:txBody>
      </p:sp>
      <p:sp>
        <p:nvSpPr>
          <p:cNvPr id="3" name="Content Placeholder 2"/>
          <p:cNvSpPr>
            <a:spLocks noGrp="1"/>
          </p:cNvSpPr>
          <p:nvPr>
            <p:ph idx="1"/>
          </p:nvPr>
        </p:nvSpPr>
        <p:spPr/>
        <p:txBody>
          <a:bodyPr/>
          <a:lstStyle/>
          <a:p>
            <a:r>
              <a:rPr lang="en-US" dirty="0" smtClean="0"/>
              <a:t>Requirements are written as natural language sentences supplemented by diagrams and tables.</a:t>
            </a:r>
          </a:p>
          <a:p>
            <a:endParaRPr lang="en-US" dirty="0" smtClean="0"/>
          </a:p>
          <a:p>
            <a:r>
              <a:rPr lang="en-US" dirty="0" smtClean="0"/>
              <a:t>Used for writing requirements because it is expressive, intuitive and universal. </a:t>
            </a:r>
          </a:p>
          <a:p>
            <a:endParaRPr lang="en-US" dirty="0"/>
          </a:p>
          <a:p>
            <a:r>
              <a:rPr lang="en-US" dirty="0" smtClean="0"/>
              <a:t>This means that the requirements  can be understood by users and customers.</a:t>
            </a:r>
            <a:endParaRPr lang="en-US" dirty="0"/>
          </a:p>
        </p:txBody>
      </p:sp>
    </p:spTree>
    <p:extLst>
      <p:ext uri="{BB962C8B-B14F-4D97-AF65-F5344CB8AC3E}">
        <p14:creationId xmlns:p14="http://schemas.microsoft.com/office/powerpoint/2010/main" val="883508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dirty="0"/>
              <a:t>Guidelines for writing requirements</a:t>
            </a:r>
          </a:p>
        </p:txBody>
      </p:sp>
      <p:sp>
        <p:nvSpPr>
          <p:cNvPr id="61443" name="Rectangle 3"/>
          <p:cNvSpPr>
            <a:spLocks noGrp="1" noChangeArrowheads="1"/>
          </p:cNvSpPr>
          <p:nvPr>
            <p:ph type="body" idx="1"/>
          </p:nvPr>
        </p:nvSpPr>
        <p:spPr>
          <a:xfrm>
            <a:off x="628650" y="1825625"/>
            <a:ext cx="7886700" cy="4709646"/>
          </a:xfrm>
        </p:spPr>
        <p:txBody>
          <a:bodyPr/>
          <a:lstStyle/>
          <a:p>
            <a:pPr>
              <a:lnSpc>
                <a:spcPct val="150000"/>
              </a:lnSpc>
            </a:pPr>
            <a:r>
              <a:rPr lang="en-GB" dirty="0" smtClean="0"/>
              <a:t>Follow a </a:t>
            </a:r>
            <a:r>
              <a:rPr lang="en-GB" dirty="0"/>
              <a:t>standard format and use it for all requirements.</a:t>
            </a:r>
          </a:p>
          <a:p>
            <a:pPr>
              <a:lnSpc>
                <a:spcPct val="150000"/>
              </a:lnSpc>
            </a:pPr>
            <a:r>
              <a:rPr lang="en-GB" dirty="0"/>
              <a:t>Use language in a consistent way. Use shall for mandatory requirements, should for desirable requirements.</a:t>
            </a:r>
          </a:p>
          <a:p>
            <a:pPr>
              <a:lnSpc>
                <a:spcPct val="150000"/>
              </a:lnSpc>
            </a:pPr>
            <a:r>
              <a:rPr lang="en-GB" dirty="0"/>
              <a:t>Use text highlighting to identify key parts of the requirement.</a:t>
            </a:r>
          </a:p>
          <a:p>
            <a:pPr>
              <a:lnSpc>
                <a:spcPct val="150000"/>
              </a:lnSpc>
            </a:pPr>
            <a:r>
              <a:rPr lang="en-GB" dirty="0"/>
              <a:t>Avoid the use of computer jargon</a:t>
            </a:r>
            <a:r>
              <a:rPr lang="en-GB" dirty="0" smtClean="0"/>
              <a:t>.</a:t>
            </a:r>
          </a:p>
          <a:p>
            <a:pPr>
              <a:lnSpc>
                <a:spcPct val="150000"/>
              </a:lnSpc>
            </a:pPr>
            <a:r>
              <a:rPr lang="en-GB" dirty="0" smtClean="0"/>
              <a:t>Include an explanation (rationale) of why a requirement is necessary.</a:t>
            </a:r>
            <a:endParaRPr lang="en-GB" dirty="0"/>
          </a:p>
        </p:txBody>
      </p:sp>
    </p:spTree>
    <p:extLst>
      <p:ext uri="{BB962C8B-B14F-4D97-AF65-F5344CB8AC3E}">
        <p14:creationId xmlns:p14="http://schemas.microsoft.com/office/powerpoint/2010/main" val="331843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fade">
                                      <p:cBhvr>
                                        <p:cTn id="7" dur="500"/>
                                        <p:tgtEl>
                                          <p:spTgt spid="614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fade">
                                      <p:cBhvr>
                                        <p:cTn id="12" dur="500"/>
                                        <p:tgtEl>
                                          <p:spTgt spid="614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1443">
                                            <p:txEl>
                                              <p:pRg st="2" end="2"/>
                                            </p:txEl>
                                          </p:spTgt>
                                        </p:tgtEl>
                                        <p:attrNameLst>
                                          <p:attrName>style.visibility</p:attrName>
                                        </p:attrNameLst>
                                      </p:cBhvr>
                                      <p:to>
                                        <p:strVal val="visible"/>
                                      </p:to>
                                    </p:set>
                                    <p:animEffect transition="in" filter="fade">
                                      <p:cBhvr>
                                        <p:cTn id="17" dur="500"/>
                                        <p:tgtEl>
                                          <p:spTgt spid="614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43">
                                            <p:txEl>
                                              <p:pRg st="3" end="3"/>
                                            </p:txEl>
                                          </p:spTgt>
                                        </p:tgtEl>
                                        <p:attrNameLst>
                                          <p:attrName>style.visibility</p:attrName>
                                        </p:attrNameLst>
                                      </p:cBhvr>
                                      <p:to>
                                        <p:strVal val="visible"/>
                                      </p:to>
                                    </p:set>
                                    <p:animEffect transition="in" filter="fade">
                                      <p:cBhvr>
                                        <p:cTn id="22" dur="500"/>
                                        <p:tgtEl>
                                          <p:spTgt spid="614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443">
                                            <p:txEl>
                                              <p:pRg st="4" end="4"/>
                                            </p:txEl>
                                          </p:spTgt>
                                        </p:tgtEl>
                                        <p:attrNameLst>
                                          <p:attrName>style.visibility</p:attrName>
                                        </p:attrNameLst>
                                      </p:cBhvr>
                                      <p:to>
                                        <p:strVal val="visible"/>
                                      </p:to>
                                    </p:set>
                                    <p:animEffect transition="in" filter="fade">
                                      <p:cBhvr>
                                        <p:cTn id="27" dur="500"/>
                                        <p:tgtEl>
                                          <p:spTgt spid="614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type="body" idx="1"/>
          </p:nvPr>
        </p:nvSpPr>
        <p:spPr>
          <a:xfrm>
            <a:off x="628649" y="1825625"/>
            <a:ext cx="8327091" cy="4351338"/>
          </a:xfrm>
        </p:spPr>
        <p:txBody>
          <a:bodyPr/>
          <a:lstStyle/>
          <a:p>
            <a:r>
              <a:rPr lang="en-GB" dirty="0"/>
              <a:t>Lack of clarity </a:t>
            </a:r>
          </a:p>
          <a:p>
            <a:pPr marL="712788" lvl="1" indent="-349250"/>
            <a:r>
              <a:rPr lang="en-GB" dirty="0"/>
              <a:t>Precision is difficult without making the document difficult to read</a:t>
            </a:r>
            <a:r>
              <a:rPr lang="en-GB" dirty="0" smtClean="0"/>
              <a:t>.</a:t>
            </a:r>
          </a:p>
          <a:p>
            <a:pPr lvl="1"/>
            <a:endParaRPr lang="en-GB" dirty="0"/>
          </a:p>
          <a:p>
            <a:r>
              <a:rPr lang="en-GB" dirty="0"/>
              <a:t>Requirements confusion</a:t>
            </a:r>
          </a:p>
          <a:p>
            <a:pPr marL="712788" lvl="1" indent="-349250"/>
            <a:r>
              <a:rPr lang="en-GB" dirty="0"/>
              <a:t>Functional and non-functional requirements tend to be mixed-up.</a:t>
            </a:r>
          </a:p>
          <a:p>
            <a:pPr lvl="1"/>
            <a:endParaRPr lang="en-GB" dirty="0"/>
          </a:p>
          <a:p>
            <a:r>
              <a:rPr lang="en-GB" dirty="0"/>
              <a:t>Requirements amalgamation</a:t>
            </a:r>
          </a:p>
          <a:p>
            <a:pPr marL="712788" lvl="1" indent="-349250"/>
            <a:r>
              <a:rPr lang="en-GB" dirty="0"/>
              <a:t>Several different requirements may be expressed together.</a:t>
            </a:r>
          </a:p>
        </p:txBody>
      </p:sp>
    </p:spTree>
    <p:extLst>
      <p:ext uri="{BB962C8B-B14F-4D97-AF65-F5344CB8AC3E}">
        <p14:creationId xmlns:p14="http://schemas.microsoft.com/office/powerpoint/2010/main" val="249129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fade">
                                      <p:cBhvr>
                                        <p:cTn id="7" dur="500"/>
                                        <p:tgtEl>
                                          <p:spTgt spid="5529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5299">
                                            <p:txEl>
                                              <p:pRg st="1" end="1"/>
                                            </p:txEl>
                                          </p:spTgt>
                                        </p:tgtEl>
                                        <p:attrNameLst>
                                          <p:attrName>style.visibility</p:attrName>
                                        </p:attrNameLst>
                                      </p:cBhvr>
                                      <p:to>
                                        <p:strVal val="visible"/>
                                      </p:to>
                                    </p:set>
                                    <p:animEffect transition="in" filter="fade">
                                      <p:cBhvr>
                                        <p:cTn id="10" dur="500"/>
                                        <p:tgtEl>
                                          <p:spTgt spid="5529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5299">
                                            <p:txEl>
                                              <p:pRg st="3" end="3"/>
                                            </p:txEl>
                                          </p:spTgt>
                                        </p:tgtEl>
                                        <p:attrNameLst>
                                          <p:attrName>style.visibility</p:attrName>
                                        </p:attrNameLst>
                                      </p:cBhvr>
                                      <p:to>
                                        <p:strVal val="visible"/>
                                      </p:to>
                                    </p:set>
                                    <p:animEffect transition="in" filter="fade">
                                      <p:cBhvr>
                                        <p:cTn id="15" dur="500"/>
                                        <p:tgtEl>
                                          <p:spTgt spid="55299">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299">
                                            <p:txEl>
                                              <p:pRg st="4" end="4"/>
                                            </p:txEl>
                                          </p:spTgt>
                                        </p:tgtEl>
                                        <p:attrNameLst>
                                          <p:attrName>style.visibility</p:attrName>
                                        </p:attrNameLst>
                                      </p:cBhvr>
                                      <p:to>
                                        <p:strVal val="visible"/>
                                      </p:to>
                                    </p:set>
                                    <p:animEffect transition="in" filter="fade">
                                      <p:cBhvr>
                                        <p:cTn id="18" dur="500"/>
                                        <p:tgtEl>
                                          <p:spTgt spid="55299">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5299">
                                            <p:txEl>
                                              <p:pRg st="6" end="6"/>
                                            </p:txEl>
                                          </p:spTgt>
                                        </p:tgtEl>
                                        <p:attrNameLst>
                                          <p:attrName>style.visibility</p:attrName>
                                        </p:attrNameLst>
                                      </p:cBhvr>
                                      <p:to>
                                        <p:strVal val="visible"/>
                                      </p:to>
                                    </p:set>
                                    <p:animEffect transition="in" filter="fade">
                                      <p:cBhvr>
                                        <p:cTn id="23" dur="500"/>
                                        <p:tgtEl>
                                          <p:spTgt spid="55299">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55299">
                                            <p:txEl>
                                              <p:pRg st="7" end="7"/>
                                            </p:txEl>
                                          </p:spTgt>
                                        </p:tgtEl>
                                        <p:attrNameLst>
                                          <p:attrName>style.visibility</p:attrName>
                                        </p:attrNameLst>
                                      </p:cBhvr>
                                      <p:to>
                                        <p:strVal val="visible"/>
                                      </p:to>
                                    </p:set>
                                    <p:animEffect transition="in" filter="fade">
                                      <p:cBhvr>
                                        <p:cTn id="26" dur="500"/>
                                        <p:tgtEl>
                                          <p:spTgt spid="552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smtClean="0"/>
              <a:t>Example requirements for the insulin pump software system</a:t>
            </a:r>
            <a:r>
              <a:rPr lang="en-GB" dirty="0" smtClean="0"/>
              <a:t> </a:t>
            </a:r>
            <a:endParaRPr lang="en-US" dirty="0" smtClean="0"/>
          </a:p>
        </p:txBody>
      </p:sp>
      <p:graphicFrame>
        <p:nvGraphicFramePr>
          <p:cNvPr id="4" name="Table 3"/>
          <p:cNvGraphicFramePr>
            <a:graphicFrameLocks noGrp="1"/>
          </p:cNvGraphicFramePr>
          <p:nvPr>
            <p:extLst/>
          </p:nvPr>
        </p:nvGraphicFramePr>
        <p:xfrm>
          <a:off x="628649" y="2102223"/>
          <a:ext cx="8044703" cy="2766060"/>
        </p:xfrm>
        <a:graphic>
          <a:graphicData uri="http://schemas.openxmlformats.org/drawingml/2006/table">
            <a:tbl>
              <a:tblPr firstRow="1" bandRow="1">
                <a:tableStyleId>{69CF1AB2-1976-4502-BF36-3FF5EA218861}</a:tableStyleId>
              </a:tblPr>
              <a:tblGrid>
                <a:gridCol w="8044703"/>
              </a:tblGrid>
              <a:tr h="370840">
                <a:tc>
                  <a:txBody>
                    <a:bodyPr/>
                    <a:lstStyle/>
                    <a:p>
                      <a:r>
                        <a:rPr lang="en-GB" sz="1800" b="0" kern="1200" dirty="0" smtClean="0"/>
                        <a:t>3.2 The system shall measure the blood sugar and deliver insulin, if required, every 10 minutes.</a:t>
                      </a:r>
                      <a:r>
                        <a:rPr lang="en-GB" sz="1800" b="0" i="1" kern="1200" dirty="0" smtClean="0"/>
                        <a:t> (Changes in blood sugar are relatively slow so more frequent measurement is unnecessary; less frequent measurement could lead to unnecessarily high sugar levels.)</a:t>
                      </a:r>
                    </a:p>
                    <a:p>
                      <a:endParaRPr lang="en-GB" sz="1800" b="0" kern="1200" dirty="0" smtClean="0"/>
                    </a:p>
                    <a:p>
                      <a:r>
                        <a:rPr lang="en-GB" sz="1800" b="0" kern="1200" dirty="0" smtClean="0"/>
                        <a:t>3.6 The system shall run a self-test routine every minute with the conditions to be tested and the associated actions defined in Table 1.</a:t>
                      </a:r>
                      <a:r>
                        <a:rPr lang="en-GB" sz="1800" b="0" i="1" kern="1200" dirty="0" smtClean="0"/>
                        <a:t> (A self-test routine can discover hardware and software problems and alert the user to the fact the normal operation may be impossible.)</a:t>
                      </a:r>
                    </a:p>
                    <a:p>
                      <a:endParaRPr lang="en-US" dirty="0"/>
                    </a:p>
                  </a:txBody>
                  <a:tcPr/>
                </a:tc>
              </a:tr>
            </a:tbl>
          </a:graphicData>
        </a:graphic>
      </p:graphicFrame>
    </p:spTree>
    <p:extLst>
      <p:ext uri="{BB962C8B-B14F-4D97-AF65-F5344CB8AC3E}">
        <p14:creationId xmlns:p14="http://schemas.microsoft.com/office/powerpoint/2010/main" val="12396908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Structured specifications</a:t>
            </a:r>
            <a:endParaRPr lang="en-US" dirty="0"/>
          </a:p>
        </p:txBody>
      </p:sp>
      <p:sp>
        <p:nvSpPr>
          <p:cNvPr id="3" name="Content Placeholder 2"/>
          <p:cNvSpPr>
            <a:spLocks noGrp="1"/>
          </p:cNvSpPr>
          <p:nvPr>
            <p:ph idx="1"/>
          </p:nvPr>
        </p:nvSpPr>
        <p:spPr/>
        <p:txBody>
          <a:bodyPr/>
          <a:lstStyle/>
          <a:p>
            <a:r>
              <a:rPr lang="en-US" dirty="0" smtClean="0"/>
              <a:t>An approach to writing requirements where the freedom of the requirements writer is limited and requirements are written in a standard way.</a:t>
            </a:r>
          </a:p>
          <a:p>
            <a:endParaRPr lang="en-US" dirty="0" smtClean="0"/>
          </a:p>
          <a:p>
            <a:r>
              <a:rPr lang="en-US" dirty="0" smtClean="0"/>
              <a:t>This works well for some types of requirements e.g. </a:t>
            </a:r>
          </a:p>
          <a:p>
            <a:pPr lvl="1"/>
            <a:r>
              <a:rPr lang="en-US" dirty="0"/>
              <a:t> </a:t>
            </a:r>
            <a:r>
              <a:rPr lang="en-US" dirty="0" smtClean="0"/>
              <a:t>Requirements for embedded control system but is sometimes too rigid for writing business system requirements.</a:t>
            </a:r>
            <a:endParaRPr lang="en-US" dirty="0"/>
          </a:p>
        </p:txBody>
      </p:sp>
    </p:spTree>
    <p:extLst>
      <p:ext uri="{BB962C8B-B14F-4D97-AF65-F5344CB8AC3E}">
        <p14:creationId xmlns:p14="http://schemas.microsoft.com/office/powerpoint/2010/main" val="354781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smtClean="0"/>
              <a:t>The</a:t>
            </a:r>
            <a:r>
              <a:rPr lang="en-US" b="1" dirty="0" smtClean="0"/>
              <a:t> </a:t>
            </a:r>
            <a:r>
              <a:rPr lang="en-US" dirty="0" smtClean="0"/>
              <a:t>requirements elicitation and analysis process</a:t>
            </a:r>
            <a:r>
              <a:rPr lang="en-GB" dirty="0" smtClean="0"/>
              <a:t> </a:t>
            </a:r>
            <a:endParaRPr lang="en-US" dirty="0" smtClean="0"/>
          </a:p>
        </p:txBody>
      </p:sp>
      <p:graphicFrame>
        <p:nvGraphicFramePr>
          <p:cNvPr id="2" name="Diagram 1"/>
          <p:cNvGraphicFramePr/>
          <p:nvPr>
            <p:extLst/>
          </p:nvPr>
        </p:nvGraphicFramePr>
        <p:xfrm>
          <a:off x="740708" y="1529324"/>
          <a:ext cx="7662583" cy="48714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042140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type="body" idx="1"/>
          </p:nvPr>
        </p:nvSpPr>
        <p:spPr>
          <a:xfrm>
            <a:off x="628650" y="1825624"/>
            <a:ext cx="7886700" cy="4682751"/>
          </a:xfrm>
          <a:noFill/>
          <a:ln/>
        </p:spPr>
        <p:txBody>
          <a:bodyPr lIns="90487" tIns="44450" rIns="90487" bIns="44450"/>
          <a:lstStyle/>
          <a:p>
            <a:pPr>
              <a:lnSpc>
                <a:spcPct val="150000"/>
              </a:lnSpc>
            </a:pPr>
            <a:r>
              <a:rPr lang="en-GB" dirty="0"/>
              <a:t>Definition of the function or entity.</a:t>
            </a:r>
          </a:p>
          <a:p>
            <a:pPr>
              <a:lnSpc>
                <a:spcPct val="150000"/>
              </a:lnSpc>
            </a:pPr>
            <a:r>
              <a:rPr lang="en-GB" dirty="0"/>
              <a:t>Description of inputs and where they come from.</a:t>
            </a:r>
          </a:p>
          <a:p>
            <a:pPr>
              <a:lnSpc>
                <a:spcPct val="150000"/>
              </a:lnSpc>
            </a:pPr>
            <a:r>
              <a:rPr lang="en-GB" dirty="0"/>
              <a:t>Description of outputs and where they go to.</a:t>
            </a:r>
            <a:endParaRPr lang="en-GB" dirty="0" smtClean="0"/>
          </a:p>
          <a:p>
            <a:pPr>
              <a:lnSpc>
                <a:spcPct val="150000"/>
              </a:lnSpc>
            </a:pPr>
            <a:r>
              <a:rPr lang="en-GB" dirty="0" smtClean="0"/>
              <a:t>Information about the information needed for the computation and other entities used.</a:t>
            </a:r>
          </a:p>
          <a:p>
            <a:pPr>
              <a:lnSpc>
                <a:spcPct val="150000"/>
              </a:lnSpc>
            </a:pPr>
            <a:r>
              <a:rPr lang="en-GB" dirty="0" smtClean="0"/>
              <a:t>Description of the action to be taken.</a:t>
            </a:r>
          </a:p>
          <a:p>
            <a:pPr>
              <a:lnSpc>
                <a:spcPct val="150000"/>
              </a:lnSpc>
            </a:pPr>
            <a:r>
              <a:rPr lang="en-GB" dirty="0"/>
              <a:t>Pre and post conditions (if appropriate).</a:t>
            </a:r>
          </a:p>
          <a:p>
            <a:pPr>
              <a:lnSpc>
                <a:spcPct val="150000"/>
              </a:lnSpc>
            </a:pPr>
            <a:r>
              <a:rPr lang="en-GB" dirty="0"/>
              <a:t>The side effects (if any) of the function.</a:t>
            </a:r>
          </a:p>
        </p:txBody>
      </p:sp>
    </p:spTree>
    <p:extLst>
      <p:ext uri="{BB962C8B-B14F-4D97-AF65-F5344CB8AC3E}">
        <p14:creationId xmlns:p14="http://schemas.microsoft.com/office/powerpoint/2010/main" val="36296690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587">
                                            <p:bg/>
                                          </p:spTgt>
                                        </p:tgtEl>
                                        <p:attrNameLst>
                                          <p:attrName>style.visibility</p:attrName>
                                        </p:attrNameLst>
                                      </p:cBhvr>
                                      <p:to>
                                        <p:strVal val="visible"/>
                                      </p:to>
                                    </p:set>
                                    <p:animEffect transition="in" filter="fade">
                                      <p:cBhvr>
                                        <p:cTn id="7" dur="500"/>
                                        <p:tgtEl>
                                          <p:spTgt spid="67587">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7587">
                                            <p:txEl>
                                              <p:pRg st="0" end="0"/>
                                            </p:txEl>
                                          </p:spTgt>
                                        </p:tgtEl>
                                        <p:attrNameLst>
                                          <p:attrName>style.visibility</p:attrName>
                                        </p:attrNameLst>
                                      </p:cBhvr>
                                      <p:to>
                                        <p:strVal val="visible"/>
                                      </p:to>
                                    </p:set>
                                    <p:animEffect transition="in" filter="fade">
                                      <p:cBhvr>
                                        <p:cTn id="12" dur="500"/>
                                        <p:tgtEl>
                                          <p:spTgt spid="6758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7587">
                                            <p:txEl>
                                              <p:pRg st="1" end="1"/>
                                            </p:txEl>
                                          </p:spTgt>
                                        </p:tgtEl>
                                        <p:attrNameLst>
                                          <p:attrName>style.visibility</p:attrName>
                                        </p:attrNameLst>
                                      </p:cBhvr>
                                      <p:to>
                                        <p:strVal val="visible"/>
                                      </p:to>
                                    </p:set>
                                    <p:animEffect transition="in" filter="fade">
                                      <p:cBhvr>
                                        <p:cTn id="17" dur="500"/>
                                        <p:tgtEl>
                                          <p:spTgt spid="6758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7587">
                                            <p:txEl>
                                              <p:pRg st="2" end="2"/>
                                            </p:txEl>
                                          </p:spTgt>
                                        </p:tgtEl>
                                        <p:attrNameLst>
                                          <p:attrName>style.visibility</p:attrName>
                                        </p:attrNameLst>
                                      </p:cBhvr>
                                      <p:to>
                                        <p:strVal val="visible"/>
                                      </p:to>
                                    </p:set>
                                    <p:animEffect transition="in" filter="fade">
                                      <p:cBhvr>
                                        <p:cTn id="22" dur="500"/>
                                        <p:tgtEl>
                                          <p:spTgt spid="67587">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7587">
                                            <p:txEl>
                                              <p:pRg st="3" end="3"/>
                                            </p:txEl>
                                          </p:spTgt>
                                        </p:tgtEl>
                                        <p:attrNameLst>
                                          <p:attrName>style.visibility</p:attrName>
                                        </p:attrNameLst>
                                      </p:cBhvr>
                                      <p:to>
                                        <p:strVal val="visible"/>
                                      </p:to>
                                    </p:set>
                                    <p:animEffect transition="in" filter="fade">
                                      <p:cBhvr>
                                        <p:cTn id="27" dur="500"/>
                                        <p:tgtEl>
                                          <p:spTgt spid="67587">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7587">
                                            <p:txEl>
                                              <p:pRg st="4" end="4"/>
                                            </p:txEl>
                                          </p:spTgt>
                                        </p:tgtEl>
                                        <p:attrNameLst>
                                          <p:attrName>style.visibility</p:attrName>
                                        </p:attrNameLst>
                                      </p:cBhvr>
                                      <p:to>
                                        <p:strVal val="visible"/>
                                      </p:to>
                                    </p:set>
                                    <p:animEffect transition="in" filter="fade">
                                      <p:cBhvr>
                                        <p:cTn id="32" dur="500"/>
                                        <p:tgtEl>
                                          <p:spTgt spid="67587">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7587">
                                            <p:txEl>
                                              <p:pRg st="5" end="5"/>
                                            </p:txEl>
                                          </p:spTgt>
                                        </p:tgtEl>
                                        <p:attrNameLst>
                                          <p:attrName>style.visibility</p:attrName>
                                        </p:attrNameLst>
                                      </p:cBhvr>
                                      <p:to>
                                        <p:strVal val="visible"/>
                                      </p:to>
                                    </p:set>
                                    <p:animEffect transition="in" filter="fade">
                                      <p:cBhvr>
                                        <p:cTn id="37" dur="500"/>
                                        <p:tgtEl>
                                          <p:spTgt spid="67587">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7587">
                                            <p:txEl>
                                              <p:pRg st="6" end="6"/>
                                            </p:txEl>
                                          </p:spTgt>
                                        </p:tgtEl>
                                        <p:attrNameLst>
                                          <p:attrName>style.visibility</p:attrName>
                                        </p:attrNameLst>
                                      </p:cBhvr>
                                      <p:to>
                                        <p:strVal val="visible"/>
                                      </p:to>
                                    </p:set>
                                    <p:animEffect transition="in" filter="fade">
                                      <p:cBhvr>
                                        <p:cTn id="42" dur="500"/>
                                        <p:tgtEl>
                                          <p:spTgt spid="675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extLst/>
          </p:nvPr>
        </p:nvGraphicFramePr>
        <p:xfrm>
          <a:off x="1600200" y="2111188"/>
          <a:ext cx="5943600" cy="3314700"/>
        </p:xfrm>
        <a:graphic>
          <a:graphicData uri="http://schemas.openxmlformats.org/presentationml/2006/ole">
            <mc:AlternateContent xmlns:mc="http://schemas.openxmlformats.org/markup-compatibility/2006">
              <mc:Choice xmlns:v="urn:schemas-microsoft-com:vml" Requires="v">
                <p:oleObj spid="_x0000_s1027" name="Document" r:id="rId3" imgW="5943600" imgH="3314700" progId="Word.Document.12">
                  <p:embed/>
                </p:oleObj>
              </mc:Choice>
              <mc:Fallback>
                <p:oleObj name="Document" r:id="rId3" imgW="5943600" imgH="33147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111188"/>
                        <a:ext cx="5943600" cy="33147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309826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smtClean="0"/>
              <a:t>A structured specification of a requirement for an insulin pump</a:t>
            </a:r>
            <a:r>
              <a:rPr lang="en-GB" dirty="0" smtClean="0"/>
              <a:t> </a:t>
            </a:r>
            <a:endParaRPr lang="en-US" dirty="0" smtClean="0"/>
          </a:p>
        </p:txBody>
      </p:sp>
      <p:graphicFrame>
        <p:nvGraphicFramePr>
          <p:cNvPr id="27650" name="Object 2"/>
          <p:cNvGraphicFramePr>
            <a:graphicFrameLocks noChangeAspect="1"/>
          </p:cNvGraphicFramePr>
          <p:nvPr>
            <p:extLst/>
          </p:nvPr>
        </p:nvGraphicFramePr>
        <p:xfrm>
          <a:off x="1066800" y="1690689"/>
          <a:ext cx="5943600" cy="4445000"/>
        </p:xfrm>
        <a:graphic>
          <a:graphicData uri="http://schemas.openxmlformats.org/presentationml/2006/ole">
            <mc:AlternateContent xmlns:mc="http://schemas.openxmlformats.org/markup-compatibility/2006">
              <mc:Choice xmlns:v="urn:schemas-microsoft-com:vml" Requires="v">
                <p:oleObj spid="_x0000_s2051" name="Document" r:id="rId3" imgW="5943600" imgH="4445000" progId="Word.Document.12">
                  <p:embed/>
                </p:oleObj>
              </mc:Choice>
              <mc:Fallback>
                <p:oleObj name="Document" r:id="rId3" imgW="5943600" imgH="4445000"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690689"/>
                        <a:ext cx="5943600" cy="444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84996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type="body" idx="1"/>
          </p:nvPr>
        </p:nvSpPr>
        <p:spPr/>
        <p:txBody>
          <a:bodyPr/>
          <a:lstStyle/>
          <a:p>
            <a:r>
              <a:rPr lang="en-US" dirty="0"/>
              <a:t>Used to supplement natural language</a:t>
            </a:r>
            <a:r>
              <a:rPr lang="en-US" dirty="0" smtClean="0"/>
              <a:t>.</a:t>
            </a:r>
          </a:p>
          <a:p>
            <a:endParaRPr lang="en-US" dirty="0"/>
          </a:p>
          <a:p>
            <a:r>
              <a:rPr lang="en-US" dirty="0"/>
              <a:t>Particularly useful when you have to define a number of possible alternative courses of action</a:t>
            </a:r>
            <a:r>
              <a:rPr lang="en-US" dirty="0" smtClean="0"/>
              <a:t>.</a:t>
            </a:r>
          </a:p>
          <a:p>
            <a:endParaRPr lang="en-US" dirty="0" smtClean="0"/>
          </a:p>
          <a:p>
            <a:r>
              <a:rPr lang="en-US" dirty="0" smtClean="0"/>
              <a:t>For example, </a:t>
            </a:r>
          </a:p>
          <a:p>
            <a:pPr lvl="1"/>
            <a:r>
              <a:rPr lang="en-US" dirty="0"/>
              <a:t> </a:t>
            </a:r>
            <a:r>
              <a:rPr lang="en-US" dirty="0" smtClean="0"/>
              <a:t>the insulin pump systems bases its computations on the rate of change of blood sugar level and the tabular specification explains how to calculate the insulin requirement for different scenarios.</a:t>
            </a:r>
            <a:endParaRPr lang="en-US" dirty="0"/>
          </a:p>
        </p:txBody>
      </p:sp>
    </p:spTree>
    <p:extLst>
      <p:ext uri="{BB962C8B-B14F-4D97-AF65-F5344CB8AC3E}">
        <p14:creationId xmlns:p14="http://schemas.microsoft.com/office/powerpoint/2010/main" val="34534461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smtClean="0"/>
              <a:t>Tabular specification of computation for an insulin pump</a:t>
            </a:r>
            <a:r>
              <a:rPr lang="en-GB" dirty="0" smtClean="0"/>
              <a:t> </a:t>
            </a:r>
            <a:endParaRPr lang="en-US" dirty="0" smtClean="0"/>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gridCol w="2651125"/>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Action</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a:t>
                      </a: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a:t>
                      </a:r>
                      <a:r>
                        <a:rPr kumimoji="0" lang="en-GB" sz="1600" b="0" i="0" u="none" strike="noStrike" cap="none" normalizeH="0" baseline="0" dirty="0" smtClean="0">
                          <a:ln>
                            <a:noFill/>
                          </a:ln>
                          <a:solidFill>
                            <a:srgbClr val="000000"/>
                          </a:solidFill>
                          <a:effectLst/>
                          <a:latin typeface="Arial"/>
                          <a:ea typeface="Times New Roman" charset="0"/>
                          <a:cs typeface="Arial"/>
                        </a:rPr>
                        <a:t> </a:t>
                      </a:r>
                      <a:br>
                        <a:rPr kumimoji="0" lang="en-GB" sz="1600" b="0" i="0" u="none" strike="noStrike" cap="none" normalizeH="0" baseline="0" dirty="0" smtClean="0">
                          <a:ln>
                            <a:noFill/>
                          </a:ln>
                          <a:solidFill>
                            <a:srgbClr val="000000"/>
                          </a:solidFill>
                          <a:effectLst/>
                          <a:latin typeface="Arial"/>
                          <a:ea typeface="Times New Roman" charset="0"/>
                          <a:cs typeface="Arial"/>
                        </a:rPr>
                      </a:br>
                      <a:r>
                        <a:rPr kumimoji="0" lang="en-GB" sz="1600" b="0" i="0" u="none" strike="noStrike" cap="none" normalizeH="0" baseline="0" dirty="0" smtClean="0">
                          <a:ln>
                            <a:noFill/>
                          </a:ln>
                          <a:solidFill>
                            <a:srgbClr val="000000"/>
                          </a:solidFill>
                          <a:effectLst/>
                          <a:latin typeface="Arial"/>
                          <a:ea typeface="Times New Roman" charset="0"/>
                          <a:cs typeface="Arial"/>
                        </a:rPr>
                        <a:t>      round </a:t>
                      </a:r>
                      <a:r>
                        <a:rPr kumimoji="0" lang="en-GB" sz="1600" b="0" i="0" u="none" strike="noStrike" cap="none" normalizeH="0" baseline="0" dirty="0">
                          <a:ln>
                            <a:noFill/>
                          </a:ln>
                          <a:solidFill>
                            <a:srgbClr val="000000"/>
                          </a:solidFill>
                          <a:effectLst/>
                          <a:latin typeface="Arial"/>
                          <a:ea typeface="Times New Roman" charset="0"/>
                          <a:cs typeface="Arial"/>
                        </a:rPr>
                        <a:t>((r2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bl>
          </a:graphicData>
        </a:graphic>
      </p:graphicFrame>
    </p:spTree>
    <p:extLst>
      <p:ext uri="{BB962C8B-B14F-4D97-AF65-F5344CB8AC3E}">
        <p14:creationId xmlns:p14="http://schemas.microsoft.com/office/powerpoint/2010/main" val="37134411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type="body" idx="1"/>
          </p:nvPr>
        </p:nvSpPr>
        <p:spPr>
          <a:xfrm>
            <a:off x="628650" y="1690689"/>
            <a:ext cx="7886700" cy="4351338"/>
          </a:xfrm>
        </p:spPr>
        <p:txBody>
          <a:bodyPr/>
          <a:lstStyle/>
          <a:p>
            <a:pPr>
              <a:lnSpc>
                <a:spcPct val="90000"/>
              </a:lnSpc>
            </a:pPr>
            <a:r>
              <a:rPr lang="en-GB" dirty="0"/>
              <a:t>The processes used for RE vary widely depending on the application domain, the people involved and the organisation developing the requirements</a:t>
            </a:r>
            <a:r>
              <a:rPr lang="en-GB" dirty="0" smtClean="0"/>
              <a:t>.</a:t>
            </a:r>
          </a:p>
          <a:p>
            <a:pPr>
              <a:lnSpc>
                <a:spcPct val="90000"/>
              </a:lnSpc>
            </a:pPr>
            <a:endParaRPr lang="en-GB" dirty="0"/>
          </a:p>
          <a:p>
            <a:pPr>
              <a:lnSpc>
                <a:spcPct val="90000"/>
              </a:lnSpc>
            </a:pPr>
            <a:r>
              <a:rPr lang="en-GB" dirty="0"/>
              <a:t>However, there are a number of generic activities common to all processes</a:t>
            </a:r>
          </a:p>
          <a:p>
            <a:pPr marL="712788" lvl="1" indent="-369888">
              <a:lnSpc>
                <a:spcPct val="90000"/>
              </a:lnSpc>
            </a:pPr>
            <a:r>
              <a:rPr lang="en-GB" dirty="0"/>
              <a:t>Requirements elicitation;</a:t>
            </a:r>
          </a:p>
          <a:p>
            <a:pPr marL="712788" lvl="1" indent="-369888">
              <a:lnSpc>
                <a:spcPct val="90000"/>
              </a:lnSpc>
            </a:pPr>
            <a:r>
              <a:rPr lang="en-GB" dirty="0"/>
              <a:t>Requirements analysis;</a:t>
            </a:r>
          </a:p>
          <a:p>
            <a:pPr marL="712788" lvl="1" indent="-369888">
              <a:lnSpc>
                <a:spcPct val="90000"/>
              </a:lnSpc>
            </a:pPr>
            <a:r>
              <a:rPr lang="en-GB" dirty="0"/>
              <a:t>Requirements validation;</a:t>
            </a:r>
          </a:p>
          <a:p>
            <a:pPr marL="712788" lvl="1" indent="-369888">
              <a:lnSpc>
                <a:spcPct val="90000"/>
              </a:lnSpc>
            </a:pPr>
            <a:r>
              <a:rPr lang="en-GB" dirty="0"/>
              <a:t>Requirements management</a:t>
            </a:r>
            <a:r>
              <a:rPr lang="en-GB" dirty="0" smtClean="0"/>
              <a:t>.</a:t>
            </a:r>
          </a:p>
          <a:p>
            <a:pPr lvl="1">
              <a:lnSpc>
                <a:spcPct val="90000"/>
              </a:lnSpc>
            </a:pPr>
            <a:endParaRPr lang="en-GB" dirty="0" smtClean="0"/>
          </a:p>
          <a:p>
            <a:pPr>
              <a:lnSpc>
                <a:spcPct val="90000"/>
              </a:lnSpc>
            </a:pPr>
            <a:r>
              <a:rPr lang="en-GB" dirty="0" smtClean="0"/>
              <a:t>In practice, RE is an iterative activity in which these processes are interleaved.</a:t>
            </a:r>
            <a:endParaRPr lang="en-GB" dirty="0"/>
          </a:p>
        </p:txBody>
      </p:sp>
    </p:spTree>
    <p:extLst>
      <p:ext uri="{BB962C8B-B14F-4D97-AF65-F5344CB8AC3E}">
        <p14:creationId xmlns:p14="http://schemas.microsoft.com/office/powerpoint/2010/main" val="28288049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t>Requirements elicitation </a:t>
            </a:r>
            <a:r>
              <a:rPr lang="en-GB" dirty="0"/>
              <a:t>and analysis</a:t>
            </a:r>
          </a:p>
        </p:txBody>
      </p:sp>
      <p:sp>
        <p:nvSpPr>
          <p:cNvPr id="7171" name="Rectangle 3"/>
          <p:cNvSpPr>
            <a:spLocks noGrp="1" noChangeArrowheads="1"/>
          </p:cNvSpPr>
          <p:nvPr>
            <p:ph type="body" idx="1"/>
          </p:nvPr>
        </p:nvSpPr>
        <p:spPr>
          <a:noFill/>
          <a:ln/>
        </p:spPr>
        <p:txBody>
          <a:bodyPr lIns="90487" tIns="44450" rIns="90487" bIns="44450">
            <a:normAutofit/>
          </a:bodyPr>
          <a:lstStyle/>
          <a:p>
            <a:r>
              <a:rPr lang="en-GB" dirty="0"/>
              <a:t>Sometimes called requirements elicitation or requirements discovery</a:t>
            </a:r>
            <a:r>
              <a:rPr lang="en-GB" dirty="0" smtClean="0"/>
              <a:t>.</a:t>
            </a:r>
          </a:p>
          <a:p>
            <a:endParaRPr lang="en-GB" dirty="0"/>
          </a:p>
          <a:p>
            <a:r>
              <a:rPr lang="en-GB" dirty="0"/>
              <a:t>Involves technical staff working with customers to find out about the application domain, </a:t>
            </a:r>
            <a:endParaRPr lang="en-GB" dirty="0" smtClean="0"/>
          </a:p>
          <a:p>
            <a:endParaRPr lang="en-GB" dirty="0"/>
          </a:p>
          <a:p>
            <a:r>
              <a:rPr lang="en-GB" dirty="0" smtClean="0"/>
              <a:t>The </a:t>
            </a:r>
            <a:r>
              <a:rPr lang="en-GB" dirty="0"/>
              <a:t>services that the system should provide and the system’s operational constraints</a:t>
            </a:r>
            <a:r>
              <a:rPr lang="en-GB" dirty="0" smtClean="0"/>
              <a:t>.</a:t>
            </a:r>
          </a:p>
          <a:p>
            <a:endParaRPr lang="en-GB" dirty="0"/>
          </a:p>
          <a:p>
            <a:r>
              <a:rPr lang="en-GB" dirty="0"/>
              <a:t>May involve end-users, managers, engineers involved in maintenance, domain experts, trade unions, etc. These are called </a:t>
            </a:r>
            <a:r>
              <a:rPr lang="en-GB" i="1" dirty="0"/>
              <a:t>stakeholders.</a:t>
            </a:r>
          </a:p>
        </p:txBody>
      </p:sp>
    </p:spTree>
    <p:extLst>
      <p:ext uri="{BB962C8B-B14F-4D97-AF65-F5344CB8AC3E}">
        <p14:creationId xmlns:p14="http://schemas.microsoft.com/office/powerpoint/2010/main" val="28746398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bg/>
                                          </p:spTgt>
                                        </p:tgtEl>
                                        <p:attrNameLst>
                                          <p:attrName>style.visibility</p:attrName>
                                        </p:attrNameLst>
                                      </p:cBhvr>
                                      <p:to>
                                        <p:strVal val="visible"/>
                                      </p:to>
                                    </p:set>
                                    <p:animEffect transition="in" filter="fade">
                                      <p:cBhvr>
                                        <p:cTn id="7" dur="500"/>
                                        <p:tgtEl>
                                          <p:spTgt spid="7171">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0" end="0"/>
                                            </p:txEl>
                                          </p:spTgt>
                                        </p:tgtEl>
                                        <p:attrNameLst>
                                          <p:attrName>style.visibility</p:attrName>
                                        </p:attrNameLst>
                                      </p:cBhvr>
                                      <p:to>
                                        <p:strVal val="visible"/>
                                      </p:to>
                                    </p:set>
                                    <p:animEffect transition="in" filter="fade">
                                      <p:cBhvr>
                                        <p:cTn id="12" dur="500"/>
                                        <p:tgtEl>
                                          <p:spTgt spid="717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fade">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fade">
                                      <p:cBhvr>
                                        <p:cTn id="22" dur="500"/>
                                        <p:tgtEl>
                                          <p:spTgt spid="71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504825" y="307041"/>
            <a:ext cx="8458200" cy="1104900"/>
          </a:xfrm>
          <a:noFill/>
          <a:ln/>
        </p:spPr>
        <p:txBody>
          <a:bodyPr lIns="90487" tIns="44450" rIns="90487" bIns="44450"/>
          <a:lstStyle/>
          <a:p>
            <a:r>
              <a:rPr lang="en-GB" dirty="0" smtClean="0"/>
              <a:t>Issues in requirements </a:t>
            </a:r>
            <a:r>
              <a:rPr lang="en-GB" dirty="0"/>
              <a:t>analysis</a:t>
            </a:r>
          </a:p>
        </p:txBody>
      </p:sp>
      <p:sp>
        <p:nvSpPr>
          <p:cNvPr id="8195" name="Rectangle 3"/>
          <p:cNvSpPr>
            <a:spLocks noGrp="1" noChangeArrowheads="1"/>
          </p:cNvSpPr>
          <p:nvPr>
            <p:ph type="body" idx="1"/>
          </p:nvPr>
        </p:nvSpPr>
        <p:spPr>
          <a:xfrm>
            <a:off x="628650" y="1744943"/>
            <a:ext cx="8210550" cy="4736540"/>
          </a:xfrm>
          <a:noFill/>
          <a:ln/>
        </p:spPr>
        <p:txBody>
          <a:bodyPr lIns="90487" tIns="44450" rIns="90487" bIns="44450">
            <a:normAutofit/>
          </a:bodyPr>
          <a:lstStyle/>
          <a:p>
            <a:pPr>
              <a:lnSpc>
                <a:spcPct val="150000"/>
              </a:lnSpc>
            </a:pPr>
            <a:r>
              <a:rPr lang="en-GB" dirty="0"/>
              <a:t>Stakeholders don’t know what they really want.</a:t>
            </a:r>
          </a:p>
          <a:p>
            <a:pPr>
              <a:lnSpc>
                <a:spcPct val="150000"/>
              </a:lnSpc>
            </a:pPr>
            <a:r>
              <a:rPr lang="en-GB" dirty="0"/>
              <a:t>Stakeholders express requirements in their own terms.</a:t>
            </a:r>
          </a:p>
          <a:p>
            <a:pPr>
              <a:lnSpc>
                <a:spcPct val="150000"/>
              </a:lnSpc>
            </a:pPr>
            <a:r>
              <a:rPr lang="en-GB" dirty="0"/>
              <a:t>Different stakeholders may have conflicting requirements.</a:t>
            </a:r>
          </a:p>
          <a:p>
            <a:pPr>
              <a:lnSpc>
                <a:spcPct val="150000"/>
              </a:lnSpc>
            </a:pPr>
            <a:r>
              <a:rPr lang="en-GB" dirty="0"/>
              <a:t>Organisational and political factors may influence the system requirements.</a:t>
            </a:r>
          </a:p>
          <a:p>
            <a:pPr>
              <a:lnSpc>
                <a:spcPct val="150000"/>
              </a:lnSpc>
            </a:pPr>
            <a:r>
              <a:rPr lang="en-GB" dirty="0"/>
              <a:t>The requirements change during the analysis process. New stakeholders may emerge and the business environment</a:t>
            </a:r>
            <a:r>
              <a:rPr lang="en-GB" dirty="0" smtClean="0"/>
              <a:t> may change</a:t>
            </a:r>
            <a:r>
              <a:rPr lang="en-GB" dirty="0"/>
              <a:t>.</a:t>
            </a:r>
          </a:p>
        </p:txBody>
      </p:sp>
    </p:spTree>
    <p:extLst>
      <p:ext uri="{BB962C8B-B14F-4D97-AF65-F5344CB8AC3E}">
        <p14:creationId xmlns:p14="http://schemas.microsoft.com/office/powerpoint/2010/main" val="687966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bg/>
                                          </p:spTgt>
                                        </p:tgtEl>
                                        <p:attrNameLst>
                                          <p:attrName>style.visibility</p:attrName>
                                        </p:attrNameLst>
                                      </p:cBhvr>
                                      <p:to>
                                        <p:strVal val="visible"/>
                                      </p:to>
                                    </p:set>
                                    <p:animEffect transition="in" filter="fade">
                                      <p:cBhvr>
                                        <p:cTn id="7" dur="500"/>
                                        <p:tgtEl>
                                          <p:spTgt spid="8195">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animEffect transition="in" filter="fade">
                                      <p:cBhvr>
                                        <p:cTn id="12" dur="500"/>
                                        <p:tgtEl>
                                          <p:spTgt spid="819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195">
                                            <p:txEl>
                                              <p:pRg st="1" end="1"/>
                                            </p:txEl>
                                          </p:spTgt>
                                        </p:tgtEl>
                                        <p:attrNameLst>
                                          <p:attrName>style.visibility</p:attrName>
                                        </p:attrNameLst>
                                      </p:cBhvr>
                                      <p:to>
                                        <p:strVal val="visible"/>
                                      </p:to>
                                    </p:set>
                                    <p:animEffect transition="in" filter="fade">
                                      <p:cBhvr>
                                        <p:cTn id="17" dur="500"/>
                                        <p:tgtEl>
                                          <p:spTgt spid="819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195">
                                            <p:txEl>
                                              <p:pRg st="2" end="2"/>
                                            </p:txEl>
                                          </p:spTgt>
                                        </p:tgtEl>
                                        <p:attrNameLst>
                                          <p:attrName>style.visibility</p:attrName>
                                        </p:attrNameLst>
                                      </p:cBhvr>
                                      <p:to>
                                        <p:strVal val="visible"/>
                                      </p:to>
                                    </p:set>
                                    <p:animEffect transition="in" filter="fade">
                                      <p:cBhvr>
                                        <p:cTn id="22" dur="500"/>
                                        <p:tgtEl>
                                          <p:spTgt spid="8195">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195">
                                            <p:txEl>
                                              <p:pRg st="3" end="3"/>
                                            </p:txEl>
                                          </p:spTgt>
                                        </p:tgtEl>
                                        <p:attrNameLst>
                                          <p:attrName>style.visibility</p:attrName>
                                        </p:attrNameLst>
                                      </p:cBhvr>
                                      <p:to>
                                        <p:strVal val="visible"/>
                                      </p:to>
                                    </p:set>
                                    <p:animEffect transition="in" filter="fade">
                                      <p:cBhvr>
                                        <p:cTn id="27" dur="500"/>
                                        <p:tgtEl>
                                          <p:spTgt spid="8195">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195">
                                            <p:txEl>
                                              <p:pRg st="4" end="4"/>
                                            </p:txEl>
                                          </p:spTgt>
                                        </p:tgtEl>
                                        <p:attrNameLst>
                                          <p:attrName>style.visibility</p:attrName>
                                        </p:attrNameLst>
                                      </p:cBhvr>
                                      <p:to>
                                        <p:strVal val="visible"/>
                                      </p:to>
                                    </p:set>
                                    <p:animEffect transition="in" filter="fade">
                                      <p:cBhvr>
                                        <p:cTn id="32" dur="5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elicitation and analysis</a:t>
            </a:r>
            <a:endParaRPr lang="en-US" dirty="0"/>
          </a:p>
        </p:txBody>
      </p:sp>
      <p:sp>
        <p:nvSpPr>
          <p:cNvPr id="3" name="Content Placeholder 2"/>
          <p:cNvSpPr>
            <a:spLocks noGrp="1"/>
          </p:cNvSpPr>
          <p:nvPr>
            <p:ph idx="1"/>
          </p:nvPr>
        </p:nvSpPr>
        <p:spPr>
          <a:xfrm>
            <a:off x="628650" y="1690689"/>
            <a:ext cx="7886700" cy="4924799"/>
          </a:xfrm>
        </p:spPr>
        <p:txBody>
          <a:bodyPr>
            <a:normAutofit/>
          </a:bodyPr>
          <a:lstStyle/>
          <a:p>
            <a:r>
              <a:rPr lang="en-US" dirty="0" smtClean="0"/>
              <a:t>Software engineers work with a range of system stakeholders to find out about the application domain</a:t>
            </a:r>
            <a:endParaRPr lang="en-US" dirty="0"/>
          </a:p>
          <a:p>
            <a:endParaRPr lang="en-US" dirty="0" smtClean="0"/>
          </a:p>
          <a:p>
            <a:r>
              <a:rPr lang="en-US" dirty="0" smtClean="0"/>
              <a:t>The services that the system should provide, the required system performance, hardware constraints, other systems, etc.</a:t>
            </a:r>
          </a:p>
          <a:p>
            <a:endParaRPr lang="en-US" dirty="0" smtClean="0"/>
          </a:p>
          <a:p>
            <a:r>
              <a:rPr lang="en-US" dirty="0" smtClean="0"/>
              <a:t>Stages include:</a:t>
            </a:r>
          </a:p>
          <a:p>
            <a:pPr marL="712788" lvl="1" indent="-349250">
              <a:lnSpc>
                <a:spcPct val="150000"/>
              </a:lnSpc>
            </a:pPr>
            <a:r>
              <a:rPr lang="en-US" dirty="0" smtClean="0"/>
              <a:t>Requirements discovery,</a:t>
            </a:r>
          </a:p>
          <a:p>
            <a:pPr marL="712788" lvl="1" indent="-349250">
              <a:lnSpc>
                <a:spcPct val="150000"/>
              </a:lnSpc>
            </a:pPr>
            <a:r>
              <a:rPr lang="en-US" dirty="0" smtClean="0"/>
              <a:t>Requirements classification and organization,</a:t>
            </a:r>
          </a:p>
          <a:p>
            <a:pPr marL="712788" lvl="1" indent="-349250">
              <a:lnSpc>
                <a:spcPct val="150000"/>
              </a:lnSpc>
            </a:pPr>
            <a:r>
              <a:rPr lang="en-US" dirty="0" smtClean="0"/>
              <a:t>Requirements prioritization and negotiation,</a:t>
            </a:r>
          </a:p>
          <a:p>
            <a:pPr marL="712788" lvl="1" indent="-349250">
              <a:lnSpc>
                <a:spcPct val="150000"/>
              </a:lnSpc>
            </a:pPr>
            <a:r>
              <a:rPr lang="en-US" dirty="0" smtClean="0"/>
              <a:t>Requirements specification.</a:t>
            </a:r>
          </a:p>
          <a:p>
            <a:pPr>
              <a:lnSpc>
                <a:spcPct val="150000"/>
              </a:lnSpc>
            </a:pPr>
            <a:endParaRPr lang="en-US" dirty="0"/>
          </a:p>
        </p:txBody>
      </p:sp>
    </p:spTree>
    <p:extLst>
      <p:ext uri="{BB962C8B-B14F-4D97-AF65-F5344CB8AC3E}">
        <p14:creationId xmlns:p14="http://schemas.microsoft.com/office/powerpoint/2010/main" val="4044978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36901"/>
            <a:ext cx="7886700" cy="1325563"/>
          </a:xfrm>
        </p:spPr>
        <p:txBody>
          <a:bodyPr/>
          <a:lstStyle/>
          <a:p>
            <a:r>
              <a:rPr lang="en-US" dirty="0" smtClean="0"/>
              <a:t>Key points</a:t>
            </a:r>
            <a:endParaRPr lang="en-US" dirty="0"/>
          </a:p>
        </p:txBody>
      </p:sp>
      <p:sp>
        <p:nvSpPr>
          <p:cNvPr id="3" name="Content Placeholder 2"/>
          <p:cNvSpPr>
            <a:spLocks noGrp="1"/>
          </p:cNvSpPr>
          <p:nvPr>
            <p:ph idx="1"/>
          </p:nvPr>
        </p:nvSpPr>
        <p:spPr>
          <a:xfrm>
            <a:off x="628650" y="1711118"/>
            <a:ext cx="8275507" cy="4719662"/>
          </a:xfrm>
        </p:spPr>
        <p:txBody>
          <a:bodyPr>
            <a:normAutofit fontScale="92500" lnSpcReduction="10000"/>
          </a:bodyPr>
          <a:lstStyle/>
          <a:p>
            <a:pPr>
              <a:lnSpc>
                <a:spcPct val="150000"/>
              </a:lnSpc>
            </a:pPr>
            <a:r>
              <a:rPr lang="en-US" dirty="0" smtClean="0"/>
              <a:t>Requirements for a software system set out what the system should do and define constraints on its operation and implementation.</a:t>
            </a:r>
            <a:endParaRPr lang="en-GB" dirty="0" smtClean="0"/>
          </a:p>
          <a:p>
            <a:pPr>
              <a:lnSpc>
                <a:spcPct val="150000"/>
              </a:lnSpc>
            </a:pPr>
            <a:r>
              <a:rPr lang="en-US" dirty="0" smtClean="0"/>
              <a:t>Functional requirements are </a:t>
            </a:r>
          </a:p>
          <a:p>
            <a:pPr lvl="1">
              <a:lnSpc>
                <a:spcPct val="150000"/>
              </a:lnSpc>
            </a:pPr>
            <a:r>
              <a:rPr lang="en-US" dirty="0"/>
              <a:t> </a:t>
            </a:r>
            <a:r>
              <a:rPr lang="en-US" dirty="0" smtClean="0"/>
              <a:t>statements of the services that the system must provide or are descriptions of how some computations must be carried out. </a:t>
            </a:r>
            <a:endParaRPr lang="en-GB" dirty="0" smtClean="0"/>
          </a:p>
          <a:p>
            <a:pPr>
              <a:lnSpc>
                <a:spcPct val="150000"/>
              </a:lnSpc>
            </a:pPr>
            <a:r>
              <a:rPr lang="en-US" dirty="0" smtClean="0"/>
              <a:t>Non-functional requirements </a:t>
            </a:r>
          </a:p>
          <a:p>
            <a:pPr lvl="1">
              <a:lnSpc>
                <a:spcPct val="150000"/>
              </a:lnSpc>
            </a:pPr>
            <a:r>
              <a:rPr lang="en-US" dirty="0"/>
              <a:t> </a:t>
            </a:r>
            <a:r>
              <a:rPr lang="en-US" dirty="0" smtClean="0"/>
              <a:t>Constrain the system being developed and the development process being used. </a:t>
            </a:r>
          </a:p>
          <a:p>
            <a:pPr>
              <a:lnSpc>
                <a:spcPct val="150000"/>
              </a:lnSpc>
            </a:pPr>
            <a:r>
              <a:rPr lang="en-US" dirty="0" smtClean="0"/>
              <a:t>They often relate to the emergent properties of the system and therefore apply to the system as a whole.</a:t>
            </a:r>
            <a:endParaRPr lang="en-GB" dirty="0" smtClean="0"/>
          </a:p>
          <a:p>
            <a:pPr>
              <a:lnSpc>
                <a:spcPct val="150000"/>
              </a:lnSpc>
            </a:pPr>
            <a:endParaRPr lang="en-US" dirty="0"/>
          </a:p>
        </p:txBody>
      </p:sp>
    </p:spTree>
    <p:extLst>
      <p:ext uri="{BB962C8B-B14F-4D97-AF65-F5344CB8AC3E}">
        <p14:creationId xmlns:p14="http://schemas.microsoft.com/office/powerpoint/2010/main" val="211119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r>
              <a:rPr lang="en-US" dirty="0" smtClean="0"/>
              <a:t> It </a:t>
            </a:r>
            <a:r>
              <a:rPr lang="en-GB" dirty="0" smtClean="0"/>
              <a:t>is </a:t>
            </a:r>
            <a:r>
              <a:rPr lang="en-GB" dirty="0"/>
              <a:t>a property that must be exhibited by </a:t>
            </a:r>
            <a:r>
              <a:rPr lang="en-GB" dirty="0" smtClean="0"/>
              <a:t>something</a:t>
            </a:r>
          </a:p>
          <a:p>
            <a:endParaRPr lang="en-GB" dirty="0"/>
          </a:p>
          <a:p>
            <a:r>
              <a:rPr lang="en-GB" dirty="0"/>
              <a:t> </a:t>
            </a:r>
            <a:r>
              <a:rPr lang="en-GB" dirty="0" smtClean="0"/>
              <a:t>To </a:t>
            </a:r>
            <a:r>
              <a:rPr lang="en-GB" dirty="0"/>
              <a:t>solve some problem in the real </a:t>
            </a:r>
            <a:r>
              <a:rPr lang="en-GB" dirty="0" smtClean="0"/>
              <a:t>world</a:t>
            </a:r>
          </a:p>
          <a:p>
            <a:endParaRPr lang="en-GB" dirty="0"/>
          </a:p>
          <a:p>
            <a:r>
              <a:rPr lang="en-GB" dirty="0"/>
              <a:t> </a:t>
            </a:r>
            <a:r>
              <a:rPr lang="en-GB" dirty="0" smtClean="0"/>
              <a:t>A </a:t>
            </a:r>
            <a:r>
              <a:rPr lang="en-GB" dirty="0"/>
              <a:t>complex combination from various people at different levels of an </a:t>
            </a:r>
            <a:r>
              <a:rPr lang="en-GB" dirty="0" smtClean="0"/>
              <a:t>organization</a:t>
            </a:r>
          </a:p>
          <a:p>
            <a:endParaRPr lang="en-GB" dirty="0"/>
          </a:p>
          <a:p>
            <a:r>
              <a:rPr lang="en-GB" dirty="0"/>
              <a:t> </a:t>
            </a:r>
            <a:r>
              <a:rPr lang="en-GB" dirty="0" smtClean="0"/>
              <a:t>Objects connected </a:t>
            </a:r>
            <a:r>
              <a:rPr lang="en-GB" dirty="0"/>
              <a:t>with this feature from the environment in which the software will operate</a:t>
            </a:r>
            <a:endParaRPr lang="en-US" dirty="0"/>
          </a:p>
        </p:txBody>
      </p:sp>
    </p:spTree>
    <p:extLst>
      <p:ext uri="{BB962C8B-B14F-4D97-AF65-F5344CB8AC3E}">
        <p14:creationId xmlns:p14="http://schemas.microsoft.com/office/powerpoint/2010/main" val="183424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Text Placeholder 4"/>
          <p:cNvSpPr>
            <a:spLocks noGrp="1"/>
          </p:cNvSpPr>
          <p:nvPr>
            <p:ph type="body" idx="1"/>
          </p:nvPr>
        </p:nvSpPr>
        <p:spPr/>
        <p:txBody>
          <a:bodyPr>
            <a:normAutofit/>
          </a:bodyPr>
          <a:lstStyle/>
          <a:p>
            <a:r>
              <a:rPr lang="en-US" sz="2400" b="1" dirty="0">
                <a:solidFill>
                  <a:schemeClr val="tx1"/>
                </a:solidFill>
              </a:rPr>
              <a:t>Next </a:t>
            </a:r>
            <a:r>
              <a:rPr lang="en-US" sz="2400" b="1" dirty="0" smtClean="0">
                <a:solidFill>
                  <a:schemeClr val="tx1"/>
                </a:solidFill>
              </a:rPr>
              <a:t>: </a:t>
            </a:r>
            <a:r>
              <a:rPr lang="en-US" sz="2400" b="1" dirty="0" smtClean="0">
                <a:solidFill>
                  <a:srgbClr val="0000FF"/>
                </a:solidFill>
              </a:rPr>
              <a:t>Software Modeling using UML</a:t>
            </a:r>
            <a:endParaRPr lang="en-US" sz="2400" b="1" dirty="0">
              <a:solidFill>
                <a:srgbClr val="0000FF"/>
              </a:solidFill>
            </a:endParaRPr>
          </a:p>
        </p:txBody>
      </p:sp>
    </p:spTree>
    <p:extLst>
      <p:ext uri="{BB962C8B-B14F-4D97-AF65-F5344CB8AC3E}">
        <p14:creationId xmlns:p14="http://schemas.microsoft.com/office/powerpoint/2010/main" val="30895225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Few important terminologies</a:t>
            </a:r>
            <a:endParaRPr lang="en-US" dirty="0"/>
          </a:p>
        </p:txBody>
      </p:sp>
      <p:sp>
        <p:nvSpPr>
          <p:cNvPr id="3" name="Content Placeholder 2"/>
          <p:cNvSpPr>
            <a:spLocks noGrp="1"/>
          </p:cNvSpPr>
          <p:nvPr>
            <p:ph idx="1"/>
          </p:nvPr>
        </p:nvSpPr>
        <p:spPr/>
        <p:txBody>
          <a:bodyPr/>
          <a:lstStyle/>
          <a:p>
            <a:pPr>
              <a:lnSpc>
                <a:spcPct val="200000"/>
              </a:lnSpc>
            </a:pPr>
            <a:r>
              <a:rPr lang="en-US" dirty="0" smtClean="0"/>
              <a:t> Product and process requirement </a:t>
            </a:r>
          </a:p>
          <a:p>
            <a:pPr>
              <a:lnSpc>
                <a:spcPct val="200000"/>
              </a:lnSpc>
            </a:pPr>
            <a:r>
              <a:rPr lang="en-US" dirty="0"/>
              <a:t> Functional and Nonfunctional </a:t>
            </a:r>
            <a:r>
              <a:rPr lang="en-US" dirty="0" smtClean="0"/>
              <a:t>Requirements</a:t>
            </a:r>
          </a:p>
          <a:p>
            <a:pPr>
              <a:lnSpc>
                <a:spcPct val="200000"/>
              </a:lnSpc>
            </a:pPr>
            <a:r>
              <a:rPr lang="en-US" dirty="0"/>
              <a:t> </a:t>
            </a:r>
            <a:r>
              <a:rPr lang="en-US" dirty="0" smtClean="0"/>
              <a:t> Emergent requirement</a:t>
            </a:r>
          </a:p>
          <a:p>
            <a:pPr>
              <a:lnSpc>
                <a:spcPct val="200000"/>
              </a:lnSpc>
            </a:pPr>
            <a:r>
              <a:rPr lang="en-US" dirty="0"/>
              <a:t> </a:t>
            </a:r>
            <a:r>
              <a:rPr lang="en-US" dirty="0" smtClean="0"/>
              <a:t> Quantifiable requirement</a:t>
            </a:r>
          </a:p>
          <a:p>
            <a:pPr>
              <a:lnSpc>
                <a:spcPct val="200000"/>
              </a:lnSpc>
            </a:pPr>
            <a:r>
              <a:rPr lang="en-US" dirty="0" smtClean="0"/>
              <a:t>  Avoid </a:t>
            </a:r>
            <a:r>
              <a:rPr lang="en-US" dirty="0"/>
              <a:t>vague and unverifiable </a:t>
            </a:r>
            <a:r>
              <a:rPr lang="en-US" dirty="0" smtClean="0"/>
              <a:t>requirements</a:t>
            </a:r>
          </a:p>
          <a:p>
            <a:pPr marL="0" indent="0">
              <a:lnSpc>
                <a:spcPct val="200000"/>
              </a:lnSpc>
              <a:buNone/>
            </a:pPr>
            <a:endParaRPr lang="en-US" dirty="0" smtClean="0"/>
          </a:p>
        </p:txBody>
      </p:sp>
    </p:spTree>
    <p:extLst>
      <p:ext uri="{BB962C8B-B14F-4D97-AF65-F5344CB8AC3E}">
        <p14:creationId xmlns:p14="http://schemas.microsoft.com/office/powerpoint/2010/main" val="1165395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and Software requirement</a:t>
            </a:r>
            <a:endParaRPr lang="en-US" dirty="0"/>
          </a:p>
        </p:txBody>
      </p:sp>
      <p:sp>
        <p:nvSpPr>
          <p:cNvPr id="3" name="Content Placeholder 2"/>
          <p:cNvSpPr>
            <a:spLocks noGrp="1"/>
          </p:cNvSpPr>
          <p:nvPr>
            <p:ph idx="1"/>
          </p:nvPr>
        </p:nvSpPr>
        <p:spPr>
          <a:xfrm>
            <a:off x="628650" y="1690689"/>
            <a:ext cx="8421221" cy="4830669"/>
          </a:xfrm>
        </p:spPr>
        <p:txBody>
          <a:bodyPr>
            <a:normAutofit/>
          </a:bodyPr>
          <a:lstStyle/>
          <a:p>
            <a:r>
              <a:rPr lang="en-US" dirty="0" smtClean="0"/>
              <a:t> </a:t>
            </a:r>
            <a:r>
              <a:rPr lang="en-GB" dirty="0"/>
              <a:t>International Council on Software and Systems Engineering (INCOSE</a:t>
            </a:r>
            <a:r>
              <a:rPr lang="en-GB" dirty="0" smtClean="0"/>
              <a:t>)</a:t>
            </a:r>
          </a:p>
          <a:p>
            <a:endParaRPr lang="en-GB" dirty="0"/>
          </a:p>
          <a:p>
            <a:r>
              <a:rPr lang="en-GB" dirty="0"/>
              <a:t> </a:t>
            </a:r>
            <a:r>
              <a:rPr lang="en-GB" dirty="0" smtClean="0"/>
              <a:t>Software (user) requirements</a:t>
            </a:r>
          </a:p>
          <a:p>
            <a:pPr lvl="1"/>
            <a:r>
              <a:rPr lang="en-GB" dirty="0"/>
              <a:t> </a:t>
            </a:r>
            <a:r>
              <a:rPr lang="en-GB" dirty="0" smtClean="0"/>
              <a:t>Statements</a:t>
            </a:r>
            <a:r>
              <a:rPr lang="en-GB" dirty="0"/>
              <a:t>, in a natural language plus </a:t>
            </a:r>
            <a:r>
              <a:rPr lang="en-GB" dirty="0" smtClean="0"/>
              <a:t>diagrams</a:t>
            </a:r>
          </a:p>
          <a:p>
            <a:endParaRPr lang="en-GB" dirty="0" smtClean="0"/>
          </a:p>
          <a:p>
            <a:pPr lvl="1"/>
            <a:r>
              <a:rPr lang="en-GB" dirty="0" smtClean="0"/>
              <a:t> Services the system is expected to provide to system users and the constraints under which it must operate. </a:t>
            </a:r>
          </a:p>
          <a:p>
            <a:endParaRPr lang="en-GB" dirty="0" smtClean="0"/>
          </a:p>
          <a:p>
            <a:r>
              <a:rPr lang="en-GB" dirty="0" smtClean="0"/>
              <a:t>System requirements</a:t>
            </a:r>
          </a:p>
          <a:p>
            <a:pPr lvl="1"/>
            <a:r>
              <a:rPr lang="en-GB" dirty="0"/>
              <a:t> </a:t>
            </a:r>
            <a:r>
              <a:rPr lang="en-GB" dirty="0" smtClean="0"/>
              <a:t>Detailed </a:t>
            </a:r>
            <a:r>
              <a:rPr lang="en-GB" dirty="0"/>
              <a:t>descriptions of the software system’s functions, services, and operational constraints. </a:t>
            </a:r>
            <a:endParaRPr lang="en-GB" dirty="0" smtClean="0"/>
          </a:p>
          <a:p>
            <a:endParaRPr lang="en-GB" dirty="0" smtClean="0"/>
          </a:p>
          <a:p>
            <a:pPr lvl="1"/>
            <a:r>
              <a:rPr lang="en-GB" dirty="0" smtClean="0"/>
              <a:t> Define </a:t>
            </a:r>
            <a:r>
              <a:rPr lang="en-GB" dirty="0"/>
              <a:t>exactly what is to be </a:t>
            </a:r>
            <a:r>
              <a:rPr lang="en-GB" dirty="0" smtClean="0"/>
              <a:t>implemented (Functional specification)</a:t>
            </a:r>
            <a:endParaRPr lang="en-US" dirty="0"/>
          </a:p>
        </p:txBody>
      </p:sp>
    </p:spTree>
    <p:extLst>
      <p:ext uri="{BB962C8B-B14F-4D97-AF65-F5344CB8AC3E}">
        <p14:creationId xmlns:p14="http://schemas.microsoft.com/office/powerpoint/2010/main" val="81478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graphicFrame>
        <p:nvGraphicFramePr>
          <p:cNvPr id="5" name="Diagram 4"/>
          <p:cNvGraphicFramePr/>
          <p:nvPr>
            <p:extLst/>
          </p:nvPr>
        </p:nvGraphicFramePr>
        <p:xfrm>
          <a:off x="878540" y="1690689"/>
          <a:ext cx="7862048" cy="46138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28861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 Users</a:t>
            </a:r>
            <a:endParaRPr lang="en-US" dirty="0"/>
          </a:p>
        </p:txBody>
      </p:sp>
      <p:graphicFrame>
        <p:nvGraphicFramePr>
          <p:cNvPr id="4" name="Content Placeholder 3"/>
          <p:cNvGraphicFramePr>
            <a:graphicFrameLocks noGrp="1"/>
          </p:cNvGraphicFramePr>
          <p:nvPr>
            <p:ph idx="1"/>
            <p:extLst/>
          </p:nvPr>
        </p:nvGraphicFramePr>
        <p:xfrm>
          <a:off x="628650" y="1690689"/>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6300574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5353</TotalTime>
  <Words>3110</Words>
  <Application>Microsoft Office PowerPoint</Application>
  <PresentationFormat>On-screen Show (4:3)</PresentationFormat>
  <Paragraphs>444</Paragraphs>
  <Slides>50</Slides>
  <Notes>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0" baseType="lpstr">
      <vt:lpstr>Arial</vt:lpstr>
      <vt:lpstr>Calibri</vt:lpstr>
      <vt:lpstr>Courier New</vt:lpstr>
      <vt:lpstr>Droid Sans</vt:lpstr>
      <vt:lpstr>Segoe UI</vt:lpstr>
      <vt:lpstr>Times New Roman</vt:lpstr>
      <vt:lpstr>Wingdings</vt:lpstr>
      <vt:lpstr>Wingdings 3</vt:lpstr>
      <vt:lpstr>Office Theme</vt:lpstr>
      <vt:lpstr>Document</vt:lpstr>
      <vt:lpstr>CS223: Software Engineering</vt:lpstr>
      <vt:lpstr>Introduction</vt:lpstr>
      <vt:lpstr>Topics of discussion</vt:lpstr>
      <vt:lpstr>The requirements elicitation and analysis process </vt:lpstr>
      <vt:lpstr>Definition</vt:lpstr>
      <vt:lpstr>Few important terminologies</vt:lpstr>
      <vt:lpstr>System and Software requirement</vt:lpstr>
      <vt:lpstr>Example</vt:lpstr>
      <vt:lpstr>Different Users</vt:lpstr>
      <vt:lpstr>Functional and Non-functional requirements</vt:lpstr>
      <vt:lpstr>Functional requirements</vt:lpstr>
      <vt:lpstr>A case study</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vt:lpstr>
      <vt:lpstr>Goals and requirements</vt:lpstr>
      <vt:lpstr>Usability requirements</vt:lpstr>
      <vt:lpstr>Metrics for specifying nonfunctional requirements</vt:lpstr>
      <vt:lpstr>Domain requirements</vt:lpstr>
      <vt:lpstr>Train protection system</vt:lpstr>
      <vt:lpstr>Domain requirements problems</vt:lpstr>
      <vt:lpstr>The software requirements document</vt:lpstr>
      <vt:lpstr>Requirements document variability</vt:lpstr>
      <vt:lpstr>Characteristics</vt:lpstr>
      <vt:lpstr>Characteristics</vt:lpstr>
      <vt:lpstr>The structure</vt:lpstr>
      <vt:lpstr>The structure</vt:lpstr>
      <vt:lpstr>Requirements specification</vt:lpstr>
      <vt:lpstr>How to write?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Requirements engineering processes</vt:lpstr>
      <vt:lpstr>Requirements elicitation and analysis</vt:lpstr>
      <vt:lpstr>Issues in requirements analysis</vt:lpstr>
      <vt:lpstr>Requirements elicitation and analysis</vt:lpstr>
      <vt:lpstr>Key points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CS654: Digital Image Analysis</dc:title>
  <dc:creator>iit1</dc:creator>
  <cp:lastModifiedBy>CHIRANJOY CHATTOPADHYAY</cp:lastModifiedBy>
  <cp:revision>113</cp:revision>
  <dcterms:created xsi:type="dcterms:W3CDTF">2015-07-15T04:13:21Z</dcterms:created>
  <dcterms:modified xsi:type="dcterms:W3CDTF">2017-01-17T13:25:56Z</dcterms:modified>
</cp:coreProperties>
</file>