
<file path=[Content_Types].xml><?xml version="1.0" encoding="utf-8"?>
<Types xmlns="http://schemas.openxmlformats.org/package/2006/content-types">
  <Default Extension="png" ContentType="image/png"/>
  <Default Extension="tmp"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44"/>
  </p:notesMasterIdLst>
  <p:sldIdLst>
    <p:sldId id="280" r:id="rId2"/>
    <p:sldId id="319" r:id="rId3"/>
    <p:sldId id="320" r:id="rId4"/>
    <p:sldId id="321" r:id="rId5"/>
    <p:sldId id="322" r:id="rId6"/>
    <p:sldId id="323" r:id="rId7"/>
    <p:sldId id="324" r:id="rId8"/>
    <p:sldId id="325" r:id="rId9"/>
    <p:sldId id="326" r:id="rId10"/>
    <p:sldId id="327" r:id="rId11"/>
    <p:sldId id="328" r:id="rId12"/>
    <p:sldId id="329" r:id="rId13"/>
    <p:sldId id="330" r:id="rId14"/>
    <p:sldId id="287" r:id="rId15"/>
    <p:sldId id="295" r:id="rId16"/>
    <p:sldId id="296" r:id="rId17"/>
    <p:sldId id="289" r:id="rId18"/>
    <p:sldId id="288" r:id="rId19"/>
    <p:sldId id="297" r:id="rId20"/>
    <p:sldId id="290" r:id="rId21"/>
    <p:sldId id="298" r:id="rId22"/>
    <p:sldId id="291" r:id="rId23"/>
    <p:sldId id="292" r:id="rId24"/>
    <p:sldId id="293" r:id="rId25"/>
    <p:sldId id="294" r:id="rId26"/>
    <p:sldId id="313" r:id="rId27"/>
    <p:sldId id="314" r:id="rId28"/>
    <p:sldId id="315" r:id="rId29"/>
    <p:sldId id="316" r:id="rId30"/>
    <p:sldId id="317" r:id="rId31"/>
    <p:sldId id="318" r:id="rId32"/>
    <p:sldId id="301" r:id="rId33"/>
    <p:sldId id="302" r:id="rId34"/>
    <p:sldId id="303" r:id="rId35"/>
    <p:sldId id="304" r:id="rId36"/>
    <p:sldId id="305" r:id="rId37"/>
    <p:sldId id="306" r:id="rId38"/>
    <p:sldId id="307" r:id="rId39"/>
    <p:sldId id="308" r:id="rId40"/>
    <p:sldId id="309" r:id="rId41"/>
    <p:sldId id="310" r:id="rId42"/>
    <p:sldId id="31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1" d="100"/>
          <a:sy n="71" d="100"/>
        </p:scale>
        <p:origin x="4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6D50DA-664E-4B23-9D4A-3BA7627ADDD3}" type="doc">
      <dgm:prSet loTypeId="urn:microsoft.com/office/officeart/2005/8/layout/orgChart1" loCatId="hierarchy" qsTypeId="urn:microsoft.com/office/officeart/2005/8/quickstyle/simple3" qsCatId="simple" csTypeId="urn:microsoft.com/office/officeart/2005/8/colors/colorful3" csCatId="colorful" phldr="1"/>
      <dgm:spPr/>
      <dgm:t>
        <a:bodyPr/>
        <a:lstStyle/>
        <a:p>
          <a:endParaRPr lang="en-US"/>
        </a:p>
      </dgm:t>
    </dgm:pt>
    <dgm:pt modelId="{08910169-F6E2-402A-B550-18099CDB60DA}">
      <dgm:prSet phldrT="[Text]"/>
      <dgm:spPr/>
      <dgm:t>
        <a:bodyPr/>
        <a:lstStyle/>
        <a:p>
          <a:r>
            <a:rPr lang="en-US" b="1" dirty="0" smtClean="0"/>
            <a:t>Software Construction</a:t>
          </a:r>
          <a:endParaRPr lang="en-US" b="1" dirty="0"/>
        </a:p>
      </dgm:t>
    </dgm:pt>
    <dgm:pt modelId="{947609A5-71AB-4905-B777-4168DF2F302C}" type="parTrans" cxnId="{FE650FDB-4AD5-42FC-8E08-E805868DD24B}">
      <dgm:prSet/>
      <dgm:spPr/>
      <dgm:t>
        <a:bodyPr/>
        <a:lstStyle/>
        <a:p>
          <a:endParaRPr lang="en-US" b="1"/>
        </a:p>
      </dgm:t>
    </dgm:pt>
    <dgm:pt modelId="{A0C44796-1F88-467E-9853-B6E7F20CF526}" type="sibTrans" cxnId="{FE650FDB-4AD5-42FC-8E08-E805868DD24B}">
      <dgm:prSet/>
      <dgm:spPr/>
      <dgm:t>
        <a:bodyPr/>
        <a:lstStyle/>
        <a:p>
          <a:endParaRPr lang="en-US" b="1"/>
        </a:p>
      </dgm:t>
    </dgm:pt>
    <dgm:pt modelId="{2D118291-4A6A-4BBD-BE19-B809EB5E9571}">
      <dgm:prSet phldrT="[Text]"/>
      <dgm:spPr/>
      <dgm:t>
        <a:bodyPr/>
        <a:lstStyle/>
        <a:p>
          <a:r>
            <a:rPr lang="en-US" b="1" dirty="0" smtClean="0"/>
            <a:t>Fundamentals</a:t>
          </a:r>
          <a:endParaRPr lang="en-US" b="1" dirty="0"/>
        </a:p>
      </dgm:t>
    </dgm:pt>
    <dgm:pt modelId="{26822DC0-454F-4C66-951C-7D6EB43DFCAC}" type="parTrans" cxnId="{955F77FD-2AE7-48DC-BF5D-CCEF02A840AA}">
      <dgm:prSet/>
      <dgm:spPr/>
      <dgm:t>
        <a:bodyPr/>
        <a:lstStyle/>
        <a:p>
          <a:endParaRPr lang="en-US" b="1"/>
        </a:p>
      </dgm:t>
    </dgm:pt>
    <dgm:pt modelId="{DE48C6E9-1C7A-4184-823B-61FC133ED06F}" type="sibTrans" cxnId="{955F77FD-2AE7-48DC-BF5D-CCEF02A840AA}">
      <dgm:prSet/>
      <dgm:spPr/>
      <dgm:t>
        <a:bodyPr/>
        <a:lstStyle/>
        <a:p>
          <a:endParaRPr lang="en-US" b="1"/>
        </a:p>
      </dgm:t>
    </dgm:pt>
    <dgm:pt modelId="{3E3F578A-C3A0-4E77-907B-7F07972DB360}">
      <dgm:prSet phldrT="[Text]"/>
      <dgm:spPr/>
      <dgm:t>
        <a:bodyPr/>
        <a:lstStyle/>
        <a:p>
          <a:r>
            <a:rPr lang="en-US" b="1" dirty="0" smtClean="0"/>
            <a:t>Managing Construction</a:t>
          </a:r>
          <a:endParaRPr lang="en-US" b="1" dirty="0"/>
        </a:p>
      </dgm:t>
    </dgm:pt>
    <dgm:pt modelId="{705C189C-CF9C-43BB-B4D8-E2004DFE2516}" type="parTrans" cxnId="{6BC146E8-6AB9-4636-B30B-6D892432A19A}">
      <dgm:prSet/>
      <dgm:spPr/>
      <dgm:t>
        <a:bodyPr/>
        <a:lstStyle/>
        <a:p>
          <a:endParaRPr lang="en-US" b="1"/>
        </a:p>
      </dgm:t>
    </dgm:pt>
    <dgm:pt modelId="{9D822B4B-932D-4092-981E-7C87C7B48929}" type="sibTrans" cxnId="{6BC146E8-6AB9-4636-B30B-6D892432A19A}">
      <dgm:prSet/>
      <dgm:spPr/>
      <dgm:t>
        <a:bodyPr/>
        <a:lstStyle/>
        <a:p>
          <a:endParaRPr lang="en-US" b="1"/>
        </a:p>
      </dgm:t>
    </dgm:pt>
    <dgm:pt modelId="{B4131B84-4AE6-484F-8351-BC7F8F9AA176}">
      <dgm:prSet phldrT="[Text]"/>
      <dgm:spPr/>
      <dgm:t>
        <a:bodyPr/>
        <a:lstStyle/>
        <a:p>
          <a:r>
            <a:rPr lang="en-US" b="1" dirty="0" smtClean="0"/>
            <a:t>Practical considerations</a:t>
          </a:r>
          <a:endParaRPr lang="en-US" b="1" dirty="0"/>
        </a:p>
      </dgm:t>
    </dgm:pt>
    <dgm:pt modelId="{0062C552-403A-4B46-8C83-CE38F6A3D60D}" type="parTrans" cxnId="{2F262EF5-2424-4914-B152-A0E7BE807EBF}">
      <dgm:prSet/>
      <dgm:spPr/>
      <dgm:t>
        <a:bodyPr/>
        <a:lstStyle/>
        <a:p>
          <a:endParaRPr lang="en-US" b="1"/>
        </a:p>
      </dgm:t>
    </dgm:pt>
    <dgm:pt modelId="{7212BB52-4DDA-4BED-BA7B-C4C3726BB965}" type="sibTrans" cxnId="{2F262EF5-2424-4914-B152-A0E7BE807EBF}">
      <dgm:prSet/>
      <dgm:spPr/>
      <dgm:t>
        <a:bodyPr/>
        <a:lstStyle/>
        <a:p>
          <a:endParaRPr lang="en-US" b="1"/>
        </a:p>
      </dgm:t>
    </dgm:pt>
    <dgm:pt modelId="{124F9F2A-106F-413B-96F5-50294D7F8EB3}">
      <dgm:prSet phldrT="[Text]"/>
      <dgm:spPr/>
      <dgm:t>
        <a:bodyPr/>
        <a:lstStyle/>
        <a:p>
          <a:r>
            <a:rPr lang="en-US" b="1" dirty="0" smtClean="0"/>
            <a:t>Technologies</a:t>
          </a:r>
          <a:endParaRPr lang="en-US" b="1" dirty="0"/>
        </a:p>
      </dgm:t>
    </dgm:pt>
    <dgm:pt modelId="{6D0B70F0-D335-47DD-B0A9-C2DDBC58006E}" type="parTrans" cxnId="{2962DDBD-3F11-4E14-B651-2FCF0C51ED08}">
      <dgm:prSet/>
      <dgm:spPr/>
      <dgm:t>
        <a:bodyPr/>
        <a:lstStyle/>
        <a:p>
          <a:endParaRPr lang="en-US" b="1"/>
        </a:p>
      </dgm:t>
    </dgm:pt>
    <dgm:pt modelId="{9CC3364B-5ADB-4EA0-BAA5-741EDA1BFDEC}" type="sibTrans" cxnId="{2962DDBD-3F11-4E14-B651-2FCF0C51ED08}">
      <dgm:prSet/>
      <dgm:spPr/>
      <dgm:t>
        <a:bodyPr/>
        <a:lstStyle/>
        <a:p>
          <a:endParaRPr lang="en-US" b="1"/>
        </a:p>
      </dgm:t>
    </dgm:pt>
    <dgm:pt modelId="{BEDA8312-54B6-48E0-ADF0-C8DBB5E217A3}">
      <dgm:prSet phldrT="[Text]"/>
      <dgm:spPr/>
      <dgm:t>
        <a:bodyPr/>
        <a:lstStyle/>
        <a:p>
          <a:r>
            <a:rPr lang="en-US" b="1" dirty="0" smtClean="0"/>
            <a:t>Tools</a:t>
          </a:r>
          <a:endParaRPr lang="en-US" b="1" dirty="0"/>
        </a:p>
      </dgm:t>
    </dgm:pt>
    <dgm:pt modelId="{0EA299B3-BEEA-4EB7-9936-909230AC7049}" type="parTrans" cxnId="{E7979966-8B88-4ED6-B210-77896C887432}">
      <dgm:prSet/>
      <dgm:spPr/>
      <dgm:t>
        <a:bodyPr/>
        <a:lstStyle/>
        <a:p>
          <a:endParaRPr lang="en-US" b="1"/>
        </a:p>
      </dgm:t>
    </dgm:pt>
    <dgm:pt modelId="{7841847A-F71A-4761-86EC-B3F8C65B63A6}" type="sibTrans" cxnId="{E7979966-8B88-4ED6-B210-77896C887432}">
      <dgm:prSet/>
      <dgm:spPr/>
      <dgm:t>
        <a:bodyPr/>
        <a:lstStyle/>
        <a:p>
          <a:endParaRPr lang="en-US" b="1"/>
        </a:p>
      </dgm:t>
    </dgm:pt>
    <dgm:pt modelId="{0753C600-EE3F-4153-BD4F-20F5441DB2CE}">
      <dgm:prSet phldrT="[Text]"/>
      <dgm:spPr/>
      <dgm:t>
        <a:bodyPr/>
        <a:lstStyle/>
        <a:p>
          <a:r>
            <a:rPr lang="en-US" b="1" dirty="0" smtClean="0"/>
            <a:t>Complexity</a:t>
          </a:r>
          <a:endParaRPr lang="en-US" b="1" dirty="0"/>
        </a:p>
      </dgm:t>
    </dgm:pt>
    <dgm:pt modelId="{3BC91934-B68C-44F9-849C-BA2427EF5472}" type="parTrans" cxnId="{809714A6-976B-4557-A9CB-1A8111CF64F1}">
      <dgm:prSet/>
      <dgm:spPr/>
      <dgm:t>
        <a:bodyPr/>
        <a:lstStyle/>
        <a:p>
          <a:endParaRPr lang="en-US" b="1"/>
        </a:p>
      </dgm:t>
    </dgm:pt>
    <dgm:pt modelId="{86E173E9-5232-4873-BECC-A7A2445D5F8D}" type="sibTrans" cxnId="{809714A6-976B-4557-A9CB-1A8111CF64F1}">
      <dgm:prSet/>
      <dgm:spPr/>
      <dgm:t>
        <a:bodyPr/>
        <a:lstStyle/>
        <a:p>
          <a:endParaRPr lang="en-US" b="1"/>
        </a:p>
      </dgm:t>
    </dgm:pt>
    <dgm:pt modelId="{AAB9475D-2462-4798-A00F-0A9F4CB7EB66}">
      <dgm:prSet phldrT="[Text]"/>
      <dgm:spPr/>
      <dgm:t>
        <a:bodyPr/>
        <a:lstStyle/>
        <a:p>
          <a:r>
            <a:rPr lang="en-US" b="1" dirty="0" smtClean="0"/>
            <a:t>Anticipating change</a:t>
          </a:r>
          <a:endParaRPr lang="en-US" b="1" dirty="0"/>
        </a:p>
      </dgm:t>
    </dgm:pt>
    <dgm:pt modelId="{0182C60F-4B2F-4DC1-A179-E28B2439CD47}" type="parTrans" cxnId="{3C7C908B-B14A-4B20-A0E3-4175FBCBE7E4}">
      <dgm:prSet/>
      <dgm:spPr/>
      <dgm:t>
        <a:bodyPr/>
        <a:lstStyle/>
        <a:p>
          <a:endParaRPr lang="en-US" b="1"/>
        </a:p>
      </dgm:t>
    </dgm:pt>
    <dgm:pt modelId="{D7DCA3A7-4D36-4B45-A528-62B5BE442386}" type="sibTrans" cxnId="{3C7C908B-B14A-4B20-A0E3-4175FBCBE7E4}">
      <dgm:prSet/>
      <dgm:spPr/>
      <dgm:t>
        <a:bodyPr/>
        <a:lstStyle/>
        <a:p>
          <a:endParaRPr lang="en-US" b="1"/>
        </a:p>
      </dgm:t>
    </dgm:pt>
    <dgm:pt modelId="{FE80C8B0-E188-461B-95B8-078C3B8B8E46}">
      <dgm:prSet phldrT="[Text]"/>
      <dgm:spPr/>
      <dgm:t>
        <a:bodyPr/>
        <a:lstStyle/>
        <a:p>
          <a:r>
            <a:rPr lang="en-US" b="1" dirty="0" smtClean="0"/>
            <a:t>Verification</a:t>
          </a:r>
          <a:endParaRPr lang="en-US" b="1" dirty="0"/>
        </a:p>
      </dgm:t>
    </dgm:pt>
    <dgm:pt modelId="{C1C600F8-640A-4955-8316-03415DF8A284}" type="parTrans" cxnId="{DB5E46CB-DDE2-408F-BAD5-E8F98BDED2F2}">
      <dgm:prSet/>
      <dgm:spPr/>
      <dgm:t>
        <a:bodyPr/>
        <a:lstStyle/>
        <a:p>
          <a:endParaRPr lang="en-US" b="1"/>
        </a:p>
      </dgm:t>
    </dgm:pt>
    <dgm:pt modelId="{E776B875-1A71-49F7-9686-0BD9B678E056}" type="sibTrans" cxnId="{DB5E46CB-DDE2-408F-BAD5-E8F98BDED2F2}">
      <dgm:prSet/>
      <dgm:spPr/>
      <dgm:t>
        <a:bodyPr/>
        <a:lstStyle/>
        <a:p>
          <a:endParaRPr lang="en-US" b="1"/>
        </a:p>
      </dgm:t>
    </dgm:pt>
    <dgm:pt modelId="{CF2AE9D5-22F9-4804-AA96-3F273BBA1031}">
      <dgm:prSet phldrT="[Text]"/>
      <dgm:spPr/>
      <dgm:t>
        <a:bodyPr/>
        <a:lstStyle/>
        <a:p>
          <a:r>
            <a:rPr lang="en-US" b="1" dirty="0" smtClean="0"/>
            <a:t>Reuse</a:t>
          </a:r>
          <a:endParaRPr lang="en-US" b="1" dirty="0"/>
        </a:p>
      </dgm:t>
    </dgm:pt>
    <dgm:pt modelId="{F5E9707F-3784-457E-BF89-EB493D20C064}" type="parTrans" cxnId="{F2BD0A23-34EB-42F5-BBED-671DDC8DD0BB}">
      <dgm:prSet/>
      <dgm:spPr/>
      <dgm:t>
        <a:bodyPr/>
        <a:lstStyle/>
        <a:p>
          <a:endParaRPr lang="en-US" b="1"/>
        </a:p>
      </dgm:t>
    </dgm:pt>
    <dgm:pt modelId="{C6A03E26-042D-4C06-BE90-0326C6883A1F}" type="sibTrans" cxnId="{F2BD0A23-34EB-42F5-BBED-671DDC8DD0BB}">
      <dgm:prSet/>
      <dgm:spPr/>
      <dgm:t>
        <a:bodyPr/>
        <a:lstStyle/>
        <a:p>
          <a:endParaRPr lang="en-US" b="1"/>
        </a:p>
      </dgm:t>
    </dgm:pt>
    <dgm:pt modelId="{012A5BC3-C1DF-4D30-AFF2-0EA3CF6DCB4E}">
      <dgm:prSet phldrT="[Text]"/>
      <dgm:spPr/>
      <dgm:t>
        <a:bodyPr/>
        <a:lstStyle/>
        <a:p>
          <a:r>
            <a:rPr lang="en-US" b="1" dirty="0" smtClean="0"/>
            <a:t>Follow standards</a:t>
          </a:r>
          <a:endParaRPr lang="en-US" b="1" dirty="0"/>
        </a:p>
      </dgm:t>
    </dgm:pt>
    <dgm:pt modelId="{6184DEC2-D0BA-4BB1-B48F-8D29C37BA836}" type="parTrans" cxnId="{365F06FA-FED9-4F69-ABC0-065664A24C70}">
      <dgm:prSet/>
      <dgm:spPr/>
      <dgm:t>
        <a:bodyPr/>
        <a:lstStyle/>
        <a:p>
          <a:endParaRPr lang="en-US" b="1"/>
        </a:p>
      </dgm:t>
    </dgm:pt>
    <dgm:pt modelId="{B49AE107-33B8-432C-976D-666AFC6A2260}" type="sibTrans" cxnId="{365F06FA-FED9-4F69-ABC0-065664A24C70}">
      <dgm:prSet/>
      <dgm:spPr/>
      <dgm:t>
        <a:bodyPr/>
        <a:lstStyle/>
        <a:p>
          <a:endParaRPr lang="en-US" b="1"/>
        </a:p>
      </dgm:t>
    </dgm:pt>
    <dgm:pt modelId="{CEAD7FCA-F00F-430A-AE92-361B94B21383}">
      <dgm:prSet phldrT="[Text]"/>
      <dgm:spPr/>
      <dgm:t>
        <a:bodyPr/>
        <a:lstStyle/>
        <a:p>
          <a:r>
            <a:rPr lang="en-US" b="1" dirty="0" smtClean="0"/>
            <a:t>Life cycle model</a:t>
          </a:r>
          <a:endParaRPr lang="en-US" b="1" dirty="0"/>
        </a:p>
      </dgm:t>
    </dgm:pt>
    <dgm:pt modelId="{D68C556E-0988-4F50-A3FE-E43C81B59DA0}" type="parTrans" cxnId="{C7EF497C-815F-4C78-9FF4-6F5D9AC85933}">
      <dgm:prSet/>
      <dgm:spPr/>
      <dgm:t>
        <a:bodyPr/>
        <a:lstStyle/>
        <a:p>
          <a:endParaRPr lang="en-US" b="1"/>
        </a:p>
      </dgm:t>
    </dgm:pt>
    <dgm:pt modelId="{2791B3FB-AE25-48FB-B1DE-8A30DEB6E792}" type="sibTrans" cxnId="{C7EF497C-815F-4C78-9FF4-6F5D9AC85933}">
      <dgm:prSet/>
      <dgm:spPr/>
      <dgm:t>
        <a:bodyPr/>
        <a:lstStyle/>
        <a:p>
          <a:endParaRPr lang="en-US" b="1"/>
        </a:p>
      </dgm:t>
    </dgm:pt>
    <dgm:pt modelId="{0EF61F5A-1468-4078-9C15-0611CA309A12}">
      <dgm:prSet phldrT="[Text]"/>
      <dgm:spPr/>
      <dgm:t>
        <a:bodyPr/>
        <a:lstStyle/>
        <a:p>
          <a:r>
            <a:rPr lang="en-US" b="1" dirty="0" smtClean="0"/>
            <a:t>Planning</a:t>
          </a:r>
          <a:endParaRPr lang="en-US" b="1" dirty="0"/>
        </a:p>
      </dgm:t>
    </dgm:pt>
    <dgm:pt modelId="{8301F1A3-B47B-4CE7-BF3A-3854E43BE4D8}" type="parTrans" cxnId="{610F4E89-5F13-4E91-B4D8-E8B511804E72}">
      <dgm:prSet/>
      <dgm:spPr/>
      <dgm:t>
        <a:bodyPr/>
        <a:lstStyle/>
        <a:p>
          <a:endParaRPr lang="en-US" b="1"/>
        </a:p>
      </dgm:t>
    </dgm:pt>
    <dgm:pt modelId="{E39CF3D5-A9C2-4826-A543-3752BED197AB}" type="sibTrans" cxnId="{610F4E89-5F13-4E91-B4D8-E8B511804E72}">
      <dgm:prSet/>
      <dgm:spPr/>
      <dgm:t>
        <a:bodyPr/>
        <a:lstStyle/>
        <a:p>
          <a:endParaRPr lang="en-US" b="1"/>
        </a:p>
      </dgm:t>
    </dgm:pt>
    <dgm:pt modelId="{E34FA71D-0041-4970-93AF-D18B67FA3DD2}">
      <dgm:prSet phldrT="[Text]"/>
      <dgm:spPr/>
      <dgm:t>
        <a:bodyPr/>
        <a:lstStyle/>
        <a:p>
          <a:r>
            <a:rPr lang="en-US" b="1" dirty="0" smtClean="0"/>
            <a:t>Measurement</a:t>
          </a:r>
          <a:endParaRPr lang="en-US" b="1" dirty="0"/>
        </a:p>
      </dgm:t>
    </dgm:pt>
    <dgm:pt modelId="{BED7507E-B6F7-45B9-91D8-79860C1584EC}" type="parTrans" cxnId="{026C669A-81F1-4269-8D76-0B12ED9299D7}">
      <dgm:prSet/>
      <dgm:spPr/>
      <dgm:t>
        <a:bodyPr/>
        <a:lstStyle/>
        <a:p>
          <a:endParaRPr lang="en-US" b="1"/>
        </a:p>
      </dgm:t>
    </dgm:pt>
    <dgm:pt modelId="{53DC590F-64F3-4AD5-BFDE-3935A39967A7}" type="sibTrans" cxnId="{026C669A-81F1-4269-8D76-0B12ED9299D7}">
      <dgm:prSet/>
      <dgm:spPr/>
      <dgm:t>
        <a:bodyPr/>
        <a:lstStyle/>
        <a:p>
          <a:endParaRPr lang="en-US" b="1"/>
        </a:p>
      </dgm:t>
    </dgm:pt>
    <dgm:pt modelId="{BFC83705-90F1-4318-B75E-8B95B65E6127}">
      <dgm:prSet phldrT="[Text]"/>
      <dgm:spPr/>
      <dgm:t>
        <a:bodyPr/>
        <a:lstStyle/>
        <a:p>
          <a:r>
            <a:rPr lang="en-US" b="1" dirty="0" smtClean="0"/>
            <a:t>Design</a:t>
          </a:r>
          <a:endParaRPr lang="en-US" b="1" dirty="0"/>
        </a:p>
      </dgm:t>
    </dgm:pt>
    <dgm:pt modelId="{D1901138-942D-4CB8-8396-7205CC419273}" type="parTrans" cxnId="{FF8D466F-200D-4B1C-BD16-E14F9F47A0FC}">
      <dgm:prSet/>
      <dgm:spPr/>
      <dgm:t>
        <a:bodyPr/>
        <a:lstStyle/>
        <a:p>
          <a:endParaRPr lang="en-US" b="1"/>
        </a:p>
      </dgm:t>
    </dgm:pt>
    <dgm:pt modelId="{37BD0294-FC9F-4FC7-8B0C-FD85418C3804}" type="sibTrans" cxnId="{FF8D466F-200D-4B1C-BD16-E14F9F47A0FC}">
      <dgm:prSet/>
      <dgm:spPr/>
      <dgm:t>
        <a:bodyPr/>
        <a:lstStyle/>
        <a:p>
          <a:endParaRPr lang="en-US" b="1"/>
        </a:p>
      </dgm:t>
    </dgm:pt>
    <dgm:pt modelId="{2751B88E-DDDC-4809-8537-CF546392C1AF}">
      <dgm:prSet phldrT="[Text]"/>
      <dgm:spPr/>
      <dgm:t>
        <a:bodyPr/>
        <a:lstStyle/>
        <a:p>
          <a:r>
            <a:rPr lang="en-US" b="1" dirty="0" smtClean="0"/>
            <a:t>Language</a:t>
          </a:r>
          <a:endParaRPr lang="en-US" b="1" dirty="0"/>
        </a:p>
      </dgm:t>
    </dgm:pt>
    <dgm:pt modelId="{F7E482A0-9AC9-4446-8657-A612DE127B89}" type="parTrans" cxnId="{E72B3E7F-0597-4E96-B57D-E3964D659D1D}">
      <dgm:prSet/>
      <dgm:spPr/>
      <dgm:t>
        <a:bodyPr/>
        <a:lstStyle/>
        <a:p>
          <a:endParaRPr lang="en-US" b="1"/>
        </a:p>
      </dgm:t>
    </dgm:pt>
    <dgm:pt modelId="{F9E3678B-D9B1-4713-8283-2E79880E2872}" type="sibTrans" cxnId="{E72B3E7F-0597-4E96-B57D-E3964D659D1D}">
      <dgm:prSet/>
      <dgm:spPr/>
      <dgm:t>
        <a:bodyPr/>
        <a:lstStyle/>
        <a:p>
          <a:endParaRPr lang="en-US" b="1"/>
        </a:p>
      </dgm:t>
    </dgm:pt>
    <dgm:pt modelId="{0EC071D9-0D9F-4E45-9B4A-6B31235DB4B8}">
      <dgm:prSet phldrT="[Text]"/>
      <dgm:spPr/>
      <dgm:t>
        <a:bodyPr/>
        <a:lstStyle/>
        <a:p>
          <a:r>
            <a:rPr lang="en-US" b="1" dirty="0" smtClean="0"/>
            <a:t>Coding</a:t>
          </a:r>
          <a:endParaRPr lang="en-US" b="1" dirty="0"/>
        </a:p>
      </dgm:t>
    </dgm:pt>
    <dgm:pt modelId="{5D741CA4-371D-4C1C-9858-AF62724D4098}" type="parTrans" cxnId="{64BA962A-C16C-41CD-8696-D6270F5431E3}">
      <dgm:prSet/>
      <dgm:spPr/>
      <dgm:t>
        <a:bodyPr/>
        <a:lstStyle/>
        <a:p>
          <a:endParaRPr lang="en-US" b="1"/>
        </a:p>
      </dgm:t>
    </dgm:pt>
    <dgm:pt modelId="{1AC99F4C-836C-4469-96A3-9110B69A10E7}" type="sibTrans" cxnId="{64BA962A-C16C-41CD-8696-D6270F5431E3}">
      <dgm:prSet/>
      <dgm:spPr/>
      <dgm:t>
        <a:bodyPr/>
        <a:lstStyle/>
        <a:p>
          <a:endParaRPr lang="en-US" b="1"/>
        </a:p>
      </dgm:t>
    </dgm:pt>
    <dgm:pt modelId="{7D3AB078-C589-44DE-9760-ABD201EC4928}">
      <dgm:prSet phldrT="[Text]"/>
      <dgm:spPr/>
      <dgm:t>
        <a:bodyPr/>
        <a:lstStyle/>
        <a:p>
          <a:r>
            <a:rPr lang="en-US" b="1" dirty="0" smtClean="0"/>
            <a:t>Testing</a:t>
          </a:r>
          <a:endParaRPr lang="en-US" b="1" dirty="0"/>
        </a:p>
      </dgm:t>
    </dgm:pt>
    <dgm:pt modelId="{894FA440-B3AC-4855-932F-EB58D3C57EE3}" type="parTrans" cxnId="{4329B98E-3CE8-4D3F-888F-72A70110A5C5}">
      <dgm:prSet/>
      <dgm:spPr/>
      <dgm:t>
        <a:bodyPr/>
        <a:lstStyle/>
        <a:p>
          <a:endParaRPr lang="en-US" b="1"/>
        </a:p>
      </dgm:t>
    </dgm:pt>
    <dgm:pt modelId="{96045DC9-1226-4A5E-8DC3-1D9AFC7204B1}" type="sibTrans" cxnId="{4329B98E-3CE8-4D3F-888F-72A70110A5C5}">
      <dgm:prSet/>
      <dgm:spPr/>
      <dgm:t>
        <a:bodyPr/>
        <a:lstStyle/>
        <a:p>
          <a:endParaRPr lang="en-US" b="1"/>
        </a:p>
      </dgm:t>
    </dgm:pt>
    <dgm:pt modelId="{E15F2497-A9C9-4A72-BF63-AA6658AE56FD}">
      <dgm:prSet phldrT="[Text]"/>
      <dgm:spPr/>
      <dgm:t>
        <a:bodyPr/>
        <a:lstStyle/>
        <a:p>
          <a:r>
            <a:rPr lang="en-US" b="1" dirty="0" smtClean="0"/>
            <a:t>Reuse</a:t>
          </a:r>
          <a:endParaRPr lang="en-US" b="1" dirty="0"/>
        </a:p>
      </dgm:t>
    </dgm:pt>
    <dgm:pt modelId="{B5594B76-C2EE-4852-834A-714B2949FC9E}" type="parTrans" cxnId="{9F7FE0C7-79E8-4D1E-9CBD-16A465060D83}">
      <dgm:prSet/>
      <dgm:spPr/>
      <dgm:t>
        <a:bodyPr/>
        <a:lstStyle/>
        <a:p>
          <a:endParaRPr lang="en-US" b="1"/>
        </a:p>
      </dgm:t>
    </dgm:pt>
    <dgm:pt modelId="{25E8B47A-869E-452E-83BC-390D6F32CF8E}" type="sibTrans" cxnId="{9F7FE0C7-79E8-4D1E-9CBD-16A465060D83}">
      <dgm:prSet/>
      <dgm:spPr/>
      <dgm:t>
        <a:bodyPr/>
        <a:lstStyle/>
        <a:p>
          <a:endParaRPr lang="en-US" b="1"/>
        </a:p>
      </dgm:t>
    </dgm:pt>
    <dgm:pt modelId="{1B04243A-2443-4D9D-AC62-261AC97477EE}">
      <dgm:prSet phldrT="[Text]"/>
      <dgm:spPr/>
      <dgm:t>
        <a:bodyPr/>
        <a:lstStyle/>
        <a:p>
          <a:r>
            <a:rPr lang="en-US" b="1" dirty="0" smtClean="0"/>
            <a:t>Quality</a:t>
          </a:r>
          <a:endParaRPr lang="en-US" b="1" dirty="0"/>
        </a:p>
      </dgm:t>
    </dgm:pt>
    <dgm:pt modelId="{F1171863-4973-427A-9238-F928D6506CEE}" type="parTrans" cxnId="{EE5B6EEC-9C83-478D-B6E4-182DD0C3BE65}">
      <dgm:prSet/>
      <dgm:spPr/>
      <dgm:t>
        <a:bodyPr/>
        <a:lstStyle/>
        <a:p>
          <a:endParaRPr lang="en-US" b="1"/>
        </a:p>
      </dgm:t>
    </dgm:pt>
    <dgm:pt modelId="{DC1B4E59-B67F-4593-931A-FC2C350E18E9}" type="sibTrans" cxnId="{EE5B6EEC-9C83-478D-B6E4-182DD0C3BE65}">
      <dgm:prSet/>
      <dgm:spPr/>
      <dgm:t>
        <a:bodyPr/>
        <a:lstStyle/>
        <a:p>
          <a:endParaRPr lang="en-US" b="1"/>
        </a:p>
      </dgm:t>
    </dgm:pt>
    <dgm:pt modelId="{A844BBD1-FFDF-4555-8514-8658AB7DC46F}">
      <dgm:prSet phldrT="[Text]"/>
      <dgm:spPr/>
      <dgm:t>
        <a:bodyPr/>
        <a:lstStyle/>
        <a:p>
          <a:r>
            <a:rPr lang="en-US" b="1" dirty="0" smtClean="0"/>
            <a:t>Integration</a:t>
          </a:r>
          <a:endParaRPr lang="en-US" b="1" dirty="0"/>
        </a:p>
      </dgm:t>
    </dgm:pt>
    <dgm:pt modelId="{E64CF8A3-1929-4D31-B169-819FAD564AB2}" type="parTrans" cxnId="{1E2EB1F3-6FEC-42CA-B552-A7CB5EC712F1}">
      <dgm:prSet/>
      <dgm:spPr/>
      <dgm:t>
        <a:bodyPr/>
        <a:lstStyle/>
        <a:p>
          <a:endParaRPr lang="en-US" b="1"/>
        </a:p>
      </dgm:t>
    </dgm:pt>
    <dgm:pt modelId="{F9C19C7C-30C4-4D04-9394-D14C273D01CB}" type="sibTrans" cxnId="{1E2EB1F3-6FEC-42CA-B552-A7CB5EC712F1}">
      <dgm:prSet/>
      <dgm:spPr/>
      <dgm:t>
        <a:bodyPr/>
        <a:lstStyle/>
        <a:p>
          <a:endParaRPr lang="en-US" b="1"/>
        </a:p>
      </dgm:t>
    </dgm:pt>
    <dgm:pt modelId="{0F609EA9-696D-464A-92B5-0ACE35FBC2CD}">
      <dgm:prSet phldrT="[Text]"/>
      <dgm:spPr/>
      <dgm:t>
        <a:bodyPr/>
        <a:lstStyle/>
        <a:p>
          <a:r>
            <a:rPr lang="en-US" b="1" dirty="0" smtClean="0"/>
            <a:t>API</a:t>
          </a:r>
          <a:endParaRPr lang="en-US" b="1" dirty="0"/>
        </a:p>
      </dgm:t>
    </dgm:pt>
    <dgm:pt modelId="{4C0D7E66-3E82-45F2-9A19-7FD6B87F915B}" type="parTrans" cxnId="{0F5BCCFA-EC8E-46A9-807D-D928BA83DEA2}">
      <dgm:prSet/>
      <dgm:spPr/>
      <dgm:t>
        <a:bodyPr/>
        <a:lstStyle/>
        <a:p>
          <a:endParaRPr lang="en-US" b="1"/>
        </a:p>
      </dgm:t>
    </dgm:pt>
    <dgm:pt modelId="{20EBB93A-547F-4F15-8A3D-8910FB21B7B1}" type="sibTrans" cxnId="{0F5BCCFA-EC8E-46A9-807D-D928BA83DEA2}">
      <dgm:prSet/>
      <dgm:spPr/>
      <dgm:t>
        <a:bodyPr/>
        <a:lstStyle/>
        <a:p>
          <a:endParaRPr lang="en-US" b="1"/>
        </a:p>
      </dgm:t>
    </dgm:pt>
    <dgm:pt modelId="{B41C90C2-31F4-4F74-918F-44FCB8747BA2}">
      <dgm:prSet phldrT="[Text]"/>
      <dgm:spPr/>
      <dgm:t>
        <a:bodyPr/>
        <a:lstStyle/>
        <a:p>
          <a:r>
            <a:rPr lang="en-US" b="1" dirty="0" smtClean="0"/>
            <a:t>OOAD</a:t>
          </a:r>
          <a:endParaRPr lang="en-US" b="1" dirty="0"/>
        </a:p>
      </dgm:t>
    </dgm:pt>
    <dgm:pt modelId="{89B9C43F-D032-44AF-A78F-7ABC96E49B7C}" type="parTrans" cxnId="{E24B29F9-53D0-4874-BD42-52E6456F3A82}">
      <dgm:prSet/>
      <dgm:spPr/>
      <dgm:t>
        <a:bodyPr/>
        <a:lstStyle/>
        <a:p>
          <a:endParaRPr lang="en-US" b="1"/>
        </a:p>
      </dgm:t>
    </dgm:pt>
    <dgm:pt modelId="{E1D2CBFA-F1A8-4A76-B0D3-95451616E111}" type="sibTrans" cxnId="{E24B29F9-53D0-4874-BD42-52E6456F3A82}">
      <dgm:prSet/>
      <dgm:spPr/>
      <dgm:t>
        <a:bodyPr/>
        <a:lstStyle/>
        <a:p>
          <a:endParaRPr lang="en-US" b="1"/>
        </a:p>
      </dgm:t>
    </dgm:pt>
    <dgm:pt modelId="{8D3FCDE8-977D-4321-8AAF-E465F53E4C8D}">
      <dgm:prSet phldrT="[Text]"/>
      <dgm:spPr/>
      <dgm:t>
        <a:bodyPr/>
        <a:lstStyle/>
        <a:p>
          <a:r>
            <a:rPr lang="en-US" b="1" dirty="0" smtClean="0"/>
            <a:t>Parameterization</a:t>
          </a:r>
          <a:endParaRPr lang="en-US" b="1" dirty="0"/>
        </a:p>
      </dgm:t>
    </dgm:pt>
    <dgm:pt modelId="{24D5A0DE-A0CD-4EE8-ADB0-ACE71FCCAC2D}" type="parTrans" cxnId="{C02F7E87-47B1-4979-84E9-5B249AEEBD87}">
      <dgm:prSet/>
      <dgm:spPr/>
      <dgm:t>
        <a:bodyPr/>
        <a:lstStyle/>
        <a:p>
          <a:endParaRPr lang="en-US" b="1"/>
        </a:p>
      </dgm:t>
    </dgm:pt>
    <dgm:pt modelId="{B7F34857-7B2D-4A9F-B319-714A634A6CEF}" type="sibTrans" cxnId="{C02F7E87-47B1-4979-84E9-5B249AEEBD87}">
      <dgm:prSet/>
      <dgm:spPr/>
      <dgm:t>
        <a:bodyPr/>
        <a:lstStyle/>
        <a:p>
          <a:endParaRPr lang="en-US" b="1"/>
        </a:p>
      </dgm:t>
    </dgm:pt>
    <dgm:pt modelId="{80F64E15-1568-4FC8-8F03-CD6353E0BED3}">
      <dgm:prSet phldrT="[Text]"/>
      <dgm:spPr/>
      <dgm:t>
        <a:bodyPr/>
        <a:lstStyle/>
        <a:p>
          <a:r>
            <a:rPr lang="en-US" b="1" dirty="0" smtClean="0"/>
            <a:t>Design by Contract</a:t>
          </a:r>
          <a:endParaRPr lang="en-US" b="1" dirty="0"/>
        </a:p>
      </dgm:t>
    </dgm:pt>
    <dgm:pt modelId="{7B1DD602-6795-46F5-B555-716AECC49D46}" type="parTrans" cxnId="{76638A9A-0FCB-49DB-A9CD-AD7625FA340B}">
      <dgm:prSet/>
      <dgm:spPr/>
      <dgm:t>
        <a:bodyPr/>
        <a:lstStyle/>
        <a:p>
          <a:endParaRPr lang="en-US" b="1"/>
        </a:p>
      </dgm:t>
    </dgm:pt>
    <dgm:pt modelId="{562563EF-9A64-4503-B87C-39748BBA8354}" type="sibTrans" cxnId="{76638A9A-0FCB-49DB-A9CD-AD7625FA340B}">
      <dgm:prSet/>
      <dgm:spPr/>
      <dgm:t>
        <a:bodyPr/>
        <a:lstStyle/>
        <a:p>
          <a:endParaRPr lang="en-US" b="1"/>
        </a:p>
      </dgm:t>
    </dgm:pt>
    <dgm:pt modelId="{CF4C2B81-71F7-4820-9A44-E95D0EDEB49E}">
      <dgm:prSet phldrT="[Text]"/>
      <dgm:spPr/>
      <dgm:t>
        <a:bodyPr/>
        <a:lstStyle/>
        <a:p>
          <a:r>
            <a:rPr lang="en-US" b="1" dirty="0" smtClean="0"/>
            <a:t>Executable</a:t>
          </a:r>
          <a:endParaRPr lang="en-US" b="1" dirty="0"/>
        </a:p>
      </dgm:t>
    </dgm:pt>
    <dgm:pt modelId="{BB5E463D-2BE0-477C-A53C-4A759524AD3A}" type="parTrans" cxnId="{8D319C9F-BF4F-4949-A406-BC78CCBC0A0A}">
      <dgm:prSet/>
      <dgm:spPr/>
      <dgm:t>
        <a:bodyPr/>
        <a:lstStyle/>
        <a:p>
          <a:endParaRPr lang="en-US" b="1"/>
        </a:p>
      </dgm:t>
    </dgm:pt>
    <dgm:pt modelId="{B66FF496-CB45-4D69-9488-3A9DE995B3BD}" type="sibTrans" cxnId="{8D319C9F-BF4F-4949-A406-BC78CCBC0A0A}">
      <dgm:prSet/>
      <dgm:spPr/>
      <dgm:t>
        <a:bodyPr/>
        <a:lstStyle/>
        <a:p>
          <a:endParaRPr lang="en-US" b="1"/>
        </a:p>
      </dgm:t>
    </dgm:pt>
    <dgm:pt modelId="{FBAFBC67-9077-4E6B-BB60-9DF9700C69CE}">
      <dgm:prSet phldrT="[Text]"/>
      <dgm:spPr/>
      <dgm:t>
        <a:bodyPr/>
        <a:lstStyle/>
        <a:p>
          <a:r>
            <a:rPr lang="en-US" b="1" dirty="0" smtClean="0"/>
            <a:t>Platform</a:t>
          </a:r>
          <a:endParaRPr lang="en-US" b="1" dirty="0"/>
        </a:p>
      </dgm:t>
    </dgm:pt>
    <dgm:pt modelId="{CC859F7A-9793-4488-9E3A-8151DEA00E97}" type="parTrans" cxnId="{199F7DD9-4641-4AF4-8FFA-2CCCC9CD6114}">
      <dgm:prSet/>
      <dgm:spPr/>
      <dgm:t>
        <a:bodyPr/>
        <a:lstStyle/>
        <a:p>
          <a:endParaRPr lang="en-US" b="1"/>
        </a:p>
      </dgm:t>
    </dgm:pt>
    <dgm:pt modelId="{8F0FAC2E-E658-493F-9976-C7D5E34FADDB}" type="sibTrans" cxnId="{199F7DD9-4641-4AF4-8FFA-2CCCC9CD6114}">
      <dgm:prSet/>
      <dgm:spPr/>
      <dgm:t>
        <a:bodyPr/>
        <a:lstStyle/>
        <a:p>
          <a:endParaRPr lang="en-US" b="1"/>
        </a:p>
      </dgm:t>
    </dgm:pt>
    <dgm:pt modelId="{AD51253D-31F7-433C-857D-0A0E16FFC337}">
      <dgm:prSet phldrT="[Text]"/>
      <dgm:spPr/>
      <dgm:t>
        <a:bodyPr/>
        <a:lstStyle/>
        <a:p>
          <a:r>
            <a:rPr lang="en-US" b="1" dirty="0" smtClean="0"/>
            <a:t>Heterogeneity</a:t>
          </a:r>
          <a:endParaRPr lang="en-US" b="1" dirty="0"/>
        </a:p>
      </dgm:t>
    </dgm:pt>
    <dgm:pt modelId="{21EC737C-CDD5-491C-8EA5-608F17F9868C}" type="parTrans" cxnId="{33BC626C-8BD5-457D-A766-9EC717069761}">
      <dgm:prSet/>
      <dgm:spPr/>
      <dgm:t>
        <a:bodyPr/>
        <a:lstStyle/>
        <a:p>
          <a:endParaRPr lang="en-US" b="1"/>
        </a:p>
      </dgm:t>
    </dgm:pt>
    <dgm:pt modelId="{7D6050D3-49C4-4617-8123-C66133603BB5}" type="sibTrans" cxnId="{33BC626C-8BD5-457D-A766-9EC717069761}">
      <dgm:prSet/>
      <dgm:spPr/>
      <dgm:t>
        <a:bodyPr/>
        <a:lstStyle/>
        <a:p>
          <a:endParaRPr lang="en-US" b="1"/>
        </a:p>
      </dgm:t>
    </dgm:pt>
    <dgm:pt modelId="{F327E44D-E18E-4A6B-BD9A-C864916A9B80}">
      <dgm:prSet phldrT="[Text]"/>
      <dgm:spPr/>
      <dgm:t>
        <a:bodyPr/>
        <a:lstStyle/>
        <a:p>
          <a:r>
            <a:rPr lang="en-US" b="1" dirty="0" smtClean="0"/>
            <a:t>…</a:t>
          </a:r>
          <a:endParaRPr lang="en-US" b="1" dirty="0"/>
        </a:p>
      </dgm:t>
    </dgm:pt>
    <dgm:pt modelId="{037A0F6F-4C9B-43A2-BB49-D8DCEF7BA90B}" type="parTrans" cxnId="{31F6097D-5144-473C-BFA8-78B6363027A5}">
      <dgm:prSet/>
      <dgm:spPr/>
      <dgm:t>
        <a:bodyPr/>
        <a:lstStyle/>
        <a:p>
          <a:endParaRPr lang="en-US" b="1"/>
        </a:p>
      </dgm:t>
    </dgm:pt>
    <dgm:pt modelId="{CF4B4A31-3A61-4EAC-AD66-7B910A5CDCD6}" type="sibTrans" cxnId="{31F6097D-5144-473C-BFA8-78B6363027A5}">
      <dgm:prSet/>
      <dgm:spPr/>
      <dgm:t>
        <a:bodyPr/>
        <a:lstStyle/>
        <a:p>
          <a:endParaRPr lang="en-US" b="1"/>
        </a:p>
      </dgm:t>
    </dgm:pt>
    <dgm:pt modelId="{5242581F-6955-4B42-858A-B317D1D8FA05}">
      <dgm:prSet phldrT="[Text]"/>
      <dgm:spPr/>
      <dgm:t>
        <a:bodyPr/>
        <a:lstStyle/>
        <a:p>
          <a:r>
            <a:rPr lang="en-US" b="1" dirty="0" smtClean="0"/>
            <a:t>Development environment</a:t>
          </a:r>
          <a:endParaRPr lang="en-US" b="1" dirty="0"/>
        </a:p>
      </dgm:t>
    </dgm:pt>
    <dgm:pt modelId="{86A11742-EC04-4E3A-A8FC-F1EAB332449F}" type="parTrans" cxnId="{9A8D490E-2354-467A-9739-8DC5B6F4A3DB}">
      <dgm:prSet/>
      <dgm:spPr/>
      <dgm:t>
        <a:bodyPr/>
        <a:lstStyle/>
        <a:p>
          <a:endParaRPr lang="en-US" b="1"/>
        </a:p>
      </dgm:t>
    </dgm:pt>
    <dgm:pt modelId="{4901BC29-F39E-4901-9D48-7CFDC72465C8}" type="sibTrans" cxnId="{9A8D490E-2354-467A-9739-8DC5B6F4A3DB}">
      <dgm:prSet/>
      <dgm:spPr/>
      <dgm:t>
        <a:bodyPr/>
        <a:lstStyle/>
        <a:p>
          <a:endParaRPr lang="en-US" b="1"/>
        </a:p>
      </dgm:t>
    </dgm:pt>
    <dgm:pt modelId="{69093F80-B6ED-45AD-BF64-C00A7AD8C9AE}">
      <dgm:prSet phldrT="[Text]"/>
      <dgm:spPr/>
      <dgm:t>
        <a:bodyPr/>
        <a:lstStyle/>
        <a:p>
          <a:r>
            <a:rPr lang="en-US" b="1" dirty="0" smtClean="0"/>
            <a:t>GUI</a:t>
          </a:r>
          <a:endParaRPr lang="en-US" b="1" dirty="0"/>
        </a:p>
      </dgm:t>
    </dgm:pt>
    <dgm:pt modelId="{01677178-A773-4A52-A2F6-607C47DE6A34}" type="parTrans" cxnId="{CD40EACA-7FA9-4E37-85AE-8776E99F7DDE}">
      <dgm:prSet/>
      <dgm:spPr/>
      <dgm:t>
        <a:bodyPr/>
        <a:lstStyle/>
        <a:p>
          <a:endParaRPr lang="en-US" b="1"/>
        </a:p>
      </dgm:t>
    </dgm:pt>
    <dgm:pt modelId="{505F22E8-0273-4237-ABA4-EBFB2BC79B3E}" type="sibTrans" cxnId="{CD40EACA-7FA9-4E37-85AE-8776E99F7DDE}">
      <dgm:prSet/>
      <dgm:spPr/>
      <dgm:t>
        <a:bodyPr/>
        <a:lstStyle/>
        <a:p>
          <a:endParaRPr lang="en-US" b="1"/>
        </a:p>
      </dgm:t>
    </dgm:pt>
    <dgm:pt modelId="{4C1356A7-C91C-4111-B011-21B623DD913E}">
      <dgm:prSet phldrT="[Text]"/>
      <dgm:spPr/>
      <dgm:t>
        <a:bodyPr/>
        <a:lstStyle/>
        <a:p>
          <a:r>
            <a:rPr lang="en-US" b="1" dirty="0" smtClean="0"/>
            <a:t>Unit testing tool</a:t>
          </a:r>
          <a:endParaRPr lang="en-US" b="1" dirty="0"/>
        </a:p>
      </dgm:t>
    </dgm:pt>
    <dgm:pt modelId="{CAE1CFBE-E295-4981-93C9-4F6203668816}" type="parTrans" cxnId="{4B075BB0-DC02-4339-ADD1-D58FF240D1E5}">
      <dgm:prSet/>
      <dgm:spPr/>
      <dgm:t>
        <a:bodyPr/>
        <a:lstStyle/>
        <a:p>
          <a:endParaRPr lang="en-US" b="1"/>
        </a:p>
      </dgm:t>
    </dgm:pt>
    <dgm:pt modelId="{137ACC47-5CEC-49E6-9F0B-307BC416448B}" type="sibTrans" cxnId="{4B075BB0-DC02-4339-ADD1-D58FF240D1E5}">
      <dgm:prSet/>
      <dgm:spPr/>
      <dgm:t>
        <a:bodyPr/>
        <a:lstStyle/>
        <a:p>
          <a:endParaRPr lang="en-US" b="1"/>
        </a:p>
      </dgm:t>
    </dgm:pt>
    <dgm:pt modelId="{0882793A-BE79-4C47-BE39-7399B65DAB7C}">
      <dgm:prSet phldrT="[Text]"/>
      <dgm:spPr/>
      <dgm:t>
        <a:bodyPr/>
        <a:lstStyle/>
        <a:p>
          <a:r>
            <a:rPr lang="en-US" b="1" dirty="0" smtClean="0"/>
            <a:t>Profiling</a:t>
          </a:r>
          <a:endParaRPr lang="en-US" b="1" dirty="0"/>
        </a:p>
      </dgm:t>
    </dgm:pt>
    <dgm:pt modelId="{C0404DE2-40F6-4F4C-ABBF-73C54BE785B7}" type="parTrans" cxnId="{1B3D0CBD-50A6-428F-9252-8EFF2833AB2C}">
      <dgm:prSet/>
      <dgm:spPr/>
      <dgm:t>
        <a:bodyPr/>
        <a:lstStyle/>
        <a:p>
          <a:endParaRPr lang="en-US" b="1"/>
        </a:p>
      </dgm:t>
    </dgm:pt>
    <dgm:pt modelId="{F13BFCBC-5B3F-4EDB-8AD4-D919F127621A}" type="sibTrans" cxnId="{1B3D0CBD-50A6-428F-9252-8EFF2833AB2C}">
      <dgm:prSet/>
      <dgm:spPr/>
      <dgm:t>
        <a:bodyPr/>
        <a:lstStyle/>
        <a:p>
          <a:endParaRPr lang="en-US" b="1"/>
        </a:p>
      </dgm:t>
    </dgm:pt>
    <dgm:pt modelId="{341A349D-F1C3-4031-9453-8C9EDDE2BECB}">
      <dgm:prSet phldrT="[Text]"/>
      <dgm:spPr/>
      <dgm:t>
        <a:bodyPr/>
        <a:lstStyle/>
        <a:p>
          <a:r>
            <a:rPr lang="en-US" b="1" dirty="0" smtClean="0"/>
            <a:t>Performance analysis</a:t>
          </a:r>
          <a:endParaRPr lang="en-US" b="1" dirty="0"/>
        </a:p>
      </dgm:t>
    </dgm:pt>
    <dgm:pt modelId="{D908DBB8-EDF0-49FA-880B-87CC622BD439}" type="parTrans" cxnId="{E3044147-76D5-4B4D-A7F8-FD0EAC5FAC15}">
      <dgm:prSet/>
      <dgm:spPr/>
      <dgm:t>
        <a:bodyPr/>
        <a:lstStyle/>
        <a:p>
          <a:endParaRPr lang="en-US" b="1"/>
        </a:p>
      </dgm:t>
    </dgm:pt>
    <dgm:pt modelId="{AC15D10B-E247-424E-A60E-553EFD99153B}" type="sibTrans" cxnId="{E3044147-76D5-4B4D-A7F8-FD0EAC5FAC15}">
      <dgm:prSet/>
      <dgm:spPr/>
      <dgm:t>
        <a:bodyPr/>
        <a:lstStyle/>
        <a:p>
          <a:endParaRPr lang="en-US" b="1"/>
        </a:p>
      </dgm:t>
    </dgm:pt>
    <dgm:pt modelId="{1DB99FC7-AEE5-419E-BA53-80E1E1313908}">
      <dgm:prSet phldrT="[Text]"/>
      <dgm:spPr/>
      <dgm:t>
        <a:bodyPr/>
        <a:lstStyle/>
        <a:p>
          <a:r>
            <a:rPr lang="en-US" b="1" dirty="0" smtClean="0"/>
            <a:t>Slicing tool</a:t>
          </a:r>
          <a:endParaRPr lang="en-US" b="1" dirty="0"/>
        </a:p>
      </dgm:t>
    </dgm:pt>
    <dgm:pt modelId="{0FF17651-7B33-4FFF-A050-A8E362EC7DB9}" type="parTrans" cxnId="{9B3D39B5-3053-450B-A250-0DC3DA54338F}">
      <dgm:prSet/>
      <dgm:spPr/>
      <dgm:t>
        <a:bodyPr/>
        <a:lstStyle/>
        <a:p>
          <a:endParaRPr lang="en-US" b="1"/>
        </a:p>
      </dgm:t>
    </dgm:pt>
    <dgm:pt modelId="{468934BB-6F44-496E-9AB6-A85993CEF712}" type="sibTrans" cxnId="{9B3D39B5-3053-450B-A250-0DC3DA54338F}">
      <dgm:prSet/>
      <dgm:spPr/>
      <dgm:t>
        <a:bodyPr/>
        <a:lstStyle/>
        <a:p>
          <a:endParaRPr lang="en-US" b="1"/>
        </a:p>
      </dgm:t>
    </dgm:pt>
    <dgm:pt modelId="{DC2930AD-D133-4C57-ABBA-5FDE11C4C65B}" type="pres">
      <dgm:prSet presAssocID="{C86D50DA-664E-4B23-9D4A-3BA7627ADDD3}" presName="hierChild1" presStyleCnt="0">
        <dgm:presLayoutVars>
          <dgm:orgChart val="1"/>
          <dgm:chPref val="1"/>
          <dgm:dir/>
          <dgm:animOne val="branch"/>
          <dgm:animLvl val="lvl"/>
          <dgm:resizeHandles/>
        </dgm:presLayoutVars>
      </dgm:prSet>
      <dgm:spPr/>
      <dgm:t>
        <a:bodyPr/>
        <a:lstStyle/>
        <a:p>
          <a:endParaRPr lang="en-US"/>
        </a:p>
      </dgm:t>
    </dgm:pt>
    <dgm:pt modelId="{DB439413-3CF6-41DB-B0DE-9A3996713DAB}" type="pres">
      <dgm:prSet presAssocID="{08910169-F6E2-402A-B550-18099CDB60DA}" presName="hierRoot1" presStyleCnt="0">
        <dgm:presLayoutVars>
          <dgm:hierBranch val="init"/>
        </dgm:presLayoutVars>
      </dgm:prSet>
      <dgm:spPr/>
    </dgm:pt>
    <dgm:pt modelId="{AA15E493-E438-422F-9A0D-70E896B4A093}" type="pres">
      <dgm:prSet presAssocID="{08910169-F6E2-402A-B550-18099CDB60DA}" presName="rootComposite1" presStyleCnt="0"/>
      <dgm:spPr/>
    </dgm:pt>
    <dgm:pt modelId="{DACCBF30-989E-4E69-9986-E34838D56AB3}" type="pres">
      <dgm:prSet presAssocID="{08910169-F6E2-402A-B550-18099CDB60DA}" presName="rootText1" presStyleLbl="node0" presStyleIdx="0" presStyleCnt="1">
        <dgm:presLayoutVars>
          <dgm:chPref val="3"/>
        </dgm:presLayoutVars>
      </dgm:prSet>
      <dgm:spPr/>
      <dgm:t>
        <a:bodyPr/>
        <a:lstStyle/>
        <a:p>
          <a:endParaRPr lang="en-US"/>
        </a:p>
      </dgm:t>
    </dgm:pt>
    <dgm:pt modelId="{B3A4E2D7-82D2-445B-9F77-99E35645A5B5}" type="pres">
      <dgm:prSet presAssocID="{08910169-F6E2-402A-B550-18099CDB60DA}" presName="rootConnector1" presStyleLbl="node1" presStyleIdx="0" presStyleCnt="0"/>
      <dgm:spPr/>
      <dgm:t>
        <a:bodyPr/>
        <a:lstStyle/>
        <a:p>
          <a:endParaRPr lang="en-US"/>
        </a:p>
      </dgm:t>
    </dgm:pt>
    <dgm:pt modelId="{399A989C-3534-4442-8C21-5A542A87ED1F}" type="pres">
      <dgm:prSet presAssocID="{08910169-F6E2-402A-B550-18099CDB60DA}" presName="hierChild2" presStyleCnt="0"/>
      <dgm:spPr/>
    </dgm:pt>
    <dgm:pt modelId="{AF20F592-E752-423A-A7F2-0AA3015D5177}" type="pres">
      <dgm:prSet presAssocID="{26822DC0-454F-4C66-951C-7D6EB43DFCAC}" presName="Name37" presStyleLbl="parChTrans1D2" presStyleIdx="0" presStyleCnt="5"/>
      <dgm:spPr/>
      <dgm:t>
        <a:bodyPr/>
        <a:lstStyle/>
        <a:p>
          <a:endParaRPr lang="en-US"/>
        </a:p>
      </dgm:t>
    </dgm:pt>
    <dgm:pt modelId="{3D8DB429-FF18-4642-9496-F4099FF24EDC}" type="pres">
      <dgm:prSet presAssocID="{2D118291-4A6A-4BBD-BE19-B809EB5E9571}" presName="hierRoot2" presStyleCnt="0">
        <dgm:presLayoutVars>
          <dgm:hierBranch val="init"/>
        </dgm:presLayoutVars>
      </dgm:prSet>
      <dgm:spPr/>
    </dgm:pt>
    <dgm:pt modelId="{8E1AE331-9042-4EA1-A607-3CE2632DC765}" type="pres">
      <dgm:prSet presAssocID="{2D118291-4A6A-4BBD-BE19-B809EB5E9571}" presName="rootComposite" presStyleCnt="0"/>
      <dgm:spPr/>
    </dgm:pt>
    <dgm:pt modelId="{FA760E26-16DF-4BAA-B26B-AD4E6683CD89}" type="pres">
      <dgm:prSet presAssocID="{2D118291-4A6A-4BBD-BE19-B809EB5E9571}" presName="rootText" presStyleLbl="node2" presStyleIdx="0" presStyleCnt="5" custLinFactX="-28229" custLinFactNeighborX="-100000">
        <dgm:presLayoutVars>
          <dgm:chPref val="3"/>
        </dgm:presLayoutVars>
      </dgm:prSet>
      <dgm:spPr/>
      <dgm:t>
        <a:bodyPr/>
        <a:lstStyle/>
        <a:p>
          <a:endParaRPr lang="en-US"/>
        </a:p>
      </dgm:t>
    </dgm:pt>
    <dgm:pt modelId="{A9075A07-C58E-4A65-BAFE-C6C946DE9781}" type="pres">
      <dgm:prSet presAssocID="{2D118291-4A6A-4BBD-BE19-B809EB5E9571}" presName="rootConnector" presStyleLbl="node2" presStyleIdx="0" presStyleCnt="5"/>
      <dgm:spPr/>
      <dgm:t>
        <a:bodyPr/>
        <a:lstStyle/>
        <a:p>
          <a:endParaRPr lang="en-US"/>
        </a:p>
      </dgm:t>
    </dgm:pt>
    <dgm:pt modelId="{93B8FFEE-0A22-43D5-812E-CF700ECC5E33}" type="pres">
      <dgm:prSet presAssocID="{2D118291-4A6A-4BBD-BE19-B809EB5E9571}" presName="hierChild4" presStyleCnt="0"/>
      <dgm:spPr/>
    </dgm:pt>
    <dgm:pt modelId="{4041E82C-30DF-4F81-B2FC-DCF372353977}" type="pres">
      <dgm:prSet presAssocID="{3BC91934-B68C-44F9-849C-BA2427EF5472}" presName="Name37" presStyleLbl="parChTrans1D3" presStyleIdx="0" presStyleCnt="29"/>
      <dgm:spPr/>
      <dgm:t>
        <a:bodyPr/>
        <a:lstStyle/>
        <a:p>
          <a:endParaRPr lang="en-US"/>
        </a:p>
      </dgm:t>
    </dgm:pt>
    <dgm:pt modelId="{4EAC9044-D2EF-4B60-BAB7-D7592E902386}" type="pres">
      <dgm:prSet presAssocID="{0753C600-EE3F-4153-BD4F-20F5441DB2CE}" presName="hierRoot2" presStyleCnt="0">
        <dgm:presLayoutVars>
          <dgm:hierBranch val="init"/>
        </dgm:presLayoutVars>
      </dgm:prSet>
      <dgm:spPr/>
    </dgm:pt>
    <dgm:pt modelId="{2B7F5C9A-10E0-4F4B-A6A0-A7BF8E03EC35}" type="pres">
      <dgm:prSet presAssocID="{0753C600-EE3F-4153-BD4F-20F5441DB2CE}" presName="rootComposite" presStyleCnt="0"/>
      <dgm:spPr/>
    </dgm:pt>
    <dgm:pt modelId="{B2BCBE6C-16AC-4303-BBC1-EB50D2667C39}" type="pres">
      <dgm:prSet presAssocID="{0753C600-EE3F-4153-BD4F-20F5441DB2CE}" presName="rootText" presStyleLbl="node3" presStyleIdx="0" presStyleCnt="29" custLinFactX="-3457" custLinFactNeighborX="-100000">
        <dgm:presLayoutVars>
          <dgm:chPref val="3"/>
        </dgm:presLayoutVars>
      </dgm:prSet>
      <dgm:spPr/>
      <dgm:t>
        <a:bodyPr/>
        <a:lstStyle/>
        <a:p>
          <a:endParaRPr lang="en-US"/>
        </a:p>
      </dgm:t>
    </dgm:pt>
    <dgm:pt modelId="{B1CC06D5-9EA7-47FD-A6F1-FB922D0CF8E2}" type="pres">
      <dgm:prSet presAssocID="{0753C600-EE3F-4153-BD4F-20F5441DB2CE}" presName="rootConnector" presStyleLbl="node3" presStyleIdx="0" presStyleCnt="29"/>
      <dgm:spPr/>
      <dgm:t>
        <a:bodyPr/>
        <a:lstStyle/>
        <a:p>
          <a:endParaRPr lang="en-US"/>
        </a:p>
      </dgm:t>
    </dgm:pt>
    <dgm:pt modelId="{7D511979-1955-4356-87C7-96F1FF1FBB80}" type="pres">
      <dgm:prSet presAssocID="{0753C600-EE3F-4153-BD4F-20F5441DB2CE}" presName="hierChild4" presStyleCnt="0"/>
      <dgm:spPr/>
    </dgm:pt>
    <dgm:pt modelId="{18A7480F-A9BA-4456-96E1-78F08EA0BFA8}" type="pres">
      <dgm:prSet presAssocID="{0753C600-EE3F-4153-BD4F-20F5441DB2CE}" presName="hierChild5" presStyleCnt="0"/>
      <dgm:spPr/>
    </dgm:pt>
    <dgm:pt modelId="{FA117343-C9F4-4F77-A7B3-4ED87415715F}" type="pres">
      <dgm:prSet presAssocID="{0182C60F-4B2F-4DC1-A179-E28B2439CD47}" presName="Name37" presStyleLbl="parChTrans1D3" presStyleIdx="1" presStyleCnt="29"/>
      <dgm:spPr/>
      <dgm:t>
        <a:bodyPr/>
        <a:lstStyle/>
        <a:p>
          <a:endParaRPr lang="en-US"/>
        </a:p>
      </dgm:t>
    </dgm:pt>
    <dgm:pt modelId="{D8CA8A43-DAD9-4C1A-A9B8-ABD90B315A23}" type="pres">
      <dgm:prSet presAssocID="{AAB9475D-2462-4798-A00F-0A9F4CB7EB66}" presName="hierRoot2" presStyleCnt="0">
        <dgm:presLayoutVars>
          <dgm:hierBranch val="init"/>
        </dgm:presLayoutVars>
      </dgm:prSet>
      <dgm:spPr/>
    </dgm:pt>
    <dgm:pt modelId="{273826ED-CFC5-4578-A10C-163972391188}" type="pres">
      <dgm:prSet presAssocID="{AAB9475D-2462-4798-A00F-0A9F4CB7EB66}" presName="rootComposite" presStyleCnt="0"/>
      <dgm:spPr/>
    </dgm:pt>
    <dgm:pt modelId="{4C53E2BB-1DE9-4B34-BB80-B46F28CE4FC3}" type="pres">
      <dgm:prSet presAssocID="{AAB9475D-2462-4798-A00F-0A9F4CB7EB66}" presName="rootText" presStyleLbl="node3" presStyleIdx="1" presStyleCnt="29" custLinFactX="-3457" custLinFactNeighborX="-100000">
        <dgm:presLayoutVars>
          <dgm:chPref val="3"/>
        </dgm:presLayoutVars>
      </dgm:prSet>
      <dgm:spPr/>
      <dgm:t>
        <a:bodyPr/>
        <a:lstStyle/>
        <a:p>
          <a:endParaRPr lang="en-US"/>
        </a:p>
      </dgm:t>
    </dgm:pt>
    <dgm:pt modelId="{6993D363-04B7-436B-9CDC-EB3F6A4B7DEB}" type="pres">
      <dgm:prSet presAssocID="{AAB9475D-2462-4798-A00F-0A9F4CB7EB66}" presName="rootConnector" presStyleLbl="node3" presStyleIdx="1" presStyleCnt="29"/>
      <dgm:spPr/>
      <dgm:t>
        <a:bodyPr/>
        <a:lstStyle/>
        <a:p>
          <a:endParaRPr lang="en-US"/>
        </a:p>
      </dgm:t>
    </dgm:pt>
    <dgm:pt modelId="{647E3327-0EE8-44B1-BF97-BDD5DEA3489C}" type="pres">
      <dgm:prSet presAssocID="{AAB9475D-2462-4798-A00F-0A9F4CB7EB66}" presName="hierChild4" presStyleCnt="0"/>
      <dgm:spPr/>
    </dgm:pt>
    <dgm:pt modelId="{E0B53DCC-C225-4BDA-84D7-9D9E222B71F0}" type="pres">
      <dgm:prSet presAssocID="{AAB9475D-2462-4798-A00F-0A9F4CB7EB66}" presName="hierChild5" presStyleCnt="0"/>
      <dgm:spPr/>
    </dgm:pt>
    <dgm:pt modelId="{EDD3B056-B5C5-4C1B-A8C9-928BE168586D}" type="pres">
      <dgm:prSet presAssocID="{C1C600F8-640A-4955-8316-03415DF8A284}" presName="Name37" presStyleLbl="parChTrans1D3" presStyleIdx="2" presStyleCnt="29"/>
      <dgm:spPr/>
      <dgm:t>
        <a:bodyPr/>
        <a:lstStyle/>
        <a:p>
          <a:endParaRPr lang="en-US"/>
        </a:p>
      </dgm:t>
    </dgm:pt>
    <dgm:pt modelId="{0F3967ED-BBC6-4A70-B7C0-545712240658}" type="pres">
      <dgm:prSet presAssocID="{FE80C8B0-E188-461B-95B8-078C3B8B8E46}" presName="hierRoot2" presStyleCnt="0">
        <dgm:presLayoutVars>
          <dgm:hierBranch val="init"/>
        </dgm:presLayoutVars>
      </dgm:prSet>
      <dgm:spPr/>
    </dgm:pt>
    <dgm:pt modelId="{7290868F-9C23-4295-AE06-487418577E22}" type="pres">
      <dgm:prSet presAssocID="{FE80C8B0-E188-461B-95B8-078C3B8B8E46}" presName="rootComposite" presStyleCnt="0"/>
      <dgm:spPr/>
    </dgm:pt>
    <dgm:pt modelId="{45FCAD84-BBAF-4B71-9C40-285D954FDCAE}" type="pres">
      <dgm:prSet presAssocID="{FE80C8B0-E188-461B-95B8-078C3B8B8E46}" presName="rootText" presStyleLbl="node3" presStyleIdx="2" presStyleCnt="29" custLinFactX="-3457" custLinFactNeighborX="-100000">
        <dgm:presLayoutVars>
          <dgm:chPref val="3"/>
        </dgm:presLayoutVars>
      </dgm:prSet>
      <dgm:spPr/>
      <dgm:t>
        <a:bodyPr/>
        <a:lstStyle/>
        <a:p>
          <a:endParaRPr lang="en-US"/>
        </a:p>
      </dgm:t>
    </dgm:pt>
    <dgm:pt modelId="{4A78C03C-F87C-4A02-A8A9-5C744AB11FAF}" type="pres">
      <dgm:prSet presAssocID="{FE80C8B0-E188-461B-95B8-078C3B8B8E46}" presName="rootConnector" presStyleLbl="node3" presStyleIdx="2" presStyleCnt="29"/>
      <dgm:spPr/>
      <dgm:t>
        <a:bodyPr/>
        <a:lstStyle/>
        <a:p>
          <a:endParaRPr lang="en-US"/>
        </a:p>
      </dgm:t>
    </dgm:pt>
    <dgm:pt modelId="{4CF70947-3706-43DE-820A-3224FB3CE790}" type="pres">
      <dgm:prSet presAssocID="{FE80C8B0-E188-461B-95B8-078C3B8B8E46}" presName="hierChild4" presStyleCnt="0"/>
      <dgm:spPr/>
    </dgm:pt>
    <dgm:pt modelId="{D8EC73BA-DD35-46F7-B03F-9787285E32FF}" type="pres">
      <dgm:prSet presAssocID="{FE80C8B0-E188-461B-95B8-078C3B8B8E46}" presName="hierChild5" presStyleCnt="0"/>
      <dgm:spPr/>
    </dgm:pt>
    <dgm:pt modelId="{C2AB53B9-4678-4437-8562-DFB33408EB16}" type="pres">
      <dgm:prSet presAssocID="{F5E9707F-3784-457E-BF89-EB493D20C064}" presName="Name37" presStyleLbl="parChTrans1D3" presStyleIdx="3" presStyleCnt="29"/>
      <dgm:spPr/>
      <dgm:t>
        <a:bodyPr/>
        <a:lstStyle/>
        <a:p>
          <a:endParaRPr lang="en-US"/>
        </a:p>
      </dgm:t>
    </dgm:pt>
    <dgm:pt modelId="{4EC2FD03-EBF9-4E47-9C79-606106CB4BF9}" type="pres">
      <dgm:prSet presAssocID="{CF2AE9D5-22F9-4804-AA96-3F273BBA1031}" presName="hierRoot2" presStyleCnt="0">
        <dgm:presLayoutVars>
          <dgm:hierBranch val="init"/>
        </dgm:presLayoutVars>
      </dgm:prSet>
      <dgm:spPr/>
    </dgm:pt>
    <dgm:pt modelId="{EDCBB985-E6D4-45D5-9A54-4BEB0D2F2042}" type="pres">
      <dgm:prSet presAssocID="{CF2AE9D5-22F9-4804-AA96-3F273BBA1031}" presName="rootComposite" presStyleCnt="0"/>
      <dgm:spPr/>
    </dgm:pt>
    <dgm:pt modelId="{40917937-5EF8-42A8-A182-246A57EE2459}" type="pres">
      <dgm:prSet presAssocID="{CF2AE9D5-22F9-4804-AA96-3F273BBA1031}" presName="rootText" presStyleLbl="node3" presStyleIdx="3" presStyleCnt="29" custLinFactX="-3457" custLinFactNeighborX="-100000">
        <dgm:presLayoutVars>
          <dgm:chPref val="3"/>
        </dgm:presLayoutVars>
      </dgm:prSet>
      <dgm:spPr/>
      <dgm:t>
        <a:bodyPr/>
        <a:lstStyle/>
        <a:p>
          <a:endParaRPr lang="en-US"/>
        </a:p>
      </dgm:t>
    </dgm:pt>
    <dgm:pt modelId="{9802AC9F-B369-42B3-9E35-B9F6F14D6D72}" type="pres">
      <dgm:prSet presAssocID="{CF2AE9D5-22F9-4804-AA96-3F273BBA1031}" presName="rootConnector" presStyleLbl="node3" presStyleIdx="3" presStyleCnt="29"/>
      <dgm:spPr/>
      <dgm:t>
        <a:bodyPr/>
        <a:lstStyle/>
        <a:p>
          <a:endParaRPr lang="en-US"/>
        </a:p>
      </dgm:t>
    </dgm:pt>
    <dgm:pt modelId="{A668B6AB-E4DE-40C2-82AD-82E3EF30E231}" type="pres">
      <dgm:prSet presAssocID="{CF2AE9D5-22F9-4804-AA96-3F273BBA1031}" presName="hierChild4" presStyleCnt="0"/>
      <dgm:spPr/>
    </dgm:pt>
    <dgm:pt modelId="{B087AF12-3259-4E2D-9529-02D8B5634CAF}" type="pres">
      <dgm:prSet presAssocID="{CF2AE9D5-22F9-4804-AA96-3F273BBA1031}" presName="hierChild5" presStyleCnt="0"/>
      <dgm:spPr/>
    </dgm:pt>
    <dgm:pt modelId="{B333E1A6-5FCB-4A12-994F-A8AE5EB4E95C}" type="pres">
      <dgm:prSet presAssocID="{6184DEC2-D0BA-4BB1-B48F-8D29C37BA836}" presName="Name37" presStyleLbl="parChTrans1D3" presStyleIdx="4" presStyleCnt="29"/>
      <dgm:spPr/>
      <dgm:t>
        <a:bodyPr/>
        <a:lstStyle/>
        <a:p>
          <a:endParaRPr lang="en-US"/>
        </a:p>
      </dgm:t>
    </dgm:pt>
    <dgm:pt modelId="{31EB75F0-79F7-4DAA-A1AD-1F6814E4CE3F}" type="pres">
      <dgm:prSet presAssocID="{012A5BC3-C1DF-4D30-AFF2-0EA3CF6DCB4E}" presName="hierRoot2" presStyleCnt="0">
        <dgm:presLayoutVars>
          <dgm:hierBranch val="init"/>
        </dgm:presLayoutVars>
      </dgm:prSet>
      <dgm:spPr/>
    </dgm:pt>
    <dgm:pt modelId="{DB1DEAA1-86BF-4E92-98A9-2397F70A1FF2}" type="pres">
      <dgm:prSet presAssocID="{012A5BC3-C1DF-4D30-AFF2-0EA3CF6DCB4E}" presName="rootComposite" presStyleCnt="0"/>
      <dgm:spPr/>
    </dgm:pt>
    <dgm:pt modelId="{6918BCCA-5412-41D9-9C36-63FA639ACC02}" type="pres">
      <dgm:prSet presAssocID="{012A5BC3-C1DF-4D30-AFF2-0EA3CF6DCB4E}" presName="rootText" presStyleLbl="node3" presStyleIdx="4" presStyleCnt="29" custLinFactX="-3457" custLinFactNeighborX="-100000">
        <dgm:presLayoutVars>
          <dgm:chPref val="3"/>
        </dgm:presLayoutVars>
      </dgm:prSet>
      <dgm:spPr/>
      <dgm:t>
        <a:bodyPr/>
        <a:lstStyle/>
        <a:p>
          <a:endParaRPr lang="en-US"/>
        </a:p>
      </dgm:t>
    </dgm:pt>
    <dgm:pt modelId="{66BC942C-1F6C-4774-A4E6-E13BC006A779}" type="pres">
      <dgm:prSet presAssocID="{012A5BC3-C1DF-4D30-AFF2-0EA3CF6DCB4E}" presName="rootConnector" presStyleLbl="node3" presStyleIdx="4" presStyleCnt="29"/>
      <dgm:spPr/>
      <dgm:t>
        <a:bodyPr/>
        <a:lstStyle/>
        <a:p>
          <a:endParaRPr lang="en-US"/>
        </a:p>
      </dgm:t>
    </dgm:pt>
    <dgm:pt modelId="{CC632B82-FC93-4441-B47B-96682C117B1D}" type="pres">
      <dgm:prSet presAssocID="{012A5BC3-C1DF-4D30-AFF2-0EA3CF6DCB4E}" presName="hierChild4" presStyleCnt="0"/>
      <dgm:spPr/>
    </dgm:pt>
    <dgm:pt modelId="{856896B6-19EA-43D5-9F89-9161F7010858}" type="pres">
      <dgm:prSet presAssocID="{012A5BC3-C1DF-4D30-AFF2-0EA3CF6DCB4E}" presName="hierChild5" presStyleCnt="0"/>
      <dgm:spPr/>
    </dgm:pt>
    <dgm:pt modelId="{B1BEBB31-8F00-4FF9-914B-E8C6FE5CF778}" type="pres">
      <dgm:prSet presAssocID="{2D118291-4A6A-4BBD-BE19-B809EB5E9571}" presName="hierChild5" presStyleCnt="0"/>
      <dgm:spPr/>
    </dgm:pt>
    <dgm:pt modelId="{37026121-0045-4A3B-B063-96CF50DFBC9F}" type="pres">
      <dgm:prSet presAssocID="{705C189C-CF9C-43BB-B4D8-E2004DFE2516}" presName="Name37" presStyleLbl="parChTrans1D2" presStyleIdx="1" presStyleCnt="5"/>
      <dgm:spPr/>
      <dgm:t>
        <a:bodyPr/>
        <a:lstStyle/>
        <a:p>
          <a:endParaRPr lang="en-US"/>
        </a:p>
      </dgm:t>
    </dgm:pt>
    <dgm:pt modelId="{C646D325-F5EF-44A8-B554-7915080775F7}" type="pres">
      <dgm:prSet presAssocID="{3E3F578A-C3A0-4E77-907B-7F07972DB360}" presName="hierRoot2" presStyleCnt="0">
        <dgm:presLayoutVars>
          <dgm:hierBranch val="init"/>
        </dgm:presLayoutVars>
      </dgm:prSet>
      <dgm:spPr/>
    </dgm:pt>
    <dgm:pt modelId="{CE0F6342-F049-4762-A72F-62AD5D4BAC00}" type="pres">
      <dgm:prSet presAssocID="{3E3F578A-C3A0-4E77-907B-7F07972DB360}" presName="rootComposite" presStyleCnt="0"/>
      <dgm:spPr/>
    </dgm:pt>
    <dgm:pt modelId="{C9C7C0AA-79ED-44B0-8D28-D3D90626921B}" type="pres">
      <dgm:prSet presAssocID="{3E3F578A-C3A0-4E77-907B-7F07972DB360}" presName="rootText" presStyleLbl="node2" presStyleIdx="1" presStyleCnt="5" custLinFactNeighborX="-49543">
        <dgm:presLayoutVars>
          <dgm:chPref val="3"/>
        </dgm:presLayoutVars>
      </dgm:prSet>
      <dgm:spPr/>
      <dgm:t>
        <a:bodyPr/>
        <a:lstStyle/>
        <a:p>
          <a:endParaRPr lang="en-US"/>
        </a:p>
      </dgm:t>
    </dgm:pt>
    <dgm:pt modelId="{85A2824C-DC24-47EC-8DC3-90C10261BE92}" type="pres">
      <dgm:prSet presAssocID="{3E3F578A-C3A0-4E77-907B-7F07972DB360}" presName="rootConnector" presStyleLbl="node2" presStyleIdx="1" presStyleCnt="5"/>
      <dgm:spPr/>
      <dgm:t>
        <a:bodyPr/>
        <a:lstStyle/>
        <a:p>
          <a:endParaRPr lang="en-US"/>
        </a:p>
      </dgm:t>
    </dgm:pt>
    <dgm:pt modelId="{78C13ABF-F8F5-485D-A52A-7A80D7C974AF}" type="pres">
      <dgm:prSet presAssocID="{3E3F578A-C3A0-4E77-907B-7F07972DB360}" presName="hierChild4" presStyleCnt="0"/>
      <dgm:spPr/>
    </dgm:pt>
    <dgm:pt modelId="{07F5C278-249C-4069-B673-2A6EB0AA34BF}" type="pres">
      <dgm:prSet presAssocID="{D68C556E-0988-4F50-A3FE-E43C81B59DA0}" presName="Name37" presStyleLbl="parChTrans1D3" presStyleIdx="5" presStyleCnt="29"/>
      <dgm:spPr/>
      <dgm:t>
        <a:bodyPr/>
        <a:lstStyle/>
        <a:p>
          <a:endParaRPr lang="en-US"/>
        </a:p>
      </dgm:t>
    </dgm:pt>
    <dgm:pt modelId="{5779D6C9-71D8-42DC-88AD-18A1DC961C22}" type="pres">
      <dgm:prSet presAssocID="{CEAD7FCA-F00F-430A-AE92-361B94B21383}" presName="hierRoot2" presStyleCnt="0">
        <dgm:presLayoutVars>
          <dgm:hierBranch val="init"/>
        </dgm:presLayoutVars>
      </dgm:prSet>
      <dgm:spPr/>
    </dgm:pt>
    <dgm:pt modelId="{C7841681-B1A8-423F-9B18-D1F291AE6482}" type="pres">
      <dgm:prSet presAssocID="{CEAD7FCA-F00F-430A-AE92-361B94B21383}" presName="rootComposite" presStyleCnt="0"/>
      <dgm:spPr/>
    </dgm:pt>
    <dgm:pt modelId="{937C96EA-0846-432D-A09F-23C5C8C5F790}" type="pres">
      <dgm:prSet presAssocID="{CEAD7FCA-F00F-430A-AE92-361B94B21383}" presName="rootText" presStyleLbl="node3" presStyleIdx="5" presStyleCnt="29" custLinFactNeighborX="-49543">
        <dgm:presLayoutVars>
          <dgm:chPref val="3"/>
        </dgm:presLayoutVars>
      </dgm:prSet>
      <dgm:spPr/>
      <dgm:t>
        <a:bodyPr/>
        <a:lstStyle/>
        <a:p>
          <a:endParaRPr lang="en-US"/>
        </a:p>
      </dgm:t>
    </dgm:pt>
    <dgm:pt modelId="{69ADEF55-F660-4277-9ACB-58CF30133FA0}" type="pres">
      <dgm:prSet presAssocID="{CEAD7FCA-F00F-430A-AE92-361B94B21383}" presName="rootConnector" presStyleLbl="node3" presStyleIdx="5" presStyleCnt="29"/>
      <dgm:spPr/>
      <dgm:t>
        <a:bodyPr/>
        <a:lstStyle/>
        <a:p>
          <a:endParaRPr lang="en-US"/>
        </a:p>
      </dgm:t>
    </dgm:pt>
    <dgm:pt modelId="{1A840AE1-2D7F-4DFE-80FE-115A78E606DA}" type="pres">
      <dgm:prSet presAssocID="{CEAD7FCA-F00F-430A-AE92-361B94B21383}" presName="hierChild4" presStyleCnt="0"/>
      <dgm:spPr/>
    </dgm:pt>
    <dgm:pt modelId="{B135686D-C8D7-4BFB-917C-7C6205E61BF2}" type="pres">
      <dgm:prSet presAssocID="{CEAD7FCA-F00F-430A-AE92-361B94B21383}" presName="hierChild5" presStyleCnt="0"/>
      <dgm:spPr/>
    </dgm:pt>
    <dgm:pt modelId="{B67AD150-7669-4266-9493-D8341480B1C2}" type="pres">
      <dgm:prSet presAssocID="{8301F1A3-B47B-4CE7-BF3A-3854E43BE4D8}" presName="Name37" presStyleLbl="parChTrans1D3" presStyleIdx="6" presStyleCnt="29"/>
      <dgm:spPr/>
      <dgm:t>
        <a:bodyPr/>
        <a:lstStyle/>
        <a:p>
          <a:endParaRPr lang="en-US"/>
        </a:p>
      </dgm:t>
    </dgm:pt>
    <dgm:pt modelId="{F77C6433-02CE-4F8D-8737-4BA8386E3D4F}" type="pres">
      <dgm:prSet presAssocID="{0EF61F5A-1468-4078-9C15-0611CA309A12}" presName="hierRoot2" presStyleCnt="0">
        <dgm:presLayoutVars>
          <dgm:hierBranch val="init"/>
        </dgm:presLayoutVars>
      </dgm:prSet>
      <dgm:spPr/>
    </dgm:pt>
    <dgm:pt modelId="{B7990F35-E478-450A-B33F-538364029741}" type="pres">
      <dgm:prSet presAssocID="{0EF61F5A-1468-4078-9C15-0611CA309A12}" presName="rootComposite" presStyleCnt="0"/>
      <dgm:spPr/>
    </dgm:pt>
    <dgm:pt modelId="{E4DDE4E9-F4FB-4D15-B5A3-63E2652E927B}" type="pres">
      <dgm:prSet presAssocID="{0EF61F5A-1468-4078-9C15-0611CA309A12}" presName="rootText" presStyleLbl="node3" presStyleIdx="6" presStyleCnt="29" custLinFactNeighborX="-49543">
        <dgm:presLayoutVars>
          <dgm:chPref val="3"/>
        </dgm:presLayoutVars>
      </dgm:prSet>
      <dgm:spPr/>
      <dgm:t>
        <a:bodyPr/>
        <a:lstStyle/>
        <a:p>
          <a:endParaRPr lang="en-US"/>
        </a:p>
      </dgm:t>
    </dgm:pt>
    <dgm:pt modelId="{7E9E0B05-A2EE-4FDB-903C-17A71DF75C4C}" type="pres">
      <dgm:prSet presAssocID="{0EF61F5A-1468-4078-9C15-0611CA309A12}" presName="rootConnector" presStyleLbl="node3" presStyleIdx="6" presStyleCnt="29"/>
      <dgm:spPr/>
      <dgm:t>
        <a:bodyPr/>
        <a:lstStyle/>
        <a:p>
          <a:endParaRPr lang="en-US"/>
        </a:p>
      </dgm:t>
    </dgm:pt>
    <dgm:pt modelId="{1C5D4F0A-1DE4-461F-A4F5-EE5ABBB622C0}" type="pres">
      <dgm:prSet presAssocID="{0EF61F5A-1468-4078-9C15-0611CA309A12}" presName="hierChild4" presStyleCnt="0"/>
      <dgm:spPr/>
    </dgm:pt>
    <dgm:pt modelId="{F0E07148-874C-430B-A7CD-5E4535D323BF}" type="pres">
      <dgm:prSet presAssocID="{0EF61F5A-1468-4078-9C15-0611CA309A12}" presName="hierChild5" presStyleCnt="0"/>
      <dgm:spPr/>
    </dgm:pt>
    <dgm:pt modelId="{4F26EBAB-F9FA-4DAC-82C8-8AA1477DA91E}" type="pres">
      <dgm:prSet presAssocID="{BED7507E-B6F7-45B9-91D8-79860C1584EC}" presName="Name37" presStyleLbl="parChTrans1D3" presStyleIdx="7" presStyleCnt="29"/>
      <dgm:spPr/>
      <dgm:t>
        <a:bodyPr/>
        <a:lstStyle/>
        <a:p>
          <a:endParaRPr lang="en-US"/>
        </a:p>
      </dgm:t>
    </dgm:pt>
    <dgm:pt modelId="{B82FE0F3-599A-4104-8A62-E524E4B994E2}" type="pres">
      <dgm:prSet presAssocID="{E34FA71D-0041-4970-93AF-D18B67FA3DD2}" presName="hierRoot2" presStyleCnt="0">
        <dgm:presLayoutVars>
          <dgm:hierBranch val="init"/>
        </dgm:presLayoutVars>
      </dgm:prSet>
      <dgm:spPr/>
    </dgm:pt>
    <dgm:pt modelId="{9A7F959C-C156-47FC-A248-0CFA3E227FCD}" type="pres">
      <dgm:prSet presAssocID="{E34FA71D-0041-4970-93AF-D18B67FA3DD2}" presName="rootComposite" presStyleCnt="0"/>
      <dgm:spPr/>
    </dgm:pt>
    <dgm:pt modelId="{7AE62FA4-910C-49A5-9903-C5D1CB2F3F6B}" type="pres">
      <dgm:prSet presAssocID="{E34FA71D-0041-4970-93AF-D18B67FA3DD2}" presName="rootText" presStyleLbl="node3" presStyleIdx="7" presStyleCnt="29" custLinFactNeighborX="-49543">
        <dgm:presLayoutVars>
          <dgm:chPref val="3"/>
        </dgm:presLayoutVars>
      </dgm:prSet>
      <dgm:spPr/>
      <dgm:t>
        <a:bodyPr/>
        <a:lstStyle/>
        <a:p>
          <a:endParaRPr lang="en-US"/>
        </a:p>
      </dgm:t>
    </dgm:pt>
    <dgm:pt modelId="{67CBB3F5-F977-4A9B-A324-9347A2F347C3}" type="pres">
      <dgm:prSet presAssocID="{E34FA71D-0041-4970-93AF-D18B67FA3DD2}" presName="rootConnector" presStyleLbl="node3" presStyleIdx="7" presStyleCnt="29"/>
      <dgm:spPr/>
      <dgm:t>
        <a:bodyPr/>
        <a:lstStyle/>
        <a:p>
          <a:endParaRPr lang="en-US"/>
        </a:p>
      </dgm:t>
    </dgm:pt>
    <dgm:pt modelId="{938F862A-AEE6-44EA-8B7D-08F59C42FBC8}" type="pres">
      <dgm:prSet presAssocID="{E34FA71D-0041-4970-93AF-D18B67FA3DD2}" presName="hierChild4" presStyleCnt="0"/>
      <dgm:spPr/>
    </dgm:pt>
    <dgm:pt modelId="{AB45AE2B-EFDA-4A28-B30D-C5EE6E20EF1E}" type="pres">
      <dgm:prSet presAssocID="{E34FA71D-0041-4970-93AF-D18B67FA3DD2}" presName="hierChild5" presStyleCnt="0"/>
      <dgm:spPr/>
    </dgm:pt>
    <dgm:pt modelId="{A61713DD-1F7F-478E-95FD-5FD17FD3479C}" type="pres">
      <dgm:prSet presAssocID="{3E3F578A-C3A0-4E77-907B-7F07972DB360}" presName="hierChild5" presStyleCnt="0"/>
      <dgm:spPr/>
    </dgm:pt>
    <dgm:pt modelId="{E6CBC275-3586-469E-9411-00104C616AD4}" type="pres">
      <dgm:prSet presAssocID="{0062C552-403A-4B46-8C83-CE38F6A3D60D}" presName="Name37" presStyleLbl="parChTrans1D2" presStyleIdx="2" presStyleCnt="5"/>
      <dgm:spPr/>
      <dgm:t>
        <a:bodyPr/>
        <a:lstStyle/>
        <a:p>
          <a:endParaRPr lang="en-US"/>
        </a:p>
      </dgm:t>
    </dgm:pt>
    <dgm:pt modelId="{AF738766-8E83-4077-974B-B35F413C6C14}" type="pres">
      <dgm:prSet presAssocID="{B4131B84-4AE6-484F-8351-BC7F8F9AA176}" presName="hierRoot2" presStyleCnt="0">
        <dgm:presLayoutVars>
          <dgm:hierBranch val="init"/>
        </dgm:presLayoutVars>
      </dgm:prSet>
      <dgm:spPr/>
    </dgm:pt>
    <dgm:pt modelId="{FA8EE88B-36B7-43A7-8B4B-7977D15CAAD0}" type="pres">
      <dgm:prSet presAssocID="{B4131B84-4AE6-484F-8351-BC7F8F9AA176}" presName="rootComposite" presStyleCnt="0"/>
      <dgm:spPr/>
    </dgm:pt>
    <dgm:pt modelId="{3AD9290F-A8B1-46D3-ADC3-37FB4A29C9ED}" type="pres">
      <dgm:prSet presAssocID="{B4131B84-4AE6-484F-8351-BC7F8F9AA176}" presName="rootText" presStyleLbl="node2" presStyleIdx="2" presStyleCnt="5">
        <dgm:presLayoutVars>
          <dgm:chPref val="3"/>
        </dgm:presLayoutVars>
      </dgm:prSet>
      <dgm:spPr/>
      <dgm:t>
        <a:bodyPr/>
        <a:lstStyle/>
        <a:p>
          <a:endParaRPr lang="en-US"/>
        </a:p>
      </dgm:t>
    </dgm:pt>
    <dgm:pt modelId="{0392FADB-A295-4BDA-9AB7-545E3A46335F}" type="pres">
      <dgm:prSet presAssocID="{B4131B84-4AE6-484F-8351-BC7F8F9AA176}" presName="rootConnector" presStyleLbl="node2" presStyleIdx="2" presStyleCnt="5"/>
      <dgm:spPr/>
      <dgm:t>
        <a:bodyPr/>
        <a:lstStyle/>
        <a:p>
          <a:endParaRPr lang="en-US"/>
        </a:p>
      </dgm:t>
    </dgm:pt>
    <dgm:pt modelId="{479A780B-0E02-48F7-8BD1-70A3BE2546C4}" type="pres">
      <dgm:prSet presAssocID="{B4131B84-4AE6-484F-8351-BC7F8F9AA176}" presName="hierChild4" presStyleCnt="0"/>
      <dgm:spPr/>
    </dgm:pt>
    <dgm:pt modelId="{41FFA3C5-D1F2-40E2-85EB-D4AABCF951D5}" type="pres">
      <dgm:prSet presAssocID="{D1901138-942D-4CB8-8396-7205CC419273}" presName="Name37" presStyleLbl="parChTrans1D3" presStyleIdx="8" presStyleCnt="29"/>
      <dgm:spPr/>
      <dgm:t>
        <a:bodyPr/>
        <a:lstStyle/>
        <a:p>
          <a:endParaRPr lang="en-US"/>
        </a:p>
      </dgm:t>
    </dgm:pt>
    <dgm:pt modelId="{4625BE43-739F-4C2F-8FBB-B15E9CCC8B15}" type="pres">
      <dgm:prSet presAssocID="{BFC83705-90F1-4318-B75E-8B95B65E6127}" presName="hierRoot2" presStyleCnt="0">
        <dgm:presLayoutVars>
          <dgm:hierBranch val="init"/>
        </dgm:presLayoutVars>
      </dgm:prSet>
      <dgm:spPr/>
    </dgm:pt>
    <dgm:pt modelId="{CE2E697C-C636-4313-94EA-67A7D8D84E63}" type="pres">
      <dgm:prSet presAssocID="{BFC83705-90F1-4318-B75E-8B95B65E6127}" presName="rootComposite" presStyleCnt="0"/>
      <dgm:spPr/>
    </dgm:pt>
    <dgm:pt modelId="{F5449987-9FF3-435D-9AF8-064A59108DA3}" type="pres">
      <dgm:prSet presAssocID="{BFC83705-90F1-4318-B75E-8B95B65E6127}" presName="rootText" presStyleLbl="node3" presStyleIdx="8" presStyleCnt="29">
        <dgm:presLayoutVars>
          <dgm:chPref val="3"/>
        </dgm:presLayoutVars>
      </dgm:prSet>
      <dgm:spPr/>
      <dgm:t>
        <a:bodyPr/>
        <a:lstStyle/>
        <a:p>
          <a:endParaRPr lang="en-US"/>
        </a:p>
      </dgm:t>
    </dgm:pt>
    <dgm:pt modelId="{DA700C36-7C1C-42BB-A722-1AABE22736CB}" type="pres">
      <dgm:prSet presAssocID="{BFC83705-90F1-4318-B75E-8B95B65E6127}" presName="rootConnector" presStyleLbl="node3" presStyleIdx="8" presStyleCnt="29"/>
      <dgm:spPr/>
      <dgm:t>
        <a:bodyPr/>
        <a:lstStyle/>
        <a:p>
          <a:endParaRPr lang="en-US"/>
        </a:p>
      </dgm:t>
    </dgm:pt>
    <dgm:pt modelId="{15E3338A-3998-4C0D-9A9A-46C1027D7DD5}" type="pres">
      <dgm:prSet presAssocID="{BFC83705-90F1-4318-B75E-8B95B65E6127}" presName="hierChild4" presStyleCnt="0"/>
      <dgm:spPr/>
    </dgm:pt>
    <dgm:pt modelId="{91C063BD-A0F8-4FD9-BA90-03AB83990D6A}" type="pres">
      <dgm:prSet presAssocID="{BFC83705-90F1-4318-B75E-8B95B65E6127}" presName="hierChild5" presStyleCnt="0"/>
      <dgm:spPr/>
    </dgm:pt>
    <dgm:pt modelId="{349AAB29-6475-4C69-A34D-804268630572}" type="pres">
      <dgm:prSet presAssocID="{F7E482A0-9AC9-4446-8657-A612DE127B89}" presName="Name37" presStyleLbl="parChTrans1D3" presStyleIdx="9" presStyleCnt="29"/>
      <dgm:spPr/>
      <dgm:t>
        <a:bodyPr/>
        <a:lstStyle/>
        <a:p>
          <a:endParaRPr lang="en-US"/>
        </a:p>
      </dgm:t>
    </dgm:pt>
    <dgm:pt modelId="{80501EFC-48AF-417A-8E73-59CC87EA9111}" type="pres">
      <dgm:prSet presAssocID="{2751B88E-DDDC-4809-8537-CF546392C1AF}" presName="hierRoot2" presStyleCnt="0">
        <dgm:presLayoutVars>
          <dgm:hierBranch val="init"/>
        </dgm:presLayoutVars>
      </dgm:prSet>
      <dgm:spPr/>
    </dgm:pt>
    <dgm:pt modelId="{629E9F74-6AAE-4A6E-8D06-B147306C6B82}" type="pres">
      <dgm:prSet presAssocID="{2751B88E-DDDC-4809-8537-CF546392C1AF}" presName="rootComposite" presStyleCnt="0"/>
      <dgm:spPr/>
    </dgm:pt>
    <dgm:pt modelId="{1DCF2A37-0F79-4429-8511-F53F491F7991}" type="pres">
      <dgm:prSet presAssocID="{2751B88E-DDDC-4809-8537-CF546392C1AF}" presName="rootText" presStyleLbl="node3" presStyleIdx="9" presStyleCnt="29">
        <dgm:presLayoutVars>
          <dgm:chPref val="3"/>
        </dgm:presLayoutVars>
      </dgm:prSet>
      <dgm:spPr/>
      <dgm:t>
        <a:bodyPr/>
        <a:lstStyle/>
        <a:p>
          <a:endParaRPr lang="en-US"/>
        </a:p>
      </dgm:t>
    </dgm:pt>
    <dgm:pt modelId="{260B0B05-6B12-4234-839F-D2DCBAF635DF}" type="pres">
      <dgm:prSet presAssocID="{2751B88E-DDDC-4809-8537-CF546392C1AF}" presName="rootConnector" presStyleLbl="node3" presStyleIdx="9" presStyleCnt="29"/>
      <dgm:spPr/>
      <dgm:t>
        <a:bodyPr/>
        <a:lstStyle/>
        <a:p>
          <a:endParaRPr lang="en-US"/>
        </a:p>
      </dgm:t>
    </dgm:pt>
    <dgm:pt modelId="{70181095-6FD6-4258-8832-8700154F1B52}" type="pres">
      <dgm:prSet presAssocID="{2751B88E-DDDC-4809-8537-CF546392C1AF}" presName="hierChild4" presStyleCnt="0"/>
      <dgm:spPr/>
    </dgm:pt>
    <dgm:pt modelId="{4D317CCE-7D9F-4F08-B483-5FFDE5CE7F4E}" type="pres">
      <dgm:prSet presAssocID="{2751B88E-DDDC-4809-8537-CF546392C1AF}" presName="hierChild5" presStyleCnt="0"/>
      <dgm:spPr/>
    </dgm:pt>
    <dgm:pt modelId="{CF5A4E11-66A1-4E6F-8DD9-4F633053B243}" type="pres">
      <dgm:prSet presAssocID="{5D741CA4-371D-4C1C-9858-AF62724D4098}" presName="Name37" presStyleLbl="parChTrans1D3" presStyleIdx="10" presStyleCnt="29"/>
      <dgm:spPr/>
      <dgm:t>
        <a:bodyPr/>
        <a:lstStyle/>
        <a:p>
          <a:endParaRPr lang="en-US"/>
        </a:p>
      </dgm:t>
    </dgm:pt>
    <dgm:pt modelId="{E5A5427C-0DD2-4E2C-B2D7-7CE75EBB3EA4}" type="pres">
      <dgm:prSet presAssocID="{0EC071D9-0D9F-4E45-9B4A-6B31235DB4B8}" presName="hierRoot2" presStyleCnt="0">
        <dgm:presLayoutVars>
          <dgm:hierBranch val="init"/>
        </dgm:presLayoutVars>
      </dgm:prSet>
      <dgm:spPr/>
    </dgm:pt>
    <dgm:pt modelId="{62AEE293-3627-4DED-B509-932655E2D8E0}" type="pres">
      <dgm:prSet presAssocID="{0EC071D9-0D9F-4E45-9B4A-6B31235DB4B8}" presName="rootComposite" presStyleCnt="0"/>
      <dgm:spPr/>
    </dgm:pt>
    <dgm:pt modelId="{0C19EC66-7480-486A-A40C-3A46F2B4D250}" type="pres">
      <dgm:prSet presAssocID="{0EC071D9-0D9F-4E45-9B4A-6B31235DB4B8}" presName="rootText" presStyleLbl="node3" presStyleIdx="10" presStyleCnt="29">
        <dgm:presLayoutVars>
          <dgm:chPref val="3"/>
        </dgm:presLayoutVars>
      </dgm:prSet>
      <dgm:spPr/>
      <dgm:t>
        <a:bodyPr/>
        <a:lstStyle/>
        <a:p>
          <a:endParaRPr lang="en-US"/>
        </a:p>
      </dgm:t>
    </dgm:pt>
    <dgm:pt modelId="{594AC7E2-6A2D-4460-8C3D-0CBFEC9074A4}" type="pres">
      <dgm:prSet presAssocID="{0EC071D9-0D9F-4E45-9B4A-6B31235DB4B8}" presName="rootConnector" presStyleLbl="node3" presStyleIdx="10" presStyleCnt="29"/>
      <dgm:spPr/>
      <dgm:t>
        <a:bodyPr/>
        <a:lstStyle/>
        <a:p>
          <a:endParaRPr lang="en-US"/>
        </a:p>
      </dgm:t>
    </dgm:pt>
    <dgm:pt modelId="{D1951D0B-9585-4464-B3A1-C8A161024F4D}" type="pres">
      <dgm:prSet presAssocID="{0EC071D9-0D9F-4E45-9B4A-6B31235DB4B8}" presName="hierChild4" presStyleCnt="0"/>
      <dgm:spPr/>
    </dgm:pt>
    <dgm:pt modelId="{1F04D6D9-A2F3-4CAB-A202-C691F5D19372}" type="pres">
      <dgm:prSet presAssocID="{0EC071D9-0D9F-4E45-9B4A-6B31235DB4B8}" presName="hierChild5" presStyleCnt="0"/>
      <dgm:spPr/>
    </dgm:pt>
    <dgm:pt modelId="{8768B426-00F7-45C8-831C-3BEB87DB905E}" type="pres">
      <dgm:prSet presAssocID="{894FA440-B3AC-4855-932F-EB58D3C57EE3}" presName="Name37" presStyleLbl="parChTrans1D3" presStyleIdx="11" presStyleCnt="29"/>
      <dgm:spPr/>
      <dgm:t>
        <a:bodyPr/>
        <a:lstStyle/>
        <a:p>
          <a:endParaRPr lang="en-US"/>
        </a:p>
      </dgm:t>
    </dgm:pt>
    <dgm:pt modelId="{97417C0D-352E-4E1E-9B74-F93BB8E2C734}" type="pres">
      <dgm:prSet presAssocID="{7D3AB078-C589-44DE-9760-ABD201EC4928}" presName="hierRoot2" presStyleCnt="0">
        <dgm:presLayoutVars>
          <dgm:hierBranch val="init"/>
        </dgm:presLayoutVars>
      </dgm:prSet>
      <dgm:spPr/>
    </dgm:pt>
    <dgm:pt modelId="{D57FBD1C-AB5A-4BC9-ABF9-34270C0B06BA}" type="pres">
      <dgm:prSet presAssocID="{7D3AB078-C589-44DE-9760-ABD201EC4928}" presName="rootComposite" presStyleCnt="0"/>
      <dgm:spPr/>
    </dgm:pt>
    <dgm:pt modelId="{DC0DD0D3-AA3E-455E-86EC-1B9FFFFA13C4}" type="pres">
      <dgm:prSet presAssocID="{7D3AB078-C589-44DE-9760-ABD201EC4928}" presName="rootText" presStyleLbl="node3" presStyleIdx="11" presStyleCnt="29">
        <dgm:presLayoutVars>
          <dgm:chPref val="3"/>
        </dgm:presLayoutVars>
      </dgm:prSet>
      <dgm:spPr/>
      <dgm:t>
        <a:bodyPr/>
        <a:lstStyle/>
        <a:p>
          <a:endParaRPr lang="en-US"/>
        </a:p>
      </dgm:t>
    </dgm:pt>
    <dgm:pt modelId="{B68749EA-8A05-4A63-A5BE-6B424150738C}" type="pres">
      <dgm:prSet presAssocID="{7D3AB078-C589-44DE-9760-ABD201EC4928}" presName="rootConnector" presStyleLbl="node3" presStyleIdx="11" presStyleCnt="29"/>
      <dgm:spPr/>
      <dgm:t>
        <a:bodyPr/>
        <a:lstStyle/>
        <a:p>
          <a:endParaRPr lang="en-US"/>
        </a:p>
      </dgm:t>
    </dgm:pt>
    <dgm:pt modelId="{83CC45E7-2AC6-4E4F-90E1-6682D0586917}" type="pres">
      <dgm:prSet presAssocID="{7D3AB078-C589-44DE-9760-ABD201EC4928}" presName="hierChild4" presStyleCnt="0"/>
      <dgm:spPr/>
    </dgm:pt>
    <dgm:pt modelId="{753E2787-A58B-4164-AD9D-74A45ADD1036}" type="pres">
      <dgm:prSet presAssocID="{7D3AB078-C589-44DE-9760-ABD201EC4928}" presName="hierChild5" presStyleCnt="0"/>
      <dgm:spPr/>
    </dgm:pt>
    <dgm:pt modelId="{8F436137-C42F-4868-A5B1-B77576EA2729}" type="pres">
      <dgm:prSet presAssocID="{B5594B76-C2EE-4852-834A-714B2949FC9E}" presName="Name37" presStyleLbl="parChTrans1D3" presStyleIdx="12" presStyleCnt="29"/>
      <dgm:spPr/>
      <dgm:t>
        <a:bodyPr/>
        <a:lstStyle/>
        <a:p>
          <a:endParaRPr lang="en-US"/>
        </a:p>
      </dgm:t>
    </dgm:pt>
    <dgm:pt modelId="{15C473FA-61FD-4E3A-A1F9-B12138ADB7D4}" type="pres">
      <dgm:prSet presAssocID="{E15F2497-A9C9-4A72-BF63-AA6658AE56FD}" presName="hierRoot2" presStyleCnt="0">
        <dgm:presLayoutVars>
          <dgm:hierBranch val="init"/>
        </dgm:presLayoutVars>
      </dgm:prSet>
      <dgm:spPr/>
    </dgm:pt>
    <dgm:pt modelId="{3BBB4464-8F50-4299-919F-3513F31431B4}" type="pres">
      <dgm:prSet presAssocID="{E15F2497-A9C9-4A72-BF63-AA6658AE56FD}" presName="rootComposite" presStyleCnt="0"/>
      <dgm:spPr/>
    </dgm:pt>
    <dgm:pt modelId="{064CCF30-A5EE-4E58-B9A6-42B064DBE0E0}" type="pres">
      <dgm:prSet presAssocID="{E15F2497-A9C9-4A72-BF63-AA6658AE56FD}" presName="rootText" presStyleLbl="node3" presStyleIdx="12" presStyleCnt="29">
        <dgm:presLayoutVars>
          <dgm:chPref val="3"/>
        </dgm:presLayoutVars>
      </dgm:prSet>
      <dgm:spPr/>
      <dgm:t>
        <a:bodyPr/>
        <a:lstStyle/>
        <a:p>
          <a:endParaRPr lang="en-US"/>
        </a:p>
      </dgm:t>
    </dgm:pt>
    <dgm:pt modelId="{00773592-5641-4A8F-BC71-BC436BAE9172}" type="pres">
      <dgm:prSet presAssocID="{E15F2497-A9C9-4A72-BF63-AA6658AE56FD}" presName="rootConnector" presStyleLbl="node3" presStyleIdx="12" presStyleCnt="29"/>
      <dgm:spPr/>
      <dgm:t>
        <a:bodyPr/>
        <a:lstStyle/>
        <a:p>
          <a:endParaRPr lang="en-US"/>
        </a:p>
      </dgm:t>
    </dgm:pt>
    <dgm:pt modelId="{B3989B24-F8CC-4462-AECE-5C85C906E1C1}" type="pres">
      <dgm:prSet presAssocID="{E15F2497-A9C9-4A72-BF63-AA6658AE56FD}" presName="hierChild4" presStyleCnt="0"/>
      <dgm:spPr/>
    </dgm:pt>
    <dgm:pt modelId="{ECA663ED-AFB5-40F8-B946-BD2B44845CA8}" type="pres">
      <dgm:prSet presAssocID="{E15F2497-A9C9-4A72-BF63-AA6658AE56FD}" presName="hierChild5" presStyleCnt="0"/>
      <dgm:spPr/>
    </dgm:pt>
    <dgm:pt modelId="{C1A7CBB9-E8BA-4D7E-8302-B14D177573E0}" type="pres">
      <dgm:prSet presAssocID="{F1171863-4973-427A-9238-F928D6506CEE}" presName="Name37" presStyleLbl="parChTrans1D3" presStyleIdx="13" presStyleCnt="29"/>
      <dgm:spPr/>
      <dgm:t>
        <a:bodyPr/>
        <a:lstStyle/>
        <a:p>
          <a:endParaRPr lang="en-US"/>
        </a:p>
      </dgm:t>
    </dgm:pt>
    <dgm:pt modelId="{12F33BA3-D1B8-4D12-BF7C-1233B0656F82}" type="pres">
      <dgm:prSet presAssocID="{1B04243A-2443-4D9D-AC62-261AC97477EE}" presName="hierRoot2" presStyleCnt="0">
        <dgm:presLayoutVars>
          <dgm:hierBranch val="init"/>
        </dgm:presLayoutVars>
      </dgm:prSet>
      <dgm:spPr/>
    </dgm:pt>
    <dgm:pt modelId="{A3E24B11-0389-4448-AE21-BCFA7097D4F8}" type="pres">
      <dgm:prSet presAssocID="{1B04243A-2443-4D9D-AC62-261AC97477EE}" presName="rootComposite" presStyleCnt="0"/>
      <dgm:spPr/>
    </dgm:pt>
    <dgm:pt modelId="{01503276-DF03-4165-8EF4-641D782D40F4}" type="pres">
      <dgm:prSet presAssocID="{1B04243A-2443-4D9D-AC62-261AC97477EE}" presName="rootText" presStyleLbl="node3" presStyleIdx="13" presStyleCnt="29">
        <dgm:presLayoutVars>
          <dgm:chPref val="3"/>
        </dgm:presLayoutVars>
      </dgm:prSet>
      <dgm:spPr/>
      <dgm:t>
        <a:bodyPr/>
        <a:lstStyle/>
        <a:p>
          <a:endParaRPr lang="en-US"/>
        </a:p>
      </dgm:t>
    </dgm:pt>
    <dgm:pt modelId="{7382F39A-3C23-45B6-AB44-F3262A6E32CE}" type="pres">
      <dgm:prSet presAssocID="{1B04243A-2443-4D9D-AC62-261AC97477EE}" presName="rootConnector" presStyleLbl="node3" presStyleIdx="13" presStyleCnt="29"/>
      <dgm:spPr/>
      <dgm:t>
        <a:bodyPr/>
        <a:lstStyle/>
        <a:p>
          <a:endParaRPr lang="en-US"/>
        </a:p>
      </dgm:t>
    </dgm:pt>
    <dgm:pt modelId="{DF6C8D78-DF4B-4F37-B20F-9C89AD33E6F4}" type="pres">
      <dgm:prSet presAssocID="{1B04243A-2443-4D9D-AC62-261AC97477EE}" presName="hierChild4" presStyleCnt="0"/>
      <dgm:spPr/>
    </dgm:pt>
    <dgm:pt modelId="{EA05B24E-5159-40EA-A1F5-B1F889BD1A08}" type="pres">
      <dgm:prSet presAssocID="{1B04243A-2443-4D9D-AC62-261AC97477EE}" presName="hierChild5" presStyleCnt="0"/>
      <dgm:spPr/>
    </dgm:pt>
    <dgm:pt modelId="{D2186C7E-7982-4710-83A8-DF4412052D79}" type="pres">
      <dgm:prSet presAssocID="{E64CF8A3-1929-4D31-B169-819FAD564AB2}" presName="Name37" presStyleLbl="parChTrans1D3" presStyleIdx="14" presStyleCnt="29"/>
      <dgm:spPr/>
      <dgm:t>
        <a:bodyPr/>
        <a:lstStyle/>
        <a:p>
          <a:endParaRPr lang="en-US"/>
        </a:p>
      </dgm:t>
    </dgm:pt>
    <dgm:pt modelId="{D3FF9C7B-ED64-40A6-B84B-41C2683F86EF}" type="pres">
      <dgm:prSet presAssocID="{A844BBD1-FFDF-4555-8514-8658AB7DC46F}" presName="hierRoot2" presStyleCnt="0">
        <dgm:presLayoutVars>
          <dgm:hierBranch val="init"/>
        </dgm:presLayoutVars>
      </dgm:prSet>
      <dgm:spPr/>
    </dgm:pt>
    <dgm:pt modelId="{BD20E261-93ED-4812-B903-9A5134DBA8DD}" type="pres">
      <dgm:prSet presAssocID="{A844BBD1-FFDF-4555-8514-8658AB7DC46F}" presName="rootComposite" presStyleCnt="0"/>
      <dgm:spPr/>
    </dgm:pt>
    <dgm:pt modelId="{E77068F2-804F-43DF-B125-677FBA3F5E6B}" type="pres">
      <dgm:prSet presAssocID="{A844BBD1-FFDF-4555-8514-8658AB7DC46F}" presName="rootText" presStyleLbl="node3" presStyleIdx="14" presStyleCnt="29">
        <dgm:presLayoutVars>
          <dgm:chPref val="3"/>
        </dgm:presLayoutVars>
      </dgm:prSet>
      <dgm:spPr/>
      <dgm:t>
        <a:bodyPr/>
        <a:lstStyle/>
        <a:p>
          <a:endParaRPr lang="en-US"/>
        </a:p>
      </dgm:t>
    </dgm:pt>
    <dgm:pt modelId="{C3C2865B-7F30-4D33-9696-AFB29D13014F}" type="pres">
      <dgm:prSet presAssocID="{A844BBD1-FFDF-4555-8514-8658AB7DC46F}" presName="rootConnector" presStyleLbl="node3" presStyleIdx="14" presStyleCnt="29"/>
      <dgm:spPr/>
      <dgm:t>
        <a:bodyPr/>
        <a:lstStyle/>
        <a:p>
          <a:endParaRPr lang="en-US"/>
        </a:p>
      </dgm:t>
    </dgm:pt>
    <dgm:pt modelId="{67B81730-055A-4C28-A5A7-1A337CDBE520}" type="pres">
      <dgm:prSet presAssocID="{A844BBD1-FFDF-4555-8514-8658AB7DC46F}" presName="hierChild4" presStyleCnt="0"/>
      <dgm:spPr/>
    </dgm:pt>
    <dgm:pt modelId="{63604E3A-9D1D-4045-B83E-C9E98EA25414}" type="pres">
      <dgm:prSet presAssocID="{A844BBD1-FFDF-4555-8514-8658AB7DC46F}" presName="hierChild5" presStyleCnt="0"/>
      <dgm:spPr/>
    </dgm:pt>
    <dgm:pt modelId="{8FEA8886-D50D-4BCA-97F2-E0FC1B0ED3F0}" type="pres">
      <dgm:prSet presAssocID="{B4131B84-4AE6-484F-8351-BC7F8F9AA176}" presName="hierChild5" presStyleCnt="0"/>
      <dgm:spPr/>
    </dgm:pt>
    <dgm:pt modelId="{9D7D4EC7-058E-409B-A5E7-3B34B1953208}" type="pres">
      <dgm:prSet presAssocID="{6D0B70F0-D335-47DD-B0A9-C2DDBC58006E}" presName="Name37" presStyleLbl="parChTrans1D2" presStyleIdx="3" presStyleCnt="5"/>
      <dgm:spPr/>
      <dgm:t>
        <a:bodyPr/>
        <a:lstStyle/>
        <a:p>
          <a:endParaRPr lang="en-US"/>
        </a:p>
      </dgm:t>
    </dgm:pt>
    <dgm:pt modelId="{D2ED57DE-637F-47BA-B2CA-E2D2F3A79829}" type="pres">
      <dgm:prSet presAssocID="{124F9F2A-106F-413B-96F5-50294D7F8EB3}" presName="hierRoot2" presStyleCnt="0">
        <dgm:presLayoutVars>
          <dgm:hierBranch val="init"/>
        </dgm:presLayoutVars>
      </dgm:prSet>
      <dgm:spPr/>
    </dgm:pt>
    <dgm:pt modelId="{9764784A-0525-4D2D-8D58-91A88269B5CE}" type="pres">
      <dgm:prSet presAssocID="{124F9F2A-106F-413B-96F5-50294D7F8EB3}" presName="rootComposite" presStyleCnt="0"/>
      <dgm:spPr/>
    </dgm:pt>
    <dgm:pt modelId="{2F917866-50D2-47D5-8A95-14C16D13CD77}" type="pres">
      <dgm:prSet presAssocID="{124F9F2A-106F-413B-96F5-50294D7F8EB3}" presName="rootText" presStyleLbl="node2" presStyleIdx="3" presStyleCnt="5" custLinFactNeighborX="53914">
        <dgm:presLayoutVars>
          <dgm:chPref val="3"/>
        </dgm:presLayoutVars>
      </dgm:prSet>
      <dgm:spPr/>
      <dgm:t>
        <a:bodyPr/>
        <a:lstStyle/>
        <a:p>
          <a:endParaRPr lang="en-US"/>
        </a:p>
      </dgm:t>
    </dgm:pt>
    <dgm:pt modelId="{27C55C9C-E27D-4A24-AAC3-BAC878957A06}" type="pres">
      <dgm:prSet presAssocID="{124F9F2A-106F-413B-96F5-50294D7F8EB3}" presName="rootConnector" presStyleLbl="node2" presStyleIdx="3" presStyleCnt="5"/>
      <dgm:spPr/>
      <dgm:t>
        <a:bodyPr/>
        <a:lstStyle/>
        <a:p>
          <a:endParaRPr lang="en-US"/>
        </a:p>
      </dgm:t>
    </dgm:pt>
    <dgm:pt modelId="{C1F009B0-0B7C-4A0C-901F-94839008E468}" type="pres">
      <dgm:prSet presAssocID="{124F9F2A-106F-413B-96F5-50294D7F8EB3}" presName="hierChild4" presStyleCnt="0"/>
      <dgm:spPr/>
    </dgm:pt>
    <dgm:pt modelId="{3541B543-19D3-4A31-921D-B4BE5AC631F2}" type="pres">
      <dgm:prSet presAssocID="{4C0D7E66-3E82-45F2-9A19-7FD6B87F915B}" presName="Name37" presStyleLbl="parChTrans1D3" presStyleIdx="15" presStyleCnt="29"/>
      <dgm:spPr/>
      <dgm:t>
        <a:bodyPr/>
        <a:lstStyle/>
        <a:p>
          <a:endParaRPr lang="en-US"/>
        </a:p>
      </dgm:t>
    </dgm:pt>
    <dgm:pt modelId="{9F797F13-1E10-456B-BFDA-E0BC5B171951}" type="pres">
      <dgm:prSet presAssocID="{0F609EA9-696D-464A-92B5-0ACE35FBC2CD}" presName="hierRoot2" presStyleCnt="0">
        <dgm:presLayoutVars>
          <dgm:hierBranch val="init"/>
        </dgm:presLayoutVars>
      </dgm:prSet>
      <dgm:spPr/>
    </dgm:pt>
    <dgm:pt modelId="{BC94D590-752A-435D-B441-8DA89165BDC3}" type="pres">
      <dgm:prSet presAssocID="{0F609EA9-696D-464A-92B5-0ACE35FBC2CD}" presName="rootComposite" presStyleCnt="0"/>
      <dgm:spPr/>
    </dgm:pt>
    <dgm:pt modelId="{860B335C-B2F7-4672-862F-28C90E5712CC}" type="pres">
      <dgm:prSet presAssocID="{0F609EA9-696D-464A-92B5-0ACE35FBC2CD}" presName="rootText" presStyleLbl="node3" presStyleIdx="15" presStyleCnt="29" custLinFactNeighborX="53914">
        <dgm:presLayoutVars>
          <dgm:chPref val="3"/>
        </dgm:presLayoutVars>
      </dgm:prSet>
      <dgm:spPr/>
      <dgm:t>
        <a:bodyPr/>
        <a:lstStyle/>
        <a:p>
          <a:endParaRPr lang="en-US"/>
        </a:p>
      </dgm:t>
    </dgm:pt>
    <dgm:pt modelId="{064C2119-A49E-41F0-958C-A1C72C27B408}" type="pres">
      <dgm:prSet presAssocID="{0F609EA9-696D-464A-92B5-0ACE35FBC2CD}" presName="rootConnector" presStyleLbl="node3" presStyleIdx="15" presStyleCnt="29"/>
      <dgm:spPr/>
      <dgm:t>
        <a:bodyPr/>
        <a:lstStyle/>
        <a:p>
          <a:endParaRPr lang="en-US"/>
        </a:p>
      </dgm:t>
    </dgm:pt>
    <dgm:pt modelId="{5C195D9E-A09D-46B1-8342-93B0160073FE}" type="pres">
      <dgm:prSet presAssocID="{0F609EA9-696D-464A-92B5-0ACE35FBC2CD}" presName="hierChild4" presStyleCnt="0"/>
      <dgm:spPr/>
    </dgm:pt>
    <dgm:pt modelId="{D025B5D4-AA50-45AA-BA2C-2874D33B3DB9}" type="pres">
      <dgm:prSet presAssocID="{0F609EA9-696D-464A-92B5-0ACE35FBC2CD}" presName="hierChild5" presStyleCnt="0"/>
      <dgm:spPr/>
    </dgm:pt>
    <dgm:pt modelId="{41C26ADA-E3C8-4081-94E7-F98E19A18AD3}" type="pres">
      <dgm:prSet presAssocID="{89B9C43F-D032-44AF-A78F-7ABC96E49B7C}" presName="Name37" presStyleLbl="parChTrans1D3" presStyleIdx="16" presStyleCnt="29"/>
      <dgm:spPr/>
      <dgm:t>
        <a:bodyPr/>
        <a:lstStyle/>
        <a:p>
          <a:endParaRPr lang="en-US"/>
        </a:p>
      </dgm:t>
    </dgm:pt>
    <dgm:pt modelId="{2137A4F8-0127-448B-BC07-99817CD13DCB}" type="pres">
      <dgm:prSet presAssocID="{B41C90C2-31F4-4F74-918F-44FCB8747BA2}" presName="hierRoot2" presStyleCnt="0">
        <dgm:presLayoutVars>
          <dgm:hierBranch val="init"/>
        </dgm:presLayoutVars>
      </dgm:prSet>
      <dgm:spPr/>
    </dgm:pt>
    <dgm:pt modelId="{4F182081-5E5C-475D-A064-070D7B393A54}" type="pres">
      <dgm:prSet presAssocID="{B41C90C2-31F4-4F74-918F-44FCB8747BA2}" presName="rootComposite" presStyleCnt="0"/>
      <dgm:spPr/>
    </dgm:pt>
    <dgm:pt modelId="{D761CB40-B16B-4BDD-9536-C0AC730678D6}" type="pres">
      <dgm:prSet presAssocID="{B41C90C2-31F4-4F74-918F-44FCB8747BA2}" presName="rootText" presStyleLbl="node3" presStyleIdx="16" presStyleCnt="29" custLinFactNeighborX="53914">
        <dgm:presLayoutVars>
          <dgm:chPref val="3"/>
        </dgm:presLayoutVars>
      </dgm:prSet>
      <dgm:spPr/>
      <dgm:t>
        <a:bodyPr/>
        <a:lstStyle/>
        <a:p>
          <a:endParaRPr lang="en-US"/>
        </a:p>
      </dgm:t>
    </dgm:pt>
    <dgm:pt modelId="{EA3F2EAA-8E12-4313-AF5B-3C26473A8316}" type="pres">
      <dgm:prSet presAssocID="{B41C90C2-31F4-4F74-918F-44FCB8747BA2}" presName="rootConnector" presStyleLbl="node3" presStyleIdx="16" presStyleCnt="29"/>
      <dgm:spPr/>
      <dgm:t>
        <a:bodyPr/>
        <a:lstStyle/>
        <a:p>
          <a:endParaRPr lang="en-US"/>
        </a:p>
      </dgm:t>
    </dgm:pt>
    <dgm:pt modelId="{43705EB3-83E6-4797-8D93-16A6A9837C99}" type="pres">
      <dgm:prSet presAssocID="{B41C90C2-31F4-4F74-918F-44FCB8747BA2}" presName="hierChild4" presStyleCnt="0"/>
      <dgm:spPr/>
    </dgm:pt>
    <dgm:pt modelId="{1AC53A4D-3072-4D84-AD75-026D5EAE4CF3}" type="pres">
      <dgm:prSet presAssocID="{B41C90C2-31F4-4F74-918F-44FCB8747BA2}" presName="hierChild5" presStyleCnt="0"/>
      <dgm:spPr/>
    </dgm:pt>
    <dgm:pt modelId="{D35A9F48-E858-49B5-A183-4851A09BA418}" type="pres">
      <dgm:prSet presAssocID="{24D5A0DE-A0CD-4EE8-ADB0-ACE71FCCAC2D}" presName="Name37" presStyleLbl="parChTrans1D3" presStyleIdx="17" presStyleCnt="29"/>
      <dgm:spPr/>
      <dgm:t>
        <a:bodyPr/>
        <a:lstStyle/>
        <a:p>
          <a:endParaRPr lang="en-US"/>
        </a:p>
      </dgm:t>
    </dgm:pt>
    <dgm:pt modelId="{EEBFDA61-9269-4176-A241-D4DE133090E0}" type="pres">
      <dgm:prSet presAssocID="{8D3FCDE8-977D-4321-8AAF-E465F53E4C8D}" presName="hierRoot2" presStyleCnt="0">
        <dgm:presLayoutVars>
          <dgm:hierBranch val="init"/>
        </dgm:presLayoutVars>
      </dgm:prSet>
      <dgm:spPr/>
    </dgm:pt>
    <dgm:pt modelId="{E0702CDC-8E9E-4B80-AE97-80F91C89AA2F}" type="pres">
      <dgm:prSet presAssocID="{8D3FCDE8-977D-4321-8AAF-E465F53E4C8D}" presName="rootComposite" presStyleCnt="0"/>
      <dgm:spPr/>
    </dgm:pt>
    <dgm:pt modelId="{A3DF968F-0242-4483-A2B1-1A7CE56FB061}" type="pres">
      <dgm:prSet presAssocID="{8D3FCDE8-977D-4321-8AAF-E465F53E4C8D}" presName="rootText" presStyleLbl="node3" presStyleIdx="17" presStyleCnt="29" custLinFactNeighborX="53914">
        <dgm:presLayoutVars>
          <dgm:chPref val="3"/>
        </dgm:presLayoutVars>
      </dgm:prSet>
      <dgm:spPr/>
      <dgm:t>
        <a:bodyPr/>
        <a:lstStyle/>
        <a:p>
          <a:endParaRPr lang="en-US"/>
        </a:p>
      </dgm:t>
    </dgm:pt>
    <dgm:pt modelId="{8621403C-BA65-400D-94DE-BEB184F56858}" type="pres">
      <dgm:prSet presAssocID="{8D3FCDE8-977D-4321-8AAF-E465F53E4C8D}" presName="rootConnector" presStyleLbl="node3" presStyleIdx="17" presStyleCnt="29"/>
      <dgm:spPr/>
      <dgm:t>
        <a:bodyPr/>
        <a:lstStyle/>
        <a:p>
          <a:endParaRPr lang="en-US"/>
        </a:p>
      </dgm:t>
    </dgm:pt>
    <dgm:pt modelId="{5B5FC926-0A3D-4EAA-8B2B-B70295405E93}" type="pres">
      <dgm:prSet presAssocID="{8D3FCDE8-977D-4321-8AAF-E465F53E4C8D}" presName="hierChild4" presStyleCnt="0"/>
      <dgm:spPr/>
    </dgm:pt>
    <dgm:pt modelId="{6F02DA11-0A6F-434B-A0FA-A0AC55AB038B}" type="pres">
      <dgm:prSet presAssocID="{8D3FCDE8-977D-4321-8AAF-E465F53E4C8D}" presName="hierChild5" presStyleCnt="0"/>
      <dgm:spPr/>
    </dgm:pt>
    <dgm:pt modelId="{96B4342F-F284-45FC-8D74-2914CA77D31A}" type="pres">
      <dgm:prSet presAssocID="{7B1DD602-6795-46F5-B555-716AECC49D46}" presName="Name37" presStyleLbl="parChTrans1D3" presStyleIdx="18" presStyleCnt="29"/>
      <dgm:spPr/>
      <dgm:t>
        <a:bodyPr/>
        <a:lstStyle/>
        <a:p>
          <a:endParaRPr lang="en-US"/>
        </a:p>
      </dgm:t>
    </dgm:pt>
    <dgm:pt modelId="{F5733ABF-CF8E-4D48-A27A-39D7946934B1}" type="pres">
      <dgm:prSet presAssocID="{80F64E15-1568-4FC8-8F03-CD6353E0BED3}" presName="hierRoot2" presStyleCnt="0">
        <dgm:presLayoutVars>
          <dgm:hierBranch val="init"/>
        </dgm:presLayoutVars>
      </dgm:prSet>
      <dgm:spPr/>
    </dgm:pt>
    <dgm:pt modelId="{13CF4830-BDF4-4459-84A6-127D21323116}" type="pres">
      <dgm:prSet presAssocID="{80F64E15-1568-4FC8-8F03-CD6353E0BED3}" presName="rootComposite" presStyleCnt="0"/>
      <dgm:spPr/>
    </dgm:pt>
    <dgm:pt modelId="{B7316326-5A8D-4CA2-9D29-7FC204130231}" type="pres">
      <dgm:prSet presAssocID="{80F64E15-1568-4FC8-8F03-CD6353E0BED3}" presName="rootText" presStyleLbl="node3" presStyleIdx="18" presStyleCnt="29" custLinFactNeighborX="53914">
        <dgm:presLayoutVars>
          <dgm:chPref val="3"/>
        </dgm:presLayoutVars>
      </dgm:prSet>
      <dgm:spPr/>
      <dgm:t>
        <a:bodyPr/>
        <a:lstStyle/>
        <a:p>
          <a:endParaRPr lang="en-US"/>
        </a:p>
      </dgm:t>
    </dgm:pt>
    <dgm:pt modelId="{DD006159-BB5A-4636-BF06-C8AB24FC91FE}" type="pres">
      <dgm:prSet presAssocID="{80F64E15-1568-4FC8-8F03-CD6353E0BED3}" presName="rootConnector" presStyleLbl="node3" presStyleIdx="18" presStyleCnt="29"/>
      <dgm:spPr/>
      <dgm:t>
        <a:bodyPr/>
        <a:lstStyle/>
        <a:p>
          <a:endParaRPr lang="en-US"/>
        </a:p>
      </dgm:t>
    </dgm:pt>
    <dgm:pt modelId="{D5D98AAE-6871-4DA0-B50D-484E72EDA255}" type="pres">
      <dgm:prSet presAssocID="{80F64E15-1568-4FC8-8F03-CD6353E0BED3}" presName="hierChild4" presStyleCnt="0"/>
      <dgm:spPr/>
    </dgm:pt>
    <dgm:pt modelId="{43625627-85D2-430A-9824-0D4E6132C5BB}" type="pres">
      <dgm:prSet presAssocID="{80F64E15-1568-4FC8-8F03-CD6353E0BED3}" presName="hierChild5" presStyleCnt="0"/>
      <dgm:spPr/>
    </dgm:pt>
    <dgm:pt modelId="{2F5328AF-06B8-4CA0-9ECB-422175998DC6}" type="pres">
      <dgm:prSet presAssocID="{BB5E463D-2BE0-477C-A53C-4A759524AD3A}" presName="Name37" presStyleLbl="parChTrans1D3" presStyleIdx="19" presStyleCnt="29"/>
      <dgm:spPr/>
      <dgm:t>
        <a:bodyPr/>
        <a:lstStyle/>
        <a:p>
          <a:endParaRPr lang="en-US"/>
        </a:p>
      </dgm:t>
    </dgm:pt>
    <dgm:pt modelId="{E1A7B13F-247F-47D6-A3A3-42C5B69C4F24}" type="pres">
      <dgm:prSet presAssocID="{CF4C2B81-71F7-4820-9A44-E95D0EDEB49E}" presName="hierRoot2" presStyleCnt="0">
        <dgm:presLayoutVars>
          <dgm:hierBranch val="init"/>
        </dgm:presLayoutVars>
      </dgm:prSet>
      <dgm:spPr/>
    </dgm:pt>
    <dgm:pt modelId="{BFE335F8-1FE8-40BD-B022-8F7864278598}" type="pres">
      <dgm:prSet presAssocID="{CF4C2B81-71F7-4820-9A44-E95D0EDEB49E}" presName="rootComposite" presStyleCnt="0"/>
      <dgm:spPr/>
    </dgm:pt>
    <dgm:pt modelId="{828F9B3A-54F0-4774-AF83-384BE89F84A0}" type="pres">
      <dgm:prSet presAssocID="{CF4C2B81-71F7-4820-9A44-E95D0EDEB49E}" presName="rootText" presStyleLbl="node3" presStyleIdx="19" presStyleCnt="29" custLinFactNeighborX="53914">
        <dgm:presLayoutVars>
          <dgm:chPref val="3"/>
        </dgm:presLayoutVars>
      </dgm:prSet>
      <dgm:spPr/>
      <dgm:t>
        <a:bodyPr/>
        <a:lstStyle/>
        <a:p>
          <a:endParaRPr lang="en-US"/>
        </a:p>
      </dgm:t>
    </dgm:pt>
    <dgm:pt modelId="{162899AA-B421-4343-AD6D-F30733D0BCB0}" type="pres">
      <dgm:prSet presAssocID="{CF4C2B81-71F7-4820-9A44-E95D0EDEB49E}" presName="rootConnector" presStyleLbl="node3" presStyleIdx="19" presStyleCnt="29"/>
      <dgm:spPr/>
      <dgm:t>
        <a:bodyPr/>
        <a:lstStyle/>
        <a:p>
          <a:endParaRPr lang="en-US"/>
        </a:p>
      </dgm:t>
    </dgm:pt>
    <dgm:pt modelId="{405010E5-C22D-42F8-AE51-E4C75B62EB58}" type="pres">
      <dgm:prSet presAssocID="{CF4C2B81-71F7-4820-9A44-E95D0EDEB49E}" presName="hierChild4" presStyleCnt="0"/>
      <dgm:spPr/>
    </dgm:pt>
    <dgm:pt modelId="{4B379F58-ECBE-4B93-9929-F47A4FC94900}" type="pres">
      <dgm:prSet presAssocID="{CF4C2B81-71F7-4820-9A44-E95D0EDEB49E}" presName="hierChild5" presStyleCnt="0"/>
      <dgm:spPr/>
    </dgm:pt>
    <dgm:pt modelId="{4F36E2ED-F48D-4BA8-8522-550D42ABDB38}" type="pres">
      <dgm:prSet presAssocID="{CC859F7A-9793-4488-9E3A-8151DEA00E97}" presName="Name37" presStyleLbl="parChTrans1D3" presStyleIdx="20" presStyleCnt="29"/>
      <dgm:spPr/>
      <dgm:t>
        <a:bodyPr/>
        <a:lstStyle/>
        <a:p>
          <a:endParaRPr lang="en-US"/>
        </a:p>
      </dgm:t>
    </dgm:pt>
    <dgm:pt modelId="{B6B434C8-7EFB-41FA-94B9-6AADAD1CB16C}" type="pres">
      <dgm:prSet presAssocID="{FBAFBC67-9077-4E6B-BB60-9DF9700C69CE}" presName="hierRoot2" presStyleCnt="0">
        <dgm:presLayoutVars>
          <dgm:hierBranch val="init"/>
        </dgm:presLayoutVars>
      </dgm:prSet>
      <dgm:spPr/>
    </dgm:pt>
    <dgm:pt modelId="{1282AB28-002A-44F6-90E6-52B9381F7237}" type="pres">
      <dgm:prSet presAssocID="{FBAFBC67-9077-4E6B-BB60-9DF9700C69CE}" presName="rootComposite" presStyleCnt="0"/>
      <dgm:spPr/>
    </dgm:pt>
    <dgm:pt modelId="{353B5199-5C6D-4180-92B2-AF649B4A1C75}" type="pres">
      <dgm:prSet presAssocID="{FBAFBC67-9077-4E6B-BB60-9DF9700C69CE}" presName="rootText" presStyleLbl="node3" presStyleIdx="20" presStyleCnt="29" custLinFactNeighborX="53914">
        <dgm:presLayoutVars>
          <dgm:chPref val="3"/>
        </dgm:presLayoutVars>
      </dgm:prSet>
      <dgm:spPr/>
      <dgm:t>
        <a:bodyPr/>
        <a:lstStyle/>
        <a:p>
          <a:endParaRPr lang="en-US"/>
        </a:p>
      </dgm:t>
    </dgm:pt>
    <dgm:pt modelId="{56E16E10-8443-4C19-A47E-311735378AD5}" type="pres">
      <dgm:prSet presAssocID="{FBAFBC67-9077-4E6B-BB60-9DF9700C69CE}" presName="rootConnector" presStyleLbl="node3" presStyleIdx="20" presStyleCnt="29"/>
      <dgm:spPr/>
      <dgm:t>
        <a:bodyPr/>
        <a:lstStyle/>
        <a:p>
          <a:endParaRPr lang="en-US"/>
        </a:p>
      </dgm:t>
    </dgm:pt>
    <dgm:pt modelId="{B6C5C43F-1D53-4DCF-82CD-3E15B4FA2261}" type="pres">
      <dgm:prSet presAssocID="{FBAFBC67-9077-4E6B-BB60-9DF9700C69CE}" presName="hierChild4" presStyleCnt="0"/>
      <dgm:spPr/>
    </dgm:pt>
    <dgm:pt modelId="{5FB1BF3C-157B-4433-80A5-E1AD4D7F4316}" type="pres">
      <dgm:prSet presAssocID="{FBAFBC67-9077-4E6B-BB60-9DF9700C69CE}" presName="hierChild5" presStyleCnt="0"/>
      <dgm:spPr/>
    </dgm:pt>
    <dgm:pt modelId="{316337C9-996C-4D23-BBC4-1B1E1033AB36}" type="pres">
      <dgm:prSet presAssocID="{21EC737C-CDD5-491C-8EA5-608F17F9868C}" presName="Name37" presStyleLbl="parChTrans1D3" presStyleIdx="21" presStyleCnt="29"/>
      <dgm:spPr/>
      <dgm:t>
        <a:bodyPr/>
        <a:lstStyle/>
        <a:p>
          <a:endParaRPr lang="en-US"/>
        </a:p>
      </dgm:t>
    </dgm:pt>
    <dgm:pt modelId="{B1A1A1C2-4998-4FA0-9AC9-89D9DCAB276D}" type="pres">
      <dgm:prSet presAssocID="{AD51253D-31F7-433C-857D-0A0E16FFC337}" presName="hierRoot2" presStyleCnt="0">
        <dgm:presLayoutVars>
          <dgm:hierBranch val="init"/>
        </dgm:presLayoutVars>
      </dgm:prSet>
      <dgm:spPr/>
    </dgm:pt>
    <dgm:pt modelId="{C492CC24-6ACD-49C3-A0F0-47AD92E82E60}" type="pres">
      <dgm:prSet presAssocID="{AD51253D-31F7-433C-857D-0A0E16FFC337}" presName="rootComposite" presStyleCnt="0"/>
      <dgm:spPr/>
    </dgm:pt>
    <dgm:pt modelId="{394901F9-FFDB-412C-A400-68FB63C8A248}" type="pres">
      <dgm:prSet presAssocID="{AD51253D-31F7-433C-857D-0A0E16FFC337}" presName="rootText" presStyleLbl="node3" presStyleIdx="21" presStyleCnt="29" custLinFactNeighborX="53914">
        <dgm:presLayoutVars>
          <dgm:chPref val="3"/>
        </dgm:presLayoutVars>
      </dgm:prSet>
      <dgm:spPr/>
      <dgm:t>
        <a:bodyPr/>
        <a:lstStyle/>
        <a:p>
          <a:endParaRPr lang="en-US"/>
        </a:p>
      </dgm:t>
    </dgm:pt>
    <dgm:pt modelId="{227F78FA-4B49-4EF2-9600-E5AF7A96F794}" type="pres">
      <dgm:prSet presAssocID="{AD51253D-31F7-433C-857D-0A0E16FFC337}" presName="rootConnector" presStyleLbl="node3" presStyleIdx="21" presStyleCnt="29"/>
      <dgm:spPr/>
      <dgm:t>
        <a:bodyPr/>
        <a:lstStyle/>
        <a:p>
          <a:endParaRPr lang="en-US"/>
        </a:p>
      </dgm:t>
    </dgm:pt>
    <dgm:pt modelId="{86D791EB-F722-4D21-B0B9-DC37E42B017B}" type="pres">
      <dgm:prSet presAssocID="{AD51253D-31F7-433C-857D-0A0E16FFC337}" presName="hierChild4" presStyleCnt="0"/>
      <dgm:spPr/>
    </dgm:pt>
    <dgm:pt modelId="{538DE5CC-EFF1-4850-82D8-2EED73D3014E}" type="pres">
      <dgm:prSet presAssocID="{AD51253D-31F7-433C-857D-0A0E16FFC337}" presName="hierChild5" presStyleCnt="0"/>
      <dgm:spPr/>
    </dgm:pt>
    <dgm:pt modelId="{F6444E18-F894-4B93-9F4E-E262F96EAB6F}" type="pres">
      <dgm:prSet presAssocID="{037A0F6F-4C9B-43A2-BB49-D8DCEF7BA90B}" presName="Name37" presStyleLbl="parChTrans1D3" presStyleIdx="22" presStyleCnt="29"/>
      <dgm:spPr/>
      <dgm:t>
        <a:bodyPr/>
        <a:lstStyle/>
        <a:p>
          <a:endParaRPr lang="en-US"/>
        </a:p>
      </dgm:t>
    </dgm:pt>
    <dgm:pt modelId="{6C52C167-6F8C-482A-8BB8-A6CF9089D69F}" type="pres">
      <dgm:prSet presAssocID="{F327E44D-E18E-4A6B-BD9A-C864916A9B80}" presName="hierRoot2" presStyleCnt="0">
        <dgm:presLayoutVars>
          <dgm:hierBranch val="init"/>
        </dgm:presLayoutVars>
      </dgm:prSet>
      <dgm:spPr/>
    </dgm:pt>
    <dgm:pt modelId="{0BDA08C7-4908-4559-85B3-AAB7414EA299}" type="pres">
      <dgm:prSet presAssocID="{F327E44D-E18E-4A6B-BD9A-C864916A9B80}" presName="rootComposite" presStyleCnt="0"/>
      <dgm:spPr/>
    </dgm:pt>
    <dgm:pt modelId="{50A27510-BAB4-4CC3-B9F2-CE289C624238}" type="pres">
      <dgm:prSet presAssocID="{F327E44D-E18E-4A6B-BD9A-C864916A9B80}" presName="rootText" presStyleLbl="node3" presStyleIdx="22" presStyleCnt="29" custLinFactNeighborX="53914">
        <dgm:presLayoutVars>
          <dgm:chPref val="3"/>
        </dgm:presLayoutVars>
      </dgm:prSet>
      <dgm:spPr/>
      <dgm:t>
        <a:bodyPr/>
        <a:lstStyle/>
        <a:p>
          <a:endParaRPr lang="en-US"/>
        </a:p>
      </dgm:t>
    </dgm:pt>
    <dgm:pt modelId="{5D9E7922-0050-42CA-8F1C-18126B29B7FD}" type="pres">
      <dgm:prSet presAssocID="{F327E44D-E18E-4A6B-BD9A-C864916A9B80}" presName="rootConnector" presStyleLbl="node3" presStyleIdx="22" presStyleCnt="29"/>
      <dgm:spPr/>
      <dgm:t>
        <a:bodyPr/>
        <a:lstStyle/>
        <a:p>
          <a:endParaRPr lang="en-US"/>
        </a:p>
      </dgm:t>
    </dgm:pt>
    <dgm:pt modelId="{17C1E8A1-F3C9-48F8-B905-C78F0982D6DB}" type="pres">
      <dgm:prSet presAssocID="{F327E44D-E18E-4A6B-BD9A-C864916A9B80}" presName="hierChild4" presStyleCnt="0"/>
      <dgm:spPr/>
    </dgm:pt>
    <dgm:pt modelId="{37BA330B-B977-4247-A2B2-DEE4F9418FF7}" type="pres">
      <dgm:prSet presAssocID="{F327E44D-E18E-4A6B-BD9A-C864916A9B80}" presName="hierChild5" presStyleCnt="0"/>
      <dgm:spPr/>
    </dgm:pt>
    <dgm:pt modelId="{CBFA1EC8-2C5C-4355-9E2A-8EB3A0411732}" type="pres">
      <dgm:prSet presAssocID="{124F9F2A-106F-413B-96F5-50294D7F8EB3}" presName="hierChild5" presStyleCnt="0"/>
      <dgm:spPr/>
    </dgm:pt>
    <dgm:pt modelId="{FF38C2EF-5F95-446F-B3CC-7094CC5E7AE7}" type="pres">
      <dgm:prSet presAssocID="{0EA299B3-BEEA-4EB7-9936-909230AC7049}" presName="Name37" presStyleLbl="parChTrans1D2" presStyleIdx="4" presStyleCnt="5"/>
      <dgm:spPr/>
      <dgm:t>
        <a:bodyPr/>
        <a:lstStyle/>
        <a:p>
          <a:endParaRPr lang="en-US"/>
        </a:p>
      </dgm:t>
    </dgm:pt>
    <dgm:pt modelId="{A74B5EBC-32F7-4A8F-9115-1A1DD87B7506}" type="pres">
      <dgm:prSet presAssocID="{BEDA8312-54B6-48E0-ADF0-C8DBB5E217A3}" presName="hierRoot2" presStyleCnt="0">
        <dgm:presLayoutVars>
          <dgm:hierBranch val="init"/>
        </dgm:presLayoutVars>
      </dgm:prSet>
      <dgm:spPr/>
    </dgm:pt>
    <dgm:pt modelId="{4A14B7B7-2F84-44F4-BC36-4BD7B9C771E9}" type="pres">
      <dgm:prSet presAssocID="{BEDA8312-54B6-48E0-ADF0-C8DBB5E217A3}" presName="rootComposite" presStyleCnt="0"/>
      <dgm:spPr/>
    </dgm:pt>
    <dgm:pt modelId="{121A0516-E6DC-44FF-BE94-648FB398EDF3}" type="pres">
      <dgm:prSet presAssocID="{BEDA8312-54B6-48E0-ADF0-C8DBB5E217A3}" presName="rootText" presStyleLbl="node2" presStyleIdx="4" presStyleCnt="5" custLinFactX="10743" custLinFactNeighborX="100000">
        <dgm:presLayoutVars>
          <dgm:chPref val="3"/>
        </dgm:presLayoutVars>
      </dgm:prSet>
      <dgm:spPr/>
      <dgm:t>
        <a:bodyPr/>
        <a:lstStyle/>
        <a:p>
          <a:endParaRPr lang="en-US"/>
        </a:p>
      </dgm:t>
    </dgm:pt>
    <dgm:pt modelId="{0DE992AC-66DB-443F-85C0-03FAC60C4208}" type="pres">
      <dgm:prSet presAssocID="{BEDA8312-54B6-48E0-ADF0-C8DBB5E217A3}" presName="rootConnector" presStyleLbl="node2" presStyleIdx="4" presStyleCnt="5"/>
      <dgm:spPr/>
      <dgm:t>
        <a:bodyPr/>
        <a:lstStyle/>
        <a:p>
          <a:endParaRPr lang="en-US"/>
        </a:p>
      </dgm:t>
    </dgm:pt>
    <dgm:pt modelId="{78A35E2F-6D36-43F5-A0B9-37CE74C426A1}" type="pres">
      <dgm:prSet presAssocID="{BEDA8312-54B6-48E0-ADF0-C8DBB5E217A3}" presName="hierChild4" presStyleCnt="0"/>
      <dgm:spPr/>
    </dgm:pt>
    <dgm:pt modelId="{49A1070F-08AB-4934-8B25-6FA502FA2E8D}" type="pres">
      <dgm:prSet presAssocID="{86A11742-EC04-4E3A-A8FC-F1EAB332449F}" presName="Name37" presStyleLbl="parChTrans1D3" presStyleIdx="23" presStyleCnt="29"/>
      <dgm:spPr/>
      <dgm:t>
        <a:bodyPr/>
        <a:lstStyle/>
        <a:p>
          <a:endParaRPr lang="en-US"/>
        </a:p>
      </dgm:t>
    </dgm:pt>
    <dgm:pt modelId="{86D33E6F-FEB0-490D-AEB7-96B41C4B3486}" type="pres">
      <dgm:prSet presAssocID="{5242581F-6955-4B42-858A-B317D1D8FA05}" presName="hierRoot2" presStyleCnt="0">
        <dgm:presLayoutVars>
          <dgm:hierBranch val="init"/>
        </dgm:presLayoutVars>
      </dgm:prSet>
      <dgm:spPr/>
    </dgm:pt>
    <dgm:pt modelId="{63792B81-47E9-4B2B-A822-7FDFDA5935E1}" type="pres">
      <dgm:prSet presAssocID="{5242581F-6955-4B42-858A-B317D1D8FA05}" presName="rootComposite" presStyleCnt="0"/>
      <dgm:spPr/>
    </dgm:pt>
    <dgm:pt modelId="{A66993A6-6BF1-41F3-9659-C41ACCA22629}" type="pres">
      <dgm:prSet presAssocID="{5242581F-6955-4B42-858A-B317D1D8FA05}" presName="rootText" presStyleLbl="node3" presStyleIdx="23" presStyleCnt="29" custLinFactX="41343" custLinFactNeighborX="100000">
        <dgm:presLayoutVars>
          <dgm:chPref val="3"/>
        </dgm:presLayoutVars>
      </dgm:prSet>
      <dgm:spPr/>
      <dgm:t>
        <a:bodyPr/>
        <a:lstStyle/>
        <a:p>
          <a:endParaRPr lang="en-US"/>
        </a:p>
      </dgm:t>
    </dgm:pt>
    <dgm:pt modelId="{7658DA44-EC2D-43BE-97DC-DF852F76858D}" type="pres">
      <dgm:prSet presAssocID="{5242581F-6955-4B42-858A-B317D1D8FA05}" presName="rootConnector" presStyleLbl="node3" presStyleIdx="23" presStyleCnt="29"/>
      <dgm:spPr/>
      <dgm:t>
        <a:bodyPr/>
        <a:lstStyle/>
        <a:p>
          <a:endParaRPr lang="en-US"/>
        </a:p>
      </dgm:t>
    </dgm:pt>
    <dgm:pt modelId="{045A08DB-D28D-47E4-9889-9A04DE614B13}" type="pres">
      <dgm:prSet presAssocID="{5242581F-6955-4B42-858A-B317D1D8FA05}" presName="hierChild4" presStyleCnt="0"/>
      <dgm:spPr/>
    </dgm:pt>
    <dgm:pt modelId="{31A850A1-34E4-433F-93E0-62B90FC8C47E}" type="pres">
      <dgm:prSet presAssocID="{5242581F-6955-4B42-858A-B317D1D8FA05}" presName="hierChild5" presStyleCnt="0"/>
      <dgm:spPr/>
    </dgm:pt>
    <dgm:pt modelId="{72C00100-BECD-474B-B78B-20A7EC23938B}" type="pres">
      <dgm:prSet presAssocID="{01677178-A773-4A52-A2F6-607C47DE6A34}" presName="Name37" presStyleLbl="parChTrans1D3" presStyleIdx="24" presStyleCnt="29"/>
      <dgm:spPr/>
      <dgm:t>
        <a:bodyPr/>
        <a:lstStyle/>
        <a:p>
          <a:endParaRPr lang="en-US"/>
        </a:p>
      </dgm:t>
    </dgm:pt>
    <dgm:pt modelId="{2553DA39-BEC4-4036-B6CB-44F1AFB3D3D6}" type="pres">
      <dgm:prSet presAssocID="{69093F80-B6ED-45AD-BF64-C00A7AD8C9AE}" presName="hierRoot2" presStyleCnt="0">
        <dgm:presLayoutVars>
          <dgm:hierBranch val="init"/>
        </dgm:presLayoutVars>
      </dgm:prSet>
      <dgm:spPr/>
    </dgm:pt>
    <dgm:pt modelId="{0CFA309D-BEA4-4525-BC12-FDDDF744B977}" type="pres">
      <dgm:prSet presAssocID="{69093F80-B6ED-45AD-BF64-C00A7AD8C9AE}" presName="rootComposite" presStyleCnt="0"/>
      <dgm:spPr/>
    </dgm:pt>
    <dgm:pt modelId="{DC393870-4C35-4FE0-AB2D-03F58487ACE0}" type="pres">
      <dgm:prSet presAssocID="{69093F80-B6ED-45AD-BF64-C00A7AD8C9AE}" presName="rootText" presStyleLbl="node3" presStyleIdx="24" presStyleCnt="29" custLinFactX="41343" custLinFactNeighborX="100000">
        <dgm:presLayoutVars>
          <dgm:chPref val="3"/>
        </dgm:presLayoutVars>
      </dgm:prSet>
      <dgm:spPr/>
      <dgm:t>
        <a:bodyPr/>
        <a:lstStyle/>
        <a:p>
          <a:endParaRPr lang="en-US"/>
        </a:p>
      </dgm:t>
    </dgm:pt>
    <dgm:pt modelId="{1920FD80-2C43-412A-A5BD-7CC3A21A5C5A}" type="pres">
      <dgm:prSet presAssocID="{69093F80-B6ED-45AD-BF64-C00A7AD8C9AE}" presName="rootConnector" presStyleLbl="node3" presStyleIdx="24" presStyleCnt="29"/>
      <dgm:spPr/>
      <dgm:t>
        <a:bodyPr/>
        <a:lstStyle/>
        <a:p>
          <a:endParaRPr lang="en-US"/>
        </a:p>
      </dgm:t>
    </dgm:pt>
    <dgm:pt modelId="{2A7AB6B4-CFA4-4D0E-8FA1-EAC713D9E91D}" type="pres">
      <dgm:prSet presAssocID="{69093F80-B6ED-45AD-BF64-C00A7AD8C9AE}" presName="hierChild4" presStyleCnt="0"/>
      <dgm:spPr/>
    </dgm:pt>
    <dgm:pt modelId="{D42B38F7-AE24-4436-9184-42F2B189B862}" type="pres">
      <dgm:prSet presAssocID="{69093F80-B6ED-45AD-BF64-C00A7AD8C9AE}" presName="hierChild5" presStyleCnt="0"/>
      <dgm:spPr/>
    </dgm:pt>
    <dgm:pt modelId="{9F49034D-215E-4933-8CB9-804B982F2517}" type="pres">
      <dgm:prSet presAssocID="{CAE1CFBE-E295-4981-93C9-4F6203668816}" presName="Name37" presStyleLbl="parChTrans1D3" presStyleIdx="25" presStyleCnt="29"/>
      <dgm:spPr/>
      <dgm:t>
        <a:bodyPr/>
        <a:lstStyle/>
        <a:p>
          <a:endParaRPr lang="en-US"/>
        </a:p>
      </dgm:t>
    </dgm:pt>
    <dgm:pt modelId="{1A11965B-1939-4E99-908A-EF2F52DA0193}" type="pres">
      <dgm:prSet presAssocID="{4C1356A7-C91C-4111-B011-21B623DD913E}" presName="hierRoot2" presStyleCnt="0">
        <dgm:presLayoutVars>
          <dgm:hierBranch val="init"/>
        </dgm:presLayoutVars>
      </dgm:prSet>
      <dgm:spPr/>
    </dgm:pt>
    <dgm:pt modelId="{2AC335DC-93CA-4A3B-BDD4-0EE34826DD58}" type="pres">
      <dgm:prSet presAssocID="{4C1356A7-C91C-4111-B011-21B623DD913E}" presName="rootComposite" presStyleCnt="0"/>
      <dgm:spPr/>
    </dgm:pt>
    <dgm:pt modelId="{1D001B06-04E8-4B64-8A5F-393F90BFE6D7}" type="pres">
      <dgm:prSet presAssocID="{4C1356A7-C91C-4111-B011-21B623DD913E}" presName="rootText" presStyleLbl="node3" presStyleIdx="25" presStyleCnt="29" custLinFactX="41343" custLinFactNeighborX="100000">
        <dgm:presLayoutVars>
          <dgm:chPref val="3"/>
        </dgm:presLayoutVars>
      </dgm:prSet>
      <dgm:spPr/>
      <dgm:t>
        <a:bodyPr/>
        <a:lstStyle/>
        <a:p>
          <a:endParaRPr lang="en-US"/>
        </a:p>
      </dgm:t>
    </dgm:pt>
    <dgm:pt modelId="{9FF5B48A-B1FE-44A4-BD2C-ECB67E51A113}" type="pres">
      <dgm:prSet presAssocID="{4C1356A7-C91C-4111-B011-21B623DD913E}" presName="rootConnector" presStyleLbl="node3" presStyleIdx="25" presStyleCnt="29"/>
      <dgm:spPr/>
      <dgm:t>
        <a:bodyPr/>
        <a:lstStyle/>
        <a:p>
          <a:endParaRPr lang="en-US"/>
        </a:p>
      </dgm:t>
    </dgm:pt>
    <dgm:pt modelId="{08A3A4FE-A2C2-4CF9-B3B0-D2BEB9905AC9}" type="pres">
      <dgm:prSet presAssocID="{4C1356A7-C91C-4111-B011-21B623DD913E}" presName="hierChild4" presStyleCnt="0"/>
      <dgm:spPr/>
    </dgm:pt>
    <dgm:pt modelId="{1BCF7E53-D780-4734-9797-D49DC2BAA3E9}" type="pres">
      <dgm:prSet presAssocID="{4C1356A7-C91C-4111-B011-21B623DD913E}" presName="hierChild5" presStyleCnt="0"/>
      <dgm:spPr/>
    </dgm:pt>
    <dgm:pt modelId="{D7F0CE50-F810-4A5E-B85B-E3DCC9A2F7FB}" type="pres">
      <dgm:prSet presAssocID="{C0404DE2-40F6-4F4C-ABBF-73C54BE785B7}" presName="Name37" presStyleLbl="parChTrans1D3" presStyleIdx="26" presStyleCnt="29"/>
      <dgm:spPr/>
      <dgm:t>
        <a:bodyPr/>
        <a:lstStyle/>
        <a:p>
          <a:endParaRPr lang="en-US"/>
        </a:p>
      </dgm:t>
    </dgm:pt>
    <dgm:pt modelId="{85BFA7A1-2992-4BF1-A672-F8D071970A99}" type="pres">
      <dgm:prSet presAssocID="{0882793A-BE79-4C47-BE39-7399B65DAB7C}" presName="hierRoot2" presStyleCnt="0">
        <dgm:presLayoutVars>
          <dgm:hierBranch val="init"/>
        </dgm:presLayoutVars>
      </dgm:prSet>
      <dgm:spPr/>
    </dgm:pt>
    <dgm:pt modelId="{B6F36698-0635-45E7-ACEC-7DC71B5DB552}" type="pres">
      <dgm:prSet presAssocID="{0882793A-BE79-4C47-BE39-7399B65DAB7C}" presName="rootComposite" presStyleCnt="0"/>
      <dgm:spPr/>
    </dgm:pt>
    <dgm:pt modelId="{45802086-D383-490A-B9D2-7EF5EE511C66}" type="pres">
      <dgm:prSet presAssocID="{0882793A-BE79-4C47-BE39-7399B65DAB7C}" presName="rootText" presStyleLbl="node3" presStyleIdx="26" presStyleCnt="29" custLinFactX="41343" custLinFactNeighborX="100000">
        <dgm:presLayoutVars>
          <dgm:chPref val="3"/>
        </dgm:presLayoutVars>
      </dgm:prSet>
      <dgm:spPr/>
      <dgm:t>
        <a:bodyPr/>
        <a:lstStyle/>
        <a:p>
          <a:endParaRPr lang="en-US"/>
        </a:p>
      </dgm:t>
    </dgm:pt>
    <dgm:pt modelId="{6F2720C6-E2E7-4DE9-8AA1-43CF37816843}" type="pres">
      <dgm:prSet presAssocID="{0882793A-BE79-4C47-BE39-7399B65DAB7C}" presName="rootConnector" presStyleLbl="node3" presStyleIdx="26" presStyleCnt="29"/>
      <dgm:spPr/>
      <dgm:t>
        <a:bodyPr/>
        <a:lstStyle/>
        <a:p>
          <a:endParaRPr lang="en-US"/>
        </a:p>
      </dgm:t>
    </dgm:pt>
    <dgm:pt modelId="{4126587A-EFD2-4C6F-9C62-AB36527C3974}" type="pres">
      <dgm:prSet presAssocID="{0882793A-BE79-4C47-BE39-7399B65DAB7C}" presName="hierChild4" presStyleCnt="0"/>
      <dgm:spPr/>
    </dgm:pt>
    <dgm:pt modelId="{C7BA9ECD-74DD-4B5E-9904-F146EC6BFD0D}" type="pres">
      <dgm:prSet presAssocID="{0882793A-BE79-4C47-BE39-7399B65DAB7C}" presName="hierChild5" presStyleCnt="0"/>
      <dgm:spPr/>
    </dgm:pt>
    <dgm:pt modelId="{E9DA1B3E-D12C-4008-BB5F-D3A07B6FA23A}" type="pres">
      <dgm:prSet presAssocID="{D908DBB8-EDF0-49FA-880B-87CC622BD439}" presName="Name37" presStyleLbl="parChTrans1D3" presStyleIdx="27" presStyleCnt="29"/>
      <dgm:spPr/>
      <dgm:t>
        <a:bodyPr/>
        <a:lstStyle/>
        <a:p>
          <a:endParaRPr lang="en-US"/>
        </a:p>
      </dgm:t>
    </dgm:pt>
    <dgm:pt modelId="{149CDEE9-DE05-4B1D-8E55-7A603C1DF946}" type="pres">
      <dgm:prSet presAssocID="{341A349D-F1C3-4031-9453-8C9EDDE2BECB}" presName="hierRoot2" presStyleCnt="0">
        <dgm:presLayoutVars>
          <dgm:hierBranch val="init"/>
        </dgm:presLayoutVars>
      </dgm:prSet>
      <dgm:spPr/>
    </dgm:pt>
    <dgm:pt modelId="{2E730224-F0EA-48F0-A383-5FD4EF10CA8B}" type="pres">
      <dgm:prSet presAssocID="{341A349D-F1C3-4031-9453-8C9EDDE2BECB}" presName="rootComposite" presStyleCnt="0"/>
      <dgm:spPr/>
    </dgm:pt>
    <dgm:pt modelId="{66F563F9-8D02-444E-BCD7-0F46C4F437E6}" type="pres">
      <dgm:prSet presAssocID="{341A349D-F1C3-4031-9453-8C9EDDE2BECB}" presName="rootText" presStyleLbl="node3" presStyleIdx="27" presStyleCnt="29" custLinFactX="41343" custLinFactNeighborX="100000">
        <dgm:presLayoutVars>
          <dgm:chPref val="3"/>
        </dgm:presLayoutVars>
      </dgm:prSet>
      <dgm:spPr/>
      <dgm:t>
        <a:bodyPr/>
        <a:lstStyle/>
        <a:p>
          <a:endParaRPr lang="en-US"/>
        </a:p>
      </dgm:t>
    </dgm:pt>
    <dgm:pt modelId="{74651DC8-D961-48D0-871C-20E4C536676E}" type="pres">
      <dgm:prSet presAssocID="{341A349D-F1C3-4031-9453-8C9EDDE2BECB}" presName="rootConnector" presStyleLbl="node3" presStyleIdx="27" presStyleCnt="29"/>
      <dgm:spPr/>
      <dgm:t>
        <a:bodyPr/>
        <a:lstStyle/>
        <a:p>
          <a:endParaRPr lang="en-US"/>
        </a:p>
      </dgm:t>
    </dgm:pt>
    <dgm:pt modelId="{BCF0E226-5B16-45E3-9CC8-303C7398A17E}" type="pres">
      <dgm:prSet presAssocID="{341A349D-F1C3-4031-9453-8C9EDDE2BECB}" presName="hierChild4" presStyleCnt="0"/>
      <dgm:spPr/>
    </dgm:pt>
    <dgm:pt modelId="{E804A6E0-F819-4E95-99D9-FE842E1F9634}" type="pres">
      <dgm:prSet presAssocID="{341A349D-F1C3-4031-9453-8C9EDDE2BECB}" presName="hierChild5" presStyleCnt="0"/>
      <dgm:spPr/>
    </dgm:pt>
    <dgm:pt modelId="{AF4863F3-6DB4-4EC4-AA7E-77F43FFAEE31}" type="pres">
      <dgm:prSet presAssocID="{0FF17651-7B33-4FFF-A050-A8E362EC7DB9}" presName="Name37" presStyleLbl="parChTrans1D3" presStyleIdx="28" presStyleCnt="29"/>
      <dgm:spPr/>
      <dgm:t>
        <a:bodyPr/>
        <a:lstStyle/>
        <a:p>
          <a:endParaRPr lang="en-US"/>
        </a:p>
      </dgm:t>
    </dgm:pt>
    <dgm:pt modelId="{5624D27B-71A4-4F60-BCAE-E162742B3164}" type="pres">
      <dgm:prSet presAssocID="{1DB99FC7-AEE5-419E-BA53-80E1E1313908}" presName="hierRoot2" presStyleCnt="0">
        <dgm:presLayoutVars>
          <dgm:hierBranch val="init"/>
        </dgm:presLayoutVars>
      </dgm:prSet>
      <dgm:spPr/>
    </dgm:pt>
    <dgm:pt modelId="{20A8DB64-D962-474C-9623-FC417DBCB8F1}" type="pres">
      <dgm:prSet presAssocID="{1DB99FC7-AEE5-419E-BA53-80E1E1313908}" presName="rootComposite" presStyleCnt="0"/>
      <dgm:spPr/>
    </dgm:pt>
    <dgm:pt modelId="{C3956523-FE58-4993-A2A5-BB812603D4DE}" type="pres">
      <dgm:prSet presAssocID="{1DB99FC7-AEE5-419E-BA53-80E1E1313908}" presName="rootText" presStyleLbl="node3" presStyleIdx="28" presStyleCnt="29" custLinFactX="41343" custLinFactNeighborX="100000">
        <dgm:presLayoutVars>
          <dgm:chPref val="3"/>
        </dgm:presLayoutVars>
      </dgm:prSet>
      <dgm:spPr/>
      <dgm:t>
        <a:bodyPr/>
        <a:lstStyle/>
        <a:p>
          <a:endParaRPr lang="en-US"/>
        </a:p>
      </dgm:t>
    </dgm:pt>
    <dgm:pt modelId="{43EB8A38-220F-4BD0-91FE-8AF49F10DB6F}" type="pres">
      <dgm:prSet presAssocID="{1DB99FC7-AEE5-419E-BA53-80E1E1313908}" presName="rootConnector" presStyleLbl="node3" presStyleIdx="28" presStyleCnt="29"/>
      <dgm:spPr/>
      <dgm:t>
        <a:bodyPr/>
        <a:lstStyle/>
        <a:p>
          <a:endParaRPr lang="en-US"/>
        </a:p>
      </dgm:t>
    </dgm:pt>
    <dgm:pt modelId="{8544A280-33A6-4068-B432-23F6DA4BB9FF}" type="pres">
      <dgm:prSet presAssocID="{1DB99FC7-AEE5-419E-BA53-80E1E1313908}" presName="hierChild4" presStyleCnt="0"/>
      <dgm:spPr/>
    </dgm:pt>
    <dgm:pt modelId="{3B62A3EB-6607-4E1F-8370-1D8547D33768}" type="pres">
      <dgm:prSet presAssocID="{1DB99FC7-AEE5-419E-BA53-80E1E1313908}" presName="hierChild5" presStyleCnt="0"/>
      <dgm:spPr/>
    </dgm:pt>
    <dgm:pt modelId="{FD31277C-6B16-4B77-87E7-5971B6A35D92}" type="pres">
      <dgm:prSet presAssocID="{BEDA8312-54B6-48E0-ADF0-C8DBB5E217A3}" presName="hierChild5" presStyleCnt="0"/>
      <dgm:spPr/>
    </dgm:pt>
    <dgm:pt modelId="{AE787DF6-FDE1-4F94-BB08-F57FF9BB77E5}" type="pres">
      <dgm:prSet presAssocID="{08910169-F6E2-402A-B550-18099CDB60DA}" presName="hierChild3" presStyleCnt="0"/>
      <dgm:spPr/>
    </dgm:pt>
  </dgm:ptLst>
  <dgm:cxnLst>
    <dgm:cxn modelId="{199F7DD9-4641-4AF4-8FFA-2CCCC9CD6114}" srcId="{124F9F2A-106F-413B-96F5-50294D7F8EB3}" destId="{FBAFBC67-9077-4E6B-BB60-9DF9700C69CE}" srcOrd="5" destOrd="0" parTransId="{CC859F7A-9793-4488-9E3A-8151DEA00E97}" sibTransId="{8F0FAC2E-E658-493F-9976-C7D5E34FADDB}"/>
    <dgm:cxn modelId="{ED70825F-2132-4F4B-96EF-CB5D32BE34CE}" type="presOf" srcId="{124F9F2A-106F-413B-96F5-50294D7F8EB3}" destId="{27C55C9C-E27D-4A24-AAC3-BAC878957A06}" srcOrd="1" destOrd="0" presId="urn:microsoft.com/office/officeart/2005/8/layout/orgChart1"/>
    <dgm:cxn modelId="{E710C217-9A51-4EFB-9D92-1A8A06D12D05}" type="presOf" srcId="{0062C552-403A-4B46-8C83-CE38F6A3D60D}" destId="{E6CBC275-3586-469E-9411-00104C616AD4}" srcOrd="0" destOrd="0" presId="urn:microsoft.com/office/officeart/2005/8/layout/orgChart1"/>
    <dgm:cxn modelId="{629B69A2-AAB3-412B-97F9-783EFF6F81B9}" type="presOf" srcId="{0882793A-BE79-4C47-BE39-7399B65DAB7C}" destId="{45802086-D383-490A-B9D2-7EF5EE511C66}" srcOrd="0" destOrd="0" presId="urn:microsoft.com/office/officeart/2005/8/layout/orgChart1"/>
    <dgm:cxn modelId="{4066AF76-D977-47CB-9A17-BD5B2878DEAB}" type="presOf" srcId="{B41C90C2-31F4-4F74-918F-44FCB8747BA2}" destId="{EA3F2EAA-8E12-4313-AF5B-3C26473A8316}" srcOrd="1" destOrd="0" presId="urn:microsoft.com/office/officeart/2005/8/layout/orgChart1"/>
    <dgm:cxn modelId="{6BC146E8-6AB9-4636-B30B-6D892432A19A}" srcId="{08910169-F6E2-402A-B550-18099CDB60DA}" destId="{3E3F578A-C3A0-4E77-907B-7F07972DB360}" srcOrd="1" destOrd="0" parTransId="{705C189C-CF9C-43BB-B4D8-E2004DFE2516}" sibTransId="{9D822B4B-932D-4092-981E-7C87C7B48929}"/>
    <dgm:cxn modelId="{E523A401-2B40-4AF4-B0DB-D1ED59319431}" type="presOf" srcId="{2D118291-4A6A-4BBD-BE19-B809EB5E9571}" destId="{A9075A07-C58E-4A65-BAFE-C6C946DE9781}" srcOrd="1" destOrd="0" presId="urn:microsoft.com/office/officeart/2005/8/layout/orgChart1"/>
    <dgm:cxn modelId="{2AC2B8E1-D295-4D04-8949-84ECCB42237D}" type="presOf" srcId="{1B04243A-2443-4D9D-AC62-261AC97477EE}" destId="{7382F39A-3C23-45B6-AB44-F3262A6E32CE}" srcOrd="1" destOrd="0" presId="urn:microsoft.com/office/officeart/2005/8/layout/orgChart1"/>
    <dgm:cxn modelId="{FF8D466F-200D-4B1C-BD16-E14F9F47A0FC}" srcId="{B4131B84-4AE6-484F-8351-BC7F8F9AA176}" destId="{BFC83705-90F1-4318-B75E-8B95B65E6127}" srcOrd="0" destOrd="0" parTransId="{D1901138-942D-4CB8-8396-7205CC419273}" sibTransId="{37BD0294-FC9F-4FC7-8B0C-FD85418C3804}"/>
    <dgm:cxn modelId="{C0E979B4-A276-41C4-B10D-1DA26EC204DC}" type="presOf" srcId="{012A5BC3-C1DF-4D30-AFF2-0EA3CF6DCB4E}" destId="{66BC942C-1F6C-4774-A4E6-E13BC006A779}" srcOrd="1" destOrd="0" presId="urn:microsoft.com/office/officeart/2005/8/layout/orgChart1"/>
    <dgm:cxn modelId="{CAFB01BC-7825-4518-A175-DCFEAB2E2063}" type="presOf" srcId="{CF4C2B81-71F7-4820-9A44-E95D0EDEB49E}" destId="{162899AA-B421-4343-AD6D-F30733D0BCB0}" srcOrd="1" destOrd="0" presId="urn:microsoft.com/office/officeart/2005/8/layout/orgChart1"/>
    <dgm:cxn modelId="{610F4E89-5F13-4E91-B4D8-E8B511804E72}" srcId="{3E3F578A-C3A0-4E77-907B-7F07972DB360}" destId="{0EF61F5A-1468-4078-9C15-0611CA309A12}" srcOrd="1" destOrd="0" parTransId="{8301F1A3-B47B-4CE7-BF3A-3854E43BE4D8}" sibTransId="{E39CF3D5-A9C2-4826-A543-3752BED197AB}"/>
    <dgm:cxn modelId="{809714A6-976B-4557-A9CB-1A8111CF64F1}" srcId="{2D118291-4A6A-4BBD-BE19-B809EB5E9571}" destId="{0753C600-EE3F-4153-BD4F-20F5441DB2CE}" srcOrd="0" destOrd="0" parTransId="{3BC91934-B68C-44F9-849C-BA2427EF5472}" sibTransId="{86E173E9-5232-4873-BECC-A7A2445D5F8D}"/>
    <dgm:cxn modelId="{9BB677F4-0152-4EC3-957F-81B74E669E93}" type="presOf" srcId="{89B9C43F-D032-44AF-A78F-7ABC96E49B7C}" destId="{41C26ADA-E3C8-4081-94E7-F98E19A18AD3}" srcOrd="0" destOrd="0" presId="urn:microsoft.com/office/officeart/2005/8/layout/orgChart1"/>
    <dgm:cxn modelId="{2B159332-0D5B-4847-A224-6F822B732EA1}" type="presOf" srcId="{0182C60F-4B2F-4DC1-A179-E28B2439CD47}" destId="{FA117343-C9F4-4F77-A7B3-4ED87415715F}" srcOrd="0" destOrd="0" presId="urn:microsoft.com/office/officeart/2005/8/layout/orgChart1"/>
    <dgm:cxn modelId="{0BC5F2B6-9576-4D29-8572-2BCB5D937EDE}" type="presOf" srcId="{21EC737C-CDD5-491C-8EA5-608F17F9868C}" destId="{316337C9-996C-4D23-BBC4-1B1E1033AB36}" srcOrd="0" destOrd="0" presId="urn:microsoft.com/office/officeart/2005/8/layout/orgChart1"/>
    <dgm:cxn modelId="{5303F217-50D9-4745-B107-F7AF0DCBE23A}" type="presOf" srcId="{B5594B76-C2EE-4852-834A-714B2949FC9E}" destId="{8F436137-C42F-4868-A5B1-B77576EA2729}" srcOrd="0" destOrd="0" presId="urn:microsoft.com/office/officeart/2005/8/layout/orgChart1"/>
    <dgm:cxn modelId="{37271D1E-EC02-4159-848E-2730E17A0A7E}" type="presOf" srcId="{1DB99FC7-AEE5-419E-BA53-80E1E1313908}" destId="{43EB8A38-220F-4BD0-91FE-8AF49F10DB6F}" srcOrd="1" destOrd="0" presId="urn:microsoft.com/office/officeart/2005/8/layout/orgChart1"/>
    <dgm:cxn modelId="{BC9D2B7A-40EF-4175-A7BE-540F60CB7648}" type="presOf" srcId="{0F609EA9-696D-464A-92B5-0ACE35FBC2CD}" destId="{860B335C-B2F7-4672-862F-28C90E5712CC}" srcOrd="0" destOrd="0" presId="urn:microsoft.com/office/officeart/2005/8/layout/orgChart1"/>
    <dgm:cxn modelId="{3438E042-4502-4DD5-B45F-539ECE0B80D0}" type="presOf" srcId="{BEDA8312-54B6-48E0-ADF0-C8DBB5E217A3}" destId="{0DE992AC-66DB-443F-85C0-03FAC60C4208}" srcOrd="1" destOrd="0" presId="urn:microsoft.com/office/officeart/2005/8/layout/orgChart1"/>
    <dgm:cxn modelId="{E61E3D8D-E56D-492B-A366-F43E7794D9D5}" type="presOf" srcId="{CEAD7FCA-F00F-430A-AE92-361B94B21383}" destId="{937C96EA-0846-432D-A09F-23C5C8C5F790}" srcOrd="0" destOrd="0" presId="urn:microsoft.com/office/officeart/2005/8/layout/orgChart1"/>
    <dgm:cxn modelId="{49F377F5-D030-4745-AA24-70F464F7EBD7}" type="presOf" srcId="{4C1356A7-C91C-4111-B011-21B623DD913E}" destId="{1D001B06-04E8-4B64-8A5F-393F90BFE6D7}" srcOrd="0" destOrd="0" presId="urn:microsoft.com/office/officeart/2005/8/layout/orgChart1"/>
    <dgm:cxn modelId="{DE3A3B77-30C4-4D43-B4AE-7A3D36BEB39A}" type="presOf" srcId="{CEAD7FCA-F00F-430A-AE92-361B94B21383}" destId="{69ADEF55-F660-4277-9ACB-58CF30133FA0}" srcOrd="1" destOrd="0" presId="urn:microsoft.com/office/officeart/2005/8/layout/orgChart1"/>
    <dgm:cxn modelId="{CD40EACA-7FA9-4E37-85AE-8776E99F7DDE}" srcId="{BEDA8312-54B6-48E0-ADF0-C8DBB5E217A3}" destId="{69093F80-B6ED-45AD-BF64-C00A7AD8C9AE}" srcOrd="1" destOrd="0" parTransId="{01677178-A773-4A52-A2F6-607C47DE6A34}" sibTransId="{505F22E8-0273-4237-ABA4-EBFB2BC79B3E}"/>
    <dgm:cxn modelId="{E7589FBE-D93F-48D2-9EC8-64C80F874E30}" type="presOf" srcId="{6184DEC2-D0BA-4BB1-B48F-8D29C37BA836}" destId="{B333E1A6-5FCB-4A12-994F-A8AE5EB4E95C}" srcOrd="0" destOrd="0" presId="urn:microsoft.com/office/officeart/2005/8/layout/orgChart1"/>
    <dgm:cxn modelId="{30703FB0-A250-4EE5-AAEA-C214298493FB}" type="presOf" srcId="{7D3AB078-C589-44DE-9760-ABD201EC4928}" destId="{DC0DD0D3-AA3E-455E-86EC-1B9FFFFA13C4}" srcOrd="0" destOrd="0" presId="urn:microsoft.com/office/officeart/2005/8/layout/orgChart1"/>
    <dgm:cxn modelId="{1E2EB1F3-6FEC-42CA-B552-A7CB5EC712F1}" srcId="{B4131B84-4AE6-484F-8351-BC7F8F9AA176}" destId="{A844BBD1-FFDF-4555-8514-8658AB7DC46F}" srcOrd="6" destOrd="0" parTransId="{E64CF8A3-1929-4D31-B169-819FAD564AB2}" sibTransId="{F9C19C7C-30C4-4D04-9394-D14C273D01CB}"/>
    <dgm:cxn modelId="{FB579959-7F6D-4AB4-893F-047C590CE171}" type="presOf" srcId="{B41C90C2-31F4-4F74-918F-44FCB8747BA2}" destId="{D761CB40-B16B-4BDD-9536-C0AC730678D6}" srcOrd="0" destOrd="0" presId="urn:microsoft.com/office/officeart/2005/8/layout/orgChart1"/>
    <dgm:cxn modelId="{E9A2C17D-6AF7-413E-AC4D-A79FF4EA411D}" type="presOf" srcId="{BED7507E-B6F7-45B9-91D8-79860C1584EC}" destId="{4F26EBAB-F9FA-4DAC-82C8-8AA1477DA91E}" srcOrd="0" destOrd="0" presId="urn:microsoft.com/office/officeart/2005/8/layout/orgChart1"/>
    <dgm:cxn modelId="{BBBC5862-0A7A-4F31-BB5D-4ECA3B2BCE04}" type="presOf" srcId="{5242581F-6955-4B42-858A-B317D1D8FA05}" destId="{A66993A6-6BF1-41F3-9659-C41ACCA22629}" srcOrd="0" destOrd="0" presId="urn:microsoft.com/office/officeart/2005/8/layout/orgChart1"/>
    <dgm:cxn modelId="{0F5BCCFA-EC8E-46A9-807D-D928BA83DEA2}" srcId="{124F9F2A-106F-413B-96F5-50294D7F8EB3}" destId="{0F609EA9-696D-464A-92B5-0ACE35FBC2CD}" srcOrd="0" destOrd="0" parTransId="{4C0D7E66-3E82-45F2-9A19-7FD6B87F915B}" sibTransId="{20EBB93A-547F-4F15-8A3D-8910FB21B7B1}"/>
    <dgm:cxn modelId="{D39C9E4F-0910-4F55-AF5A-DC2CAA5E27DA}" type="presOf" srcId="{B4131B84-4AE6-484F-8351-BC7F8F9AA176}" destId="{3AD9290F-A8B1-46D3-ADC3-37FB4A29C9ED}" srcOrd="0" destOrd="0" presId="urn:microsoft.com/office/officeart/2005/8/layout/orgChart1"/>
    <dgm:cxn modelId="{48E31B2F-9A87-4375-BAA4-7DCD27B04A66}" type="presOf" srcId="{0882793A-BE79-4C47-BE39-7399B65DAB7C}" destId="{6F2720C6-E2E7-4DE9-8AA1-43CF37816843}" srcOrd="1" destOrd="0" presId="urn:microsoft.com/office/officeart/2005/8/layout/orgChart1"/>
    <dgm:cxn modelId="{FE650FDB-4AD5-42FC-8E08-E805868DD24B}" srcId="{C86D50DA-664E-4B23-9D4A-3BA7627ADDD3}" destId="{08910169-F6E2-402A-B550-18099CDB60DA}" srcOrd="0" destOrd="0" parTransId="{947609A5-71AB-4905-B777-4168DF2F302C}" sibTransId="{A0C44796-1F88-467E-9853-B6E7F20CF526}"/>
    <dgm:cxn modelId="{C02F7E87-47B1-4979-84E9-5B249AEEBD87}" srcId="{124F9F2A-106F-413B-96F5-50294D7F8EB3}" destId="{8D3FCDE8-977D-4321-8AAF-E465F53E4C8D}" srcOrd="2" destOrd="0" parTransId="{24D5A0DE-A0CD-4EE8-ADB0-ACE71FCCAC2D}" sibTransId="{B7F34857-7B2D-4A9F-B319-714A634A6CEF}"/>
    <dgm:cxn modelId="{DB5E46CB-DDE2-408F-BAD5-E8F98BDED2F2}" srcId="{2D118291-4A6A-4BBD-BE19-B809EB5E9571}" destId="{FE80C8B0-E188-461B-95B8-078C3B8B8E46}" srcOrd="2" destOrd="0" parTransId="{C1C600F8-640A-4955-8316-03415DF8A284}" sibTransId="{E776B875-1A71-49F7-9686-0BD9B678E056}"/>
    <dgm:cxn modelId="{458EE018-E658-4E3B-B1B7-1BAD2D9F801F}" type="presOf" srcId="{8D3FCDE8-977D-4321-8AAF-E465F53E4C8D}" destId="{A3DF968F-0242-4483-A2B1-1A7CE56FB061}" srcOrd="0" destOrd="0" presId="urn:microsoft.com/office/officeart/2005/8/layout/orgChart1"/>
    <dgm:cxn modelId="{64BA962A-C16C-41CD-8696-D6270F5431E3}" srcId="{B4131B84-4AE6-484F-8351-BC7F8F9AA176}" destId="{0EC071D9-0D9F-4E45-9B4A-6B31235DB4B8}" srcOrd="2" destOrd="0" parTransId="{5D741CA4-371D-4C1C-9858-AF62724D4098}" sibTransId="{1AC99F4C-836C-4469-96A3-9110B69A10E7}"/>
    <dgm:cxn modelId="{B7386F3C-2E17-4A74-84F6-25B0738BC139}" type="presOf" srcId="{08910169-F6E2-402A-B550-18099CDB60DA}" destId="{DACCBF30-989E-4E69-9986-E34838D56AB3}" srcOrd="0" destOrd="0" presId="urn:microsoft.com/office/officeart/2005/8/layout/orgChart1"/>
    <dgm:cxn modelId="{2E88BA4E-64A2-41A9-A0F8-5A71D0705D97}" type="presOf" srcId="{012A5BC3-C1DF-4D30-AFF2-0EA3CF6DCB4E}" destId="{6918BCCA-5412-41D9-9C36-63FA639ACC02}" srcOrd="0" destOrd="0" presId="urn:microsoft.com/office/officeart/2005/8/layout/orgChart1"/>
    <dgm:cxn modelId="{42AA9836-F2E3-4F85-B4A5-596A9A3DE2A8}" type="presOf" srcId="{E64CF8A3-1929-4D31-B169-819FAD564AB2}" destId="{D2186C7E-7982-4710-83A8-DF4412052D79}" srcOrd="0" destOrd="0" presId="urn:microsoft.com/office/officeart/2005/8/layout/orgChart1"/>
    <dgm:cxn modelId="{38684016-FC53-467F-9C58-8523F231E030}" type="presOf" srcId="{AAB9475D-2462-4798-A00F-0A9F4CB7EB66}" destId="{4C53E2BB-1DE9-4B34-BB80-B46F28CE4FC3}" srcOrd="0" destOrd="0" presId="urn:microsoft.com/office/officeart/2005/8/layout/orgChart1"/>
    <dgm:cxn modelId="{24D24657-2A73-4AF4-9CC6-5F5541C12503}" type="presOf" srcId="{1DB99FC7-AEE5-419E-BA53-80E1E1313908}" destId="{C3956523-FE58-4993-A2A5-BB812603D4DE}" srcOrd="0" destOrd="0" presId="urn:microsoft.com/office/officeart/2005/8/layout/orgChart1"/>
    <dgm:cxn modelId="{B18E0A67-5488-488C-B8E8-FD5E6D7EEAEC}" type="presOf" srcId="{BB5E463D-2BE0-477C-A53C-4A759524AD3A}" destId="{2F5328AF-06B8-4CA0-9ECB-422175998DC6}" srcOrd="0" destOrd="0" presId="urn:microsoft.com/office/officeart/2005/8/layout/orgChart1"/>
    <dgm:cxn modelId="{BC444C95-C674-4915-A762-7FA90E2018C5}" type="presOf" srcId="{AD51253D-31F7-433C-857D-0A0E16FFC337}" destId="{227F78FA-4B49-4EF2-9600-E5AF7A96F794}" srcOrd="1" destOrd="0" presId="urn:microsoft.com/office/officeart/2005/8/layout/orgChart1"/>
    <dgm:cxn modelId="{86E778BB-368E-485C-88AD-CFEE29012053}" type="presOf" srcId="{A844BBD1-FFDF-4555-8514-8658AB7DC46F}" destId="{E77068F2-804F-43DF-B125-677FBA3F5E6B}" srcOrd="0" destOrd="0" presId="urn:microsoft.com/office/officeart/2005/8/layout/orgChart1"/>
    <dgm:cxn modelId="{192257AE-0CEB-4FF9-9699-58B93F053280}" type="presOf" srcId="{A844BBD1-FFDF-4555-8514-8658AB7DC46F}" destId="{C3C2865B-7F30-4D33-9696-AFB29D13014F}" srcOrd="1" destOrd="0" presId="urn:microsoft.com/office/officeart/2005/8/layout/orgChart1"/>
    <dgm:cxn modelId="{15CEDD64-6DC4-4610-9CB2-134DB98ADAA3}" type="presOf" srcId="{F1171863-4973-427A-9238-F928D6506CEE}" destId="{C1A7CBB9-E8BA-4D7E-8302-B14D177573E0}" srcOrd="0" destOrd="0" presId="urn:microsoft.com/office/officeart/2005/8/layout/orgChart1"/>
    <dgm:cxn modelId="{2957CC55-DDC0-4C24-A2AA-4C7EEA25605E}" type="presOf" srcId="{0F609EA9-696D-464A-92B5-0ACE35FBC2CD}" destId="{064C2119-A49E-41F0-958C-A1C72C27B408}" srcOrd="1" destOrd="0" presId="urn:microsoft.com/office/officeart/2005/8/layout/orgChart1"/>
    <dgm:cxn modelId="{8A01E0AF-10D7-4865-A862-A54D904087BC}" type="presOf" srcId="{2D118291-4A6A-4BBD-BE19-B809EB5E9571}" destId="{FA760E26-16DF-4BAA-B26B-AD4E6683CD89}" srcOrd="0" destOrd="0" presId="urn:microsoft.com/office/officeart/2005/8/layout/orgChart1"/>
    <dgm:cxn modelId="{19D7FD8E-45E0-4A6A-8CF7-81CF437E9B1E}" type="presOf" srcId="{C86D50DA-664E-4B23-9D4A-3BA7627ADDD3}" destId="{DC2930AD-D133-4C57-ABBA-5FDE11C4C65B}" srcOrd="0" destOrd="0" presId="urn:microsoft.com/office/officeart/2005/8/layout/orgChart1"/>
    <dgm:cxn modelId="{F6D5C013-D806-4429-AC23-85F78FCDE093}" type="presOf" srcId="{F7E482A0-9AC9-4446-8657-A612DE127B89}" destId="{349AAB29-6475-4C69-A34D-804268630572}" srcOrd="0" destOrd="0" presId="urn:microsoft.com/office/officeart/2005/8/layout/orgChart1"/>
    <dgm:cxn modelId="{C2C99272-11AD-48EC-AA56-9BA541A40B94}" type="presOf" srcId="{4C1356A7-C91C-4111-B011-21B623DD913E}" destId="{9FF5B48A-B1FE-44A4-BD2C-ECB67E51A113}" srcOrd="1" destOrd="0" presId="urn:microsoft.com/office/officeart/2005/8/layout/orgChart1"/>
    <dgm:cxn modelId="{819CA988-D8EC-4DD6-8F2E-B61ED0C1E397}" type="presOf" srcId="{FBAFBC67-9077-4E6B-BB60-9DF9700C69CE}" destId="{56E16E10-8443-4C19-A47E-311735378AD5}" srcOrd="1" destOrd="0" presId="urn:microsoft.com/office/officeart/2005/8/layout/orgChart1"/>
    <dgm:cxn modelId="{B3A3F1B5-5461-44F9-B4DC-9ACF3E9FBC20}" type="presOf" srcId="{C1C600F8-640A-4955-8316-03415DF8A284}" destId="{EDD3B056-B5C5-4C1B-A8C9-928BE168586D}" srcOrd="0" destOrd="0" presId="urn:microsoft.com/office/officeart/2005/8/layout/orgChart1"/>
    <dgm:cxn modelId="{A680D21F-55F1-467F-ADB1-DBD0E9674799}" type="presOf" srcId="{2751B88E-DDDC-4809-8537-CF546392C1AF}" destId="{1DCF2A37-0F79-4429-8511-F53F491F7991}" srcOrd="0" destOrd="0" presId="urn:microsoft.com/office/officeart/2005/8/layout/orgChart1"/>
    <dgm:cxn modelId="{DB0E7531-B4D6-49E3-BF5C-851ADB075F36}" type="presOf" srcId="{AD51253D-31F7-433C-857D-0A0E16FFC337}" destId="{394901F9-FFDB-412C-A400-68FB63C8A248}" srcOrd="0" destOrd="0" presId="urn:microsoft.com/office/officeart/2005/8/layout/orgChart1"/>
    <dgm:cxn modelId="{365F06FA-FED9-4F69-ABC0-065664A24C70}" srcId="{2D118291-4A6A-4BBD-BE19-B809EB5E9571}" destId="{012A5BC3-C1DF-4D30-AFF2-0EA3CF6DCB4E}" srcOrd="4" destOrd="0" parTransId="{6184DEC2-D0BA-4BB1-B48F-8D29C37BA836}" sibTransId="{B49AE107-33B8-432C-976D-666AFC6A2260}"/>
    <dgm:cxn modelId="{C4ADEA7B-FC99-4F28-8B93-6D3731F20787}" type="presOf" srcId="{0EC071D9-0D9F-4E45-9B4A-6B31235DB4B8}" destId="{594AC7E2-6A2D-4460-8C3D-0CBFEC9074A4}" srcOrd="1" destOrd="0" presId="urn:microsoft.com/office/officeart/2005/8/layout/orgChart1"/>
    <dgm:cxn modelId="{8D319C9F-BF4F-4949-A406-BC78CCBC0A0A}" srcId="{124F9F2A-106F-413B-96F5-50294D7F8EB3}" destId="{CF4C2B81-71F7-4820-9A44-E95D0EDEB49E}" srcOrd="4" destOrd="0" parTransId="{BB5E463D-2BE0-477C-A53C-4A759524AD3A}" sibTransId="{B66FF496-CB45-4D69-9488-3A9DE995B3BD}"/>
    <dgm:cxn modelId="{379741C5-5460-48EE-A418-42A255DB0AD9}" type="presOf" srcId="{CC859F7A-9793-4488-9E3A-8151DEA00E97}" destId="{4F36E2ED-F48D-4BA8-8522-550D42ABDB38}" srcOrd="0" destOrd="0" presId="urn:microsoft.com/office/officeart/2005/8/layout/orgChart1"/>
    <dgm:cxn modelId="{42E880F1-BF74-40D0-8860-BC4B258E1CFD}" type="presOf" srcId="{894FA440-B3AC-4855-932F-EB58D3C57EE3}" destId="{8768B426-00F7-45C8-831C-3BEB87DB905E}" srcOrd="0" destOrd="0" presId="urn:microsoft.com/office/officeart/2005/8/layout/orgChart1"/>
    <dgm:cxn modelId="{8D11CFE3-D9D0-4B49-A8D0-4DB1E26EC051}" type="presOf" srcId="{037A0F6F-4C9B-43A2-BB49-D8DCEF7BA90B}" destId="{F6444E18-F894-4B93-9F4E-E262F96EAB6F}" srcOrd="0" destOrd="0" presId="urn:microsoft.com/office/officeart/2005/8/layout/orgChart1"/>
    <dgm:cxn modelId="{05DF0599-596B-4467-AABF-27C7419ED3E0}" type="presOf" srcId="{01677178-A773-4A52-A2F6-607C47DE6A34}" destId="{72C00100-BECD-474B-B78B-20A7EC23938B}" srcOrd="0" destOrd="0" presId="urn:microsoft.com/office/officeart/2005/8/layout/orgChart1"/>
    <dgm:cxn modelId="{4976E4E0-0D14-417D-A67F-770C555E1663}" type="presOf" srcId="{705C189C-CF9C-43BB-B4D8-E2004DFE2516}" destId="{37026121-0045-4A3B-B063-96CF50DFBC9F}" srcOrd="0" destOrd="0" presId="urn:microsoft.com/office/officeart/2005/8/layout/orgChart1"/>
    <dgm:cxn modelId="{1BE56FDA-4887-4CFC-B501-6E599E2BE9A1}" type="presOf" srcId="{F327E44D-E18E-4A6B-BD9A-C864916A9B80}" destId="{5D9E7922-0050-42CA-8F1C-18126B29B7FD}" srcOrd="1" destOrd="0" presId="urn:microsoft.com/office/officeart/2005/8/layout/orgChart1"/>
    <dgm:cxn modelId="{E58D1928-A307-471D-B54A-D7CFADD1DB2F}" type="presOf" srcId="{0EA299B3-BEEA-4EB7-9936-909230AC7049}" destId="{FF38C2EF-5F95-446F-B3CC-7094CC5E7AE7}" srcOrd="0" destOrd="0" presId="urn:microsoft.com/office/officeart/2005/8/layout/orgChart1"/>
    <dgm:cxn modelId="{46D0E943-E345-4A33-834B-2110F525E8DD}" type="presOf" srcId="{8D3FCDE8-977D-4321-8AAF-E465F53E4C8D}" destId="{8621403C-BA65-400D-94DE-BEB184F56858}" srcOrd="1" destOrd="0" presId="urn:microsoft.com/office/officeart/2005/8/layout/orgChart1"/>
    <dgm:cxn modelId="{1B3D0CBD-50A6-428F-9252-8EFF2833AB2C}" srcId="{BEDA8312-54B6-48E0-ADF0-C8DBB5E217A3}" destId="{0882793A-BE79-4C47-BE39-7399B65DAB7C}" srcOrd="3" destOrd="0" parTransId="{C0404DE2-40F6-4F4C-ABBF-73C54BE785B7}" sibTransId="{F13BFCBC-5B3F-4EDB-8AD4-D919F127621A}"/>
    <dgm:cxn modelId="{9A8D490E-2354-467A-9739-8DC5B6F4A3DB}" srcId="{BEDA8312-54B6-48E0-ADF0-C8DBB5E217A3}" destId="{5242581F-6955-4B42-858A-B317D1D8FA05}" srcOrd="0" destOrd="0" parTransId="{86A11742-EC04-4E3A-A8FC-F1EAB332449F}" sibTransId="{4901BC29-F39E-4901-9D48-7CFDC72465C8}"/>
    <dgm:cxn modelId="{F2BD0A23-34EB-42F5-BBED-671DDC8DD0BB}" srcId="{2D118291-4A6A-4BBD-BE19-B809EB5E9571}" destId="{CF2AE9D5-22F9-4804-AA96-3F273BBA1031}" srcOrd="3" destOrd="0" parTransId="{F5E9707F-3784-457E-BF89-EB493D20C064}" sibTransId="{C6A03E26-042D-4C06-BE90-0326C6883A1F}"/>
    <dgm:cxn modelId="{9918AC91-50DA-43D5-9039-7409F9571979}" type="presOf" srcId="{BFC83705-90F1-4318-B75E-8B95B65E6127}" destId="{F5449987-9FF3-435D-9AF8-064A59108DA3}" srcOrd="0" destOrd="0" presId="urn:microsoft.com/office/officeart/2005/8/layout/orgChart1"/>
    <dgm:cxn modelId="{2962DDBD-3F11-4E14-B651-2FCF0C51ED08}" srcId="{08910169-F6E2-402A-B550-18099CDB60DA}" destId="{124F9F2A-106F-413B-96F5-50294D7F8EB3}" srcOrd="3" destOrd="0" parTransId="{6D0B70F0-D335-47DD-B0A9-C2DDBC58006E}" sibTransId="{9CC3364B-5ADB-4EA0-BAA5-741EDA1BFDEC}"/>
    <dgm:cxn modelId="{B25532D1-1F6A-4E07-8E19-65B02205F908}" type="presOf" srcId="{AAB9475D-2462-4798-A00F-0A9F4CB7EB66}" destId="{6993D363-04B7-436B-9CDC-EB3F6A4B7DEB}" srcOrd="1" destOrd="0" presId="urn:microsoft.com/office/officeart/2005/8/layout/orgChart1"/>
    <dgm:cxn modelId="{9F7FE0C7-79E8-4D1E-9CBD-16A465060D83}" srcId="{B4131B84-4AE6-484F-8351-BC7F8F9AA176}" destId="{E15F2497-A9C9-4A72-BF63-AA6658AE56FD}" srcOrd="4" destOrd="0" parTransId="{B5594B76-C2EE-4852-834A-714B2949FC9E}" sibTransId="{25E8B47A-869E-452E-83BC-390D6F32CF8E}"/>
    <dgm:cxn modelId="{DB5BA973-79A7-4768-9FAF-921A5781B55C}" type="presOf" srcId="{0EF61F5A-1468-4078-9C15-0611CA309A12}" destId="{E4DDE4E9-F4FB-4D15-B5A3-63E2652E927B}" srcOrd="0" destOrd="0" presId="urn:microsoft.com/office/officeart/2005/8/layout/orgChart1"/>
    <dgm:cxn modelId="{4A0F8EAB-0541-4E3E-B3E2-AACE2DE0124D}" type="presOf" srcId="{FE80C8B0-E188-461B-95B8-078C3B8B8E46}" destId="{4A78C03C-F87C-4A02-A8A9-5C744AB11FAF}" srcOrd="1" destOrd="0" presId="urn:microsoft.com/office/officeart/2005/8/layout/orgChart1"/>
    <dgm:cxn modelId="{3084250E-AD9F-41BF-8A70-232C512DF67E}" type="presOf" srcId="{80F64E15-1568-4FC8-8F03-CD6353E0BED3}" destId="{DD006159-BB5A-4636-BF06-C8AB24FC91FE}" srcOrd="1" destOrd="0" presId="urn:microsoft.com/office/officeart/2005/8/layout/orgChart1"/>
    <dgm:cxn modelId="{C95F5138-CE6B-49D9-B423-E748564E59D5}" type="presOf" srcId="{E34FA71D-0041-4970-93AF-D18B67FA3DD2}" destId="{67CBB3F5-F977-4A9B-A324-9347A2F347C3}" srcOrd="1" destOrd="0" presId="urn:microsoft.com/office/officeart/2005/8/layout/orgChart1"/>
    <dgm:cxn modelId="{FC93F781-69E5-4422-92CC-F3A22F8B551F}" type="presOf" srcId="{3E3F578A-C3A0-4E77-907B-7F07972DB360}" destId="{85A2824C-DC24-47EC-8DC3-90C10261BE92}" srcOrd="1" destOrd="0" presId="urn:microsoft.com/office/officeart/2005/8/layout/orgChart1"/>
    <dgm:cxn modelId="{13C82A95-A497-40B1-A51B-5D7C011BA28F}" type="presOf" srcId="{124F9F2A-106F-413B-96F5-50294D7F8EB3}" destId="{2F917866-50D2-47D5-8A95-14C16D13CD77}" srcOrd="0" destOrd="0" presId="urn:microsoft.com/office/officeart/2005/8/layout/orgChart1"/>
    <dgm:cxn modelId="{9B3D39B5-3053-450B-A250-0DC3DA54338F}" srcId="{BEDA8312-54B6-48E0-ADF0-C8DBB5E217A3}" destId="{1DB99FC7-AEE5-419E-BA53-80E1E1313908}" srcOrd="5" destOrd="0" parTransId="{0FF17651-7B33-4FFF-A050-A8E362EC7DB9}" sibTransId="{468934BB-6F44-496E-9AB6-A85993CEF712}"/>
    <dgm:cxn modelId="{930DBEB3-6FC7-4ACB-8517-B2362E1518BD}" type="presOf" srcId="{BEDA8312-54B6-48E0-ADF0-C8DBB5E217A3}" destId="{121A0516-E6DC-44FF-BE94-648FB398EDF3}" srcOrd="0" destOrd="0" presId="urn:microsoft.com/office/officeart/2005/8/layout/orgChart1"/>
    <dgm:cxn modelId="{EE5B6EEC-9C83-478D-B6E4-182DD0C3BE65}" srcId="{B4131B84-4AE6-484F-8351-BC7F8F9AA176}" destId="{1B04243A-2443-4D9D-AC62-261AC97477EE}" srcOrd="5" destOrd="0" parTransId="{F1171863-4973-427A-9238-F928D6506CEE}" sibTransId="{DC1B4E59-B67F-4593-931A-FC2C350E18E9}"/>
    <dgm:cxn modelId="{6B2FC0E1-1FC0-466C-A2CE-A720DF4FB7F5}" type="presOf" srcId="{CAE1CFBE-E295-4981-93C9-4F6203668816}" destId="{9F49034D-215E-4933-8CB9-804B982F2517}" srcOrd="0" destOrd="0" presId="urn:microsoft.com/office/officeart/2005/8/layout/orgChart1"/>
    <dgm:cxn modelId="{FD10C139-A245-4D68-A46E-036849C02F80}" type="presOf" srcId="{3BC91934-B68C-44F9-849C-BA2427EF5472}" destId="{4041E82C-30DF-4F81-B2FC-DCF372353977}" srcOrd="0" destOrd="0" presId="urn:microsoft.com/office/officeart/2005/8/layout/orgChart1"/>
    <dgm:cxn modelId="{9FAE2796-6A73-4CD0-B435-0687219E15B0}" type="presOf" srcId="{341A349D-F1C3-4031-9453-8C9EDDE2BECB}" destId="{66F563F9-8D02-444E-BCD7-0F46C4F437E6}" srcOrd="0" destOrd="0" presId="urn:microsoft.com/office/officeart/2005/8/layout/orgChart1"/>
    <dgm:cxn modelId="{7449A205-56B4-4401-B8BD-65FC6920EA3C}" type="presOf" srcId="{CF4C2B81-71F7-4820-9A44-E95D0EDEB49E}" destId="{828F9B3A-54F0-4774-AF83-384BE89F84A0}" srcOrd="0" destOrd="0" presId="urn:microsoft.com/office/officeart/2005/8/layout/orgChart1"/>
    <dgm:cxn modelId="{AEC9FDC7-D79F-443E-999F-06CC30ACF8B1}" type="presOf" srcId="{D908DBB8-EDF0-49FA-880B-87CC622BD439}" destId="{E9DA1B3E-D12C-4008-BB5F-D3A07B6FA23A}" srcOrd="0" destOrd="0" presId="urn:microsoft.com/office/officeart/2005/8/layout/orgChart1"/>
    <dgm:cxn modelId="{D946DEB9-C10D-4CB9-BEFB-ED3A9B95A44E}" type="presOf" srcId="{E34FA71D-0041-4970-93AF-D18B67FA3DD2}" destId="{7AE62FA4-910C-49A5-9903-C5D1CB2F3F6B}" srcOrd="0" destOrd="0" presId="urn:microsoft.com/office/officeart/2005/8/layout/orgChart1"/>
    <dgm:cxn modelId="{955F77FD-2AE7-48DC-BF5D-CCEF02A840AA}" srcId="{08910169-F6E2-402A-B550-18099CDB60DA}" destId="{2D118291-4A6A-4BBD-BE19-B809EB5E9571}" srcOrd="0" destOrd="0" parTransId="{26822DC0-454F-4C66-951C-7D6EB43DFCAC}" sibTransId="{DE48C6E9-1C7A-4184-823B-61FC133ED06F}"/>
    <dgm:cxn modelId="{B049C324-6139-4613-9716-B73D20A22C11}" type="presOf" srcId="{08910169-F6E2-402A-B550-18099CDB60DA}" destId="{B3A4E2D7-82D2-445B-9F77-99E35645A5B5}" srcOrd="1" destOrd="0" presId="urn:microsoft.com/office/officeart/2005/8/layout/orgChart1"/>
    <dgm:cxn modelId="{3A69ECD9-0693-454C-B3C4-42DE094B12FB}" type="presOf" srcId="{B4131B84-4AE6-484F-8351-BC7F8F9AA176}" destId="{0392FADB-A295-4BDA-9AB7-545E3A46335F}" srcOrd="1" destOrd="0" presId="urn:microsoft.com/office/officeart/2005/8/layout/orgChart1"/>
    <dgm:cxn modelId="{E24B29F9-53D0-4874-BD42-52E6456F3A82}" srcId="{124F9F2A-106F-413B-96F5-50294D7F8EB3}" destId="{B41C90C2-31F4-4F74-918F-44FCB8747BA2}" srcOrd="1" destOrd="0" parTransId="{89B9C43F-D032-44AF-A78F-7ABC96E49B7C}" sibTransId="{E1D2CBFA-F1A8-4A76-B0D3-95451616E111}"/>
    <dgm:cxn modelId="{AF0A1479-1A3E-4C6E-B6F9-CC91AE490CC2}" type="presOf" srcId="{F5E9707F-3784-457E-BF89-EB493D20C064}" destId="{C2AB53B9-4678-4437-8562-DFB33408EB16}" srcOrd="0" destOrd="0" presId="urn:microsoft.com/office/officeart/2005/8/layout/orgChart1"/>
    <dgm:cxn modelId="{2341C04C-BA71-487D-B9F2-EB33A01CC3C4}" type="presOf" srcId="{BFC83705-90F1-4318-B75E-8B95B65E6127}" destId="{DA700C36-7C1C-42BB-A722-1AABE22736CB}" srcOrd="1" destOrd="0" presId="urn:microsoft.com/office/officeart/2005/8/layout/orgChart1"/>
    <dgm:cxn modelId="{5932478E-168D-4908-8107-9879C0A426C2}" type="presOf" srcId="{341A349D-F1C3-4031-9453-8C9EDDE2BECB}" destId="{74651DC8-D961-48D0-871C-20E4C536676E}" srcOrd="1" destOrd="0" presId="urn:microsoft.com/office/officeart/2005/8/layout/orgChart1"/>
    <dgm:cxn modelId="{02D5B272-4EF2-4BFB-BA19-9F0A4FBF43E3}" type="presOf" srcId="{D68C556E-0988-4F50-A3FE-E43C81B59DA0}" destId="{07F5C278-249C-4069-B673-2A6EB0AA34BF}" srcOrd="0" destOrd="0" presId="urn:microsoft.com/office/officeart/2005/8/layout/orgChart1"/>
    <dgm:cxn modelId="{E7979966-8B88-4ED6-B210-77896C887432}" srcId="{08910169-F6E2-402A-B550-18099CDB60DA}" destId="{BEDA8312-54B6-48E0-ADF0-C8DBB5E217A3}" srcOrd="4" destOrd="0" parTransId="{0EA299B3-BEEA-4EB7-9936-909230AC7049}" sibTransId="{7841847A-F71A-4761-86EC-B3F8C65B63A6}"/>
    <dgm:cxn modelId="{2F262EF5-2424-4914-B152-A0E7BE807EBF}" srcId="{08910169-F6E2-402A-B550-18099CDB60DA}" destId="{B4131B84-4AE6-484F-8351-BC7F8F9AA176}" srcOrd="2" destOrd="0" parTransId="{0062C552-403A-4B46-8C83-CE38F6A3D60D}" sibTransId="{7212BB52-4DDA-4BED-BA7B-C4C3726BB965}"/>
    <dgm:cxn modelId="{8945A533-C13C-4734-8BDF-A244A0D7BC4B}" type="presOf" srcId="{CF2AE9D5-22F9-4804-AA96-3F273BBA1031}" destId="{40917937-5EF8-42A8-A182-246A57EE2459}" srcOrd="0" destOrd="0" presId="urn:microsoft.com/office/officeart/2005/8/layout/orgChart1"/>
    <dgm:cxn modelId="{413EB87C-0A3B-4AAA-A34A-DC1F8A4DA899}" type="presOf" srcId="{FBAFBC67-9077-4E6B-BB60-9DF9700C69CE}" destId="{353B5199-5C6D-4180-92B2-AF649B4A1C75}" srcOrd="0" destOrd="0" presId="urn:microsoft.com/office/officeart/2005/8/layout/orgChart1"/>
    <dgm:cxn modelId="{3C7C908B-B14A-4B20-A0E3-4175FBCBE7E4}" srcId="{2D118291-4A6A-4BBD-BE19-B809EB5E9571}" destId="{AAB9475D-2462-4798-A00F-0A9F4CB7EB66}" srcOrd="1" destOrd="0" parTransId="{0182C60F-4B2F-4DC1-A179-E28B2439CD47}" sibTransId="{D7DCA3A7-4D36-4B45-A528-62B5BE442386}"/>
    <dgm:cxn modelId="{AE43EA38-AF8A-401C-B10B-8A0578D3F168}" type="presOf" srcId="{FE80C8B0-E188-461B-95B8-078C3B8B8E46}" destId="{45FCAD84-BBAF-4B71-9C40-285D954FDCAE}" srcOrd="0" destOrd="0" presId="urn:microsoft.com/office/officeart/2005/8/layout/orgChart1"/>
    <dgm:cxn modelId="{5322889A-EC4F-45A1-BA6C-D0ECAE3A24B4}" type="presOf" srcId="{26822DC0-454F-4C66-951C-7D6EB43DFCAC}" destId="{AF20F592-E752-423A-A7F2-0AA3015D5177}" srcOrd="0" destOrd="0" presId="urn:microsoft.com/office/officeart/2005/8/layout/orgChart1"/>
    <dgm:cxn modelId="{C168C20E-4AD3-45FE-B3DD-832463C35FC7}" type="presOf" srcId="{0753C600-EE3F-4153-BD4F-20F5441DB2CE}" destId="{B2BCBE6C-16AC-4303-BBC1-EB50D2667C39}" srcOrd="0" destOrd="0" presId="urn:microsoft.com/office/officeart/2005/8/layout/orgChart1"/>
    <dgm:cxn modelId="{F2DF87C9-8605-4D7D-B955-F4DA6D2468C7}" type="presOf" srcId="{C0404DE2-40F6-4F4C-ABBF-73C54BE785B7}" destId="{D7F0CE50-F810-4A5E-B85B-E3DCC9A2F7FB}" srcOrd="0" destOrd="0" presId="urn:microsoft.com/office/officeart/2005/8/layout/orgChart1"/>
    <dgm:cxn modelId="{026C669A-81F1-4269-8D76-0B12ED9299D7}" srcId="{3E3F578A-C3A0-4E77-907B-7F07972DB360}" destId="{E34FA71D-0041-4970-93AF-D18B67FA3DD2}" srcOrd="2" destOrd="0" parTransId="{BED7507E-B6F7-45B9-91D8-79860C1584EC}" sibTransId="{53DC590F-64F3-4AD5-BFDE-3935A39967A7}"/>
    <dgm:cxn modelId="{DA873F2C-09FF-4373-BBCE-26CD5AFF96FC}" type="presOf" srcId="{0EF61F5A-1468-4078-9C15-0611CA309A12}" destId="{7E9E0B05-A2EE-4FDB-903C-17A71DF75C4C}" srcOrd="1" destOrd="0" presId="urn:microsoft.com/office/officeart/2005/8/layout/orgChart1"/>
    <dgm:cxn modelId="{0F2D4551-18D0-47B2-9045-24914B8F80B6}" type="presOf" srcId="{1B04243A-2443-4D9D-AC62-261AC97477EE}" destId="{01503276-DF03-4165-8EF4-641D782D40F4}" srcOrd="0" destOrd="0" presId="urn:microsoft.com/office/officeart/2005/8/layout/orgChart1"/>
    <dgm:cxn modelId="{49EC403B-97C9-4007-9980-DD7F0C7C483D}" type="presOf" srcId="{F327E44D-E18E-4A6B-BD9A-C864916A9B80}" destId="{50A27510-BAB4-4CC3-B9F2-CE289C624238}" srcOrd="0" destOrd="0" presId="urn:microsoft.com/office/officeart/2005/8/layout/orgChart1"/>
    <dgm:cxn modelId="{42142CD7-4DBA-4886-A535-BA1E5055678B}" type="presOf" srcId="{5242581F-6955-4B42-858A-B317D1D8FA05}" destId="{7658DA44-EC2D-43BE-97DC-DF852F76858D}" srcOrd="1" destOrd="0" presId="urn:microsoft.com/office/officeart/2005/8/layout/orgChart1"/>
    <dgm:cxn modelId="{CE9AFFA5-4603-4720-865F-4B75F244D7E4}" type="presOf" srcId="{6D0B70F0-D335-47DD-B0A9-C2DDBC58006E}" destId="{9D7D4EC7-058E-409B-A5E7-3B34B1953208}" srcOrd="0" destOrd="0" presId="urn:microsoft.com/office/officeart/2005/8/layout/orgChart1"/>
    <dgm:cxn modelId="{BAD8278C-5087-4C85-88F2-9FAD4B845052}" type="presOf" srcId="{0FF17651-7B33-4FFF-A050-A8E362EC7DB9}" destId="{AF4863F3-6DB4-4EC4-AA7E-77F43FFAEE31}" srcOrd="0" destOrd="0" presId="urn:microsoft.com/office/officeart/2005/8/layout/orgChart1"/>
    <dgm:cxn modelId="{4B255029-8EC2-4BA7-A16F-403BE7311EFF}" type="presOf" srcId="{5D741CA4-371D-4C1C-9858-AF62724D4098}" destId="{CF5A4E11-66A1-4E6F-8DD9-4F633053B243}" srcOrd="0" destOrd="0" presId="urn:microsoft.com/office/officeart/2005/8/layout/orgChart1"/>
    <dgm:cxn modelId="{78ED96CB-7A42-4F85-8D66-8BFC38CC5280}" type="presOf" srcId="{7D3AB078-C589-44DE-9760-ABD201EC4928}" destId="{B68749EA-8A05-4A63-A5BE-6B424150738C}" srcOrd="1" destOrd="0" presId="urn:microsoft.com/office/officeart/2005/8/layout/orgChart1"/>
    <dgm:cxn modelId="{E72B3E7F-0597-4E96-B57D-E3964D659D1D}" srcId="{B4131B84-4AE6-484F-8351-BC7F8F9AA176}" destId="{2751B88E-DDDC-4809-8537-CF546392C1AF}" srcOrd="1" destOrd="0" parTransId="{F7E482A0-9AC9-4446-8657-A612DE127B89}" sibTransId="{F9E3678B-D9B1-4713-8283-2E79880E2872}"/>
    <dgm:cxn modelId="{32642EAA-9946-484D-B4D0-F020F72DF218}" type="presOf" srcId="{4C0D7E66-3E82-45F2-9A19-7FD6B87F915B}" destId="{3541B543-19D3-4A31-921D-B4BE5AC631F2}" srcOrd="0" destOrd="0" presId="urn:microsoft.com/office/officeart/2005/8/layout/orgChart1"/>
    <dgm:cxn modelId="{7B1F8D64-C9AB-4753-8E59-C717BD72FD29}" type="presOf" srcId="{69093F80-B6ED-45AD-BF64-C00A7AD8C9AE}" destId="{DC393870-4C35-4FE0-AB2D-03F58487ACE0}" srcOrd="0" destOrd="0" presId="urn:microsoft.com/office/officeart/2005/8/layout/orgChart1"/>
    <dgm:cxn modelId="{5D962FD1-87AF-4218-AA37-8D6B9647E003}" type="presOf" srcId="{24D5A0DE-A0CD-4EE8-ADB0-ACE71FCCAC2D}" destId="{D35A9F48-E858-49B5-A183-4851A09BA418}" srcOrd="0" destOrd="0" presId="urn:microsoft.com/office/officeart/2005/8/layout/orgChart1"/>
    <dgm:cxn modelId="{978F989C-2A13-4DA8-A4F7-3D7B9F1C188E}" type="presOf" srcId="{E15F2497-A9C9-4A72-BF63-AA6658AE56FD}" destId="{00773592-5641-4A8F-BC71-BC436BAE9172}" srcOrd="1" destOrd="0" presId="urn:microsoft.com/office/officeart/2005/8/layout/orgChart1"/>
    <dgm:cxn modelId="{E3044147-76D5-4B4D-A7F8-FD0EAC5FAC15}" srcId="{BEDA8312-54B6-48E0-ADF0-C8DBB5E217A3}" destId="{341A349D-F1C3-4031-9453-8C9EDDE2BECB}" srcOrd="4" destOrd="0" parTransId="{D908DBB8-EDF0-49FA-880B-87CC622BD439}" sibTransId="{AC15D10B-E247-424E-A60E-553EFD99153B}"/>
    <dgm:cxn modelId="{DB825AE5-33A4-4648-87FB-38BDCCC78397}" type="presOf" srcId="{69093F80-B6ED-45AD-BF64-C00A7AD8C9AE}" destId="{1920FD80-2C43-412A-A5BD-7CC3A21A5C5A}" srcOrd="1" destOrd="0" presId="urn:microsoft.com/office/officeart/2005/8/layout/orgChart1"/>
    <dgm:cxn modelId="{7DA80C59-5B32-4B4F-952E-95A06B13A618}" type="presOf" srcId="{D1901138-942D-4CB8-8396-7205CC419273}" destId="{41FFA3C5-D1F2-40E2-85EB-D4AABCF951D5}" srcOrd="0" destOrd="0" presId="urn:microsoft.com/office/officeart/2005/8/layout/orgChart1"/>
    <dgm:cxn modelId="{4329B98E-3CE8-4D3F-888F-72A70110A5C5}" srcId="{B4131B84-4AE6-484F-8351-BC7F8F9AA176}" destId="{7D3AB078-C589-44DE-9760-ABD201EC4928}" srcOrd="3" destOrd="0" parTransId="{894FA440-B3AC-4855-932F-EB58D3C57EE3}" sibTransId="{96045DC9-1226-4A5E-8DC3-1D9AFC7204B1}"/>
    <dgm:cxn modelId="{800980BF-B6DE-423D-AC7A-7C84B3A43EA9}" type="presOf" srcId="{0753C600-EE3F-4153-BD4F-20F5441DB2CE}" destId="{B1CC06D5-9EA7-47FD-A6F1-FB922D0CF8E2}" srcOrd="1" destOrd="0" presId="urn:microsoft.com/office/officeart/2005/8/layout/orgChart1"/>
    <dgm:cxn modelId="{30280B6A-B0F5-4632-9783-EB1C7EE7DAFD}" type="presOf" srcId="{86A11742-EC04-4E3A-A8FC-F1EAB332449F}" destId="{49A1070F-08AB-4934-8B25-6FA502FA2E8D}" srcOrd="0" destOrd="0" presId="urn:microsoft.com/office/officeart/2005/8/layout/orgChart1"/>
    <dgm:cxn modelId="{4A8FFCD5-AEAB-41BA-AA0B-32CE0D65F9DE}" type="presOf" srcId="{80F64E15-1568-4FC8-8F03-CD6353E0BED3}" destId="{B7316326-5A8D-4CA2-9D29-7FC204130231}" srcOrd="0" destOrd="0" presId="urn:microsoft.com/office/officeart/2005/8/layout/orgChart1"/>
    <dgm:cxn modelId="{00D3F261-92B0-4AE8-94CB-519E90F580DF}" type="presOf" srcId="{CF2AE9D5-22F9-4804-AA96-3F273BBA1031}" destId="{9802AC9F-B369-42B3-9E35-B9F6F14D6D72}" srcOrd="1" destOrd="0" presId="urn:microsoft.com/office/officeart/2005/8/layout/orgChart1"/>
    <dgm:cxn modelId="{76638A9A-0FCB-49DB-A9CD-AD7625FA340B}" srcId="{124F9F2A-106F-413B-96F5-50294D7F8EB3}" destId="{80F64E15-1568-4FC8-8F03-CD6353E0BED3}" srcOrd="3" destOrd="0" parTransId="{7B1DD602-6795-46F5-B555-716AECC49D46}" sibTransId="{562563EF-9A64-4503-B87C-39748BBA8354}"/>
    <dgm:cxn modelId="{C7EF497C-815F-4C78-9FF4-6F5D9AC85933}" srcId="{3E3F578A-C3A0-4E77-907B-7F07972DB360}" destId="{CEAD7FCA-F00F-430A-AE92-361B94B21383}" srcOrd="0" destOrd="0" parTransId="{D68C556E-0988-4F50-A3FE-E43C81B59DA0}" sibTransId="{2791B3FB-AE25-48FB-B1DE-8A30DEB6E792}"/>
    <dgm:cxn modelId="{19140C8A-B0AA-4E76-B316-63DF174AC814}" type="presOf" srcId="{2751B88E-DDDC-4809-8537-CF546392C1AF}" destId="{260B0B05-6B12-4234-839F-D2DCBAF635DF}" srcOrd="1" destOrd="0" presId="urn:microsoft.com/office/officeart/2005/8/layout/orgChart1"/>
    <dgm:cxn modelId="{5ED3A9C6-CDB9-4E50-A893-54E4138F8E0D}" type="presOf" srcId="{7B1DD602-6795-46F5-B555-716AECC49D46}" destId="{96B4342F-F284-45FC-8D74-2914CA77D31A}" srcOrd="0" destOrd="0" presId="urn:microsoft.com/office/officeart/2005/8/layout/orgChart1"/>
    <dgm:cxn modelId="{9BBEEE59-65AD-4103-A661-8FA0B9D933B3}" type="presOf" srcId="{0EC071D9-0D9F-4E45-9B4A-6B31235DB4B8}" destId="{0C19EC66-7480-486A-A40C-3A46F2B4D250}" srcOrd="0" destOrd="0" presId="urn:microsoft.com/office/officeart/2005/8/layout/orgChart1"/>
    <dgm:cxn modelId="{33BC626C-8BD5-457D-A766-9EC717069761}" srcId="{124F9F2A-106F-413B-96F5-50294D7F8EB3}" destId="{AD51253D-31F7-433C-857D-0A0E16FFC337}" srcOrd="6" destOrd="0" parTransId="{21EC737C-CDD5-491C-8EA5-608F17F9868C}" sibTransId="{7D6050D3-49C4-4617-8123-C66133603BB5}"/>
    <dgm:cxn modelId="{31F6097D-5144-473C-BFA8-78B6363027A5}" srcId="{124F9F2A-106F-413B-96F5-50294D7F8EB3}" destId="{F327E44D-E18E-4A6B-BD9A-C864916A9B80}" srcOrd="7" destOrd="0" parTransId="{037A0F6F-4C9B-43A2-BB49-D8DCEF7BA90B}" sibTransId="{CF4B4A31-3A61-4EAC-AD66-7B910A5CDCD6}"/>
    <dgm:cxn modelId="{4B075BB0-DC02-4339-ADD1-D58FF240D1E5}" srcId="{BEDA8312-54B6-48E0-ADF0-C8DBB5E217A3}" destId="{4C1356A7-C91C-4111-B011-21B623DD913E}" srcOrd="2" destOrd="0" parTransId="{CAE1CFBE-E295-4981-93C9-4F6203668816}" sibTransId="{137ACC47-5CEC-49E6-9F0B-307BC416448B}"/>
    <dgm:cxn modelId="{80A26787-F7CC-417C-ABC0-2D5F38AD7496}" type="presOf" srcId="{3E3F578A-C3A0-4E77-907B-7F07972DB360}" destId="{C9C7C0AA-79ED-44B0-8D28-D3D90626921B}" srcOrd="0" destOrd="0" presId="urn:microsoft.com/office/officeart/2005/8/layout/orgChart1"/>
    <dgm:cxn modelId="{C489DF2F-B15D-4A10-A93E-5BDB79B03C37}" type="presOf" srcId="{E15F2497-A9C9-4A72-BF63-AA6658AE56FD}" destId="{064CCF30-A5EE-4E58-B9A6-42B064DBE0E0}" srcOrd="0" destOrd="0" presId="urn:microsoft.com/office/officeart/2005/8/layout/orgChart1"/>
    <dgm:cxn modelId="{5AD174B2-449B-4167-B632-A4DF72D8C2AD}" type="presOf" srcId="{8301F1A3-B47B-4CE7-BF3A-3854E43BE4D8}" destId="{B67AD150-7669-4266-9493-D8341480B1C2}" srcOrd="0" destOrd="0" presId="urn:microsoft.com/office/officeart/2005/8/layout/orgChart1"/>
    <dgm:cxn modelId="{0269ABE0-2C7F-42CF-ACFE-76A528AD3813}" type="presParOf" srcId="{DC2930AD-D133-4C57-ABBA-5FDE11C4C65B}" destId="{DB439413-3CF6-41DB-B0DE-9A3996713DAB}" srcOrd="0" destOrd="0" presId="urn:microsoft.com/office/officeart/2005/8/layout/orgChart1"/>
    <dgm:cxn modelId="{EBCBA5F8-CD1E-493C-B387-1CC72E637CBF}" type="presParOf" srcId="{DB439413-3CF6-41DB-B0DE-9A3996713DAB}" destId="{AA15E493-E438-422F-9A0D-70E896B4A093}" srcOrd="0" destOrd="0" presId="urn:microsoft.com/office/officeart/2005/8/layout/orgChart1"/>
    <dgm:cxn modelId="{BF328E52-6662-499F-B826-048AF559AFC9}" type="presParOf" srcId="{AA15E493-E438-422F-9A0D-70E896B4A093}" destId="{DACCBF30-989E-4E69-9986-E34838D56AB3}" srcOrd="0" destOrd="0" presId="urn:microsoft.com/office/officeart/2005/8/layout/orgChart1"/>
    <dgm:cxn modelId="{FAF43E77-3C62-4F4B-ABF4-EF08C0F5AA72}" type="presParOf" srcId="{AA15E493-E438-422F-9A0D-70E896B4A093}" destId="{B3A4E2D7-82D2-445B-9F77-99E35645A5B5}" srcOrd="1" destOrd="0" presId="urn:microsoft.com/office/officeart/2005/8/layout/orgChart1"/>
    <dgm:cxn modelId="{25AF939C-892B-4845-BBCC-8E3A39400129}" type="presParOf" srcId="{DB439413-3CF6-41DB-B0DE-9A3996713DAB}" destId="{399A989C-3534-4442-8C21-5A542A87ED1F}" srcOrd="1" destOrd="0" presId="urn:microsoft.com/office/officeart/2005/8/layout/orgChart1"/>
    <dgm:cxn modelId="{3B4BEBC0-60E1-494A-AD34-EA7EDF3CC40C}" type="presParOf" srcId="{399A989C-3534-4442-8C21-5A542A87ED1F}" destId="{AF20F592-E752-423A-A7F2-0AA3015D5177}" srcOrd="0" destOrd="0" presId="urn:microsoft.com/office/officeart/2005/8/layout/orgChart1"/>
    <dgm:cxn modelId="{85C77E65-58DD-49AC-B451-A2CE2F896CD6}" type="presParOf" srcId="{399A989C-3534-4442-8C21-5A542A87ED1F}" destId="{3D8DB429-FF18-4642-9496-F4099FF24EDC}" srcOrd="1" destOrd="0" presId="urn:microsoft.com/office/officeart/2005/8/layout/orgChart1"/>
    <dgm:cxn modelId="{79E966BA-B5B3-4DDF-8297-F1E577173641}" type="presParOf" srcId="{3D8DB429-FF18-4642-9496-F4099FF24EDC}" destId="{8E1AE331-9042-4EA1-A607-3CE2632DC765}" srcOrd="0" destOrd="0" presId="urn:microsoft.com/office/officeart/2005/8/layout/orgChart1"/>
    <dgm:cxn modelId="{13561BE9-310E-4FF2-BC08-BEB8EEA8E1C6}" type="presParOf" srcId="{8E1AE331-9042-4EA1-A607-3CE2632DC765}" destId="{FA760E26-16DF-4BAA-B26B-AD4E6683CD89}" srcOrd="0" destOrd="0" presId="urn:microsoft.com/office/officeart/2005/8/layout/orgChart1"/>
    <dgm:cxn modelId="{C32A0C29-967E-4057-8160-376D519083DE}" type="presParOf" srcId="{8E1AE331-9042-4EA1-A607-3CE2632DC765}" destId="{A9075A07-C58E-4A65-BAFE-C6C946DE9781}" srcOrd="1" destOrd="0" presId="urn:microsoft.com/office/officeart/2005/8/layout/orgChart1"/>
    <dgm:cxn modelId="{EC607126-56A0-4653-AC8E-B2AD5BB034F3}" type="presParOf" srcId="{3D8DB429-FF18-4642-9496-F4099FF24EDC}" destId="{93B8FFEE-0A22-43D5-812E-CF700ECC5E33}" srcOrd="1" destOrd="0" presId="urn:microsoft.com/office/officeart/2005/8/layout/orgChart1"/>
    <dgm:cxn modelId="{29DDDA1F-DA89-44FA-98A2-43B217EB0B2C}" type="presParOf" srcId="{93B8FFEE-0A22-43D5-812E-CF700ECC5E33}" destId="{4041E82C-30DF-4F81-B2FC-DCF372353977}" srcOrd="0" destOrd="0" presId="urn:microsoft.com/office/officeart/2005/8/layout/orgChart1"/>
    <dgm:cxn modelId="{B191CAF0-1775-4E24-8BD3-84694406C07C}" type="presParOf" srcId="{93B8FFEE-0A22-43D5-812E-CF700ECC5E33}" destId="{4EAC9044-D2EF-4B60-BAB7-D7592E902386}" srcOrd="1" destOrd="0" presId="urn:microsoft.com/office/officeart/2005/8/layout/orgChart1"/>
    <dgm:cxn modelId="{071397C4-46B8-41D2-846A-8F0F24130EA2}" type="presParOf" srcId="{4EAC9044-D2EF-4B60-BAB7-D7592E902386}" destId="{2B7F5C9A-10E0-4F4B-A6A0-A7BF8E03EC35}" srcOrd="0" destOrd="0" presId="urn:microsoft.com/office/officeart/2005/8/layout/orgChart1"/>
    <dgm:cxn modelId="{A1AB6534-0C92-43EC-A54B-6F5403A0FAF4}" type="presParOf" srcId="{2B7F5C9A-10E0-4F4B-A6A0-A7BF8E03EC35}" destId="{B2BCBE6C-16AC-4303-BBC1-EB50D2667C39}" srcOrd="0" destOrd="0" presId="urn:microsoft.com/office/officeart/2005/8/layout/orgChart1"/>
    <dgm:cxn modelId="{E78C5BA5-7586-456F-9405-E9BE714EED19}" type="presParOf" srcId="{2B7F5C9A-10E0-4F4B-A6A0-A7BF8E03EC35}" destId="{B1CC06D5-9EA7-47FD-A6F1-FB922D0CF8E2}" srcOrd="1" destOrd="0" presId="urn:microsoft.com/office/officeart/2005/8/layout/orgChart1"/>
    <dgm:cxn modelId="{1399433F-85AF-427F-975B-094791A2AEF7}" type="presParOf" srcId="{4EAC9044-D2EF-4B60-BAB7-D7592E902386}" destId="{7D511979-1955-4356-87C7-96F1FF1FBB80}" srcOrd="1" destOrd="0" presId="urn:microsoft.com/office/officeart/2005/8/layout/orgChart1"/>
    <dgm:cxn modelId="{0AEB183B-2BC8-4783-9C45-39D92E587380}" type="presParOf" srcId="{4EAC9044-D2EF-4B60-BAB7-D7592E902386}" destId="{18A7480F-A9BA-4456-96E1-78F08EA0BFA8}" srcOrd="2" destOrd="0" presId="urn:microsoft.com/office/officeart/2005/8/layout/orgChart1"/>
    <dgm:cxn modelId="{9F7B8D2C-7160-4EC5-871B-BC0D76AE753A}" type="presParOf" srcId="{93B8FFEE-0A22-43D5-812E-CF700ECC5E33}" destId="{FA117343-C9F4-4F77-A7B3-4ED87415715F}" srcOrd="2" destOrd="0" presId="urn:microsoft.com/office/officeart/2005/8/layout/orgChart1"/>
    <dgm:cxn modelId="{7481A208-9865-41E0-92AE-E71B0FE8455B}" type="presParOf" srcId="{93B8FFEE-0A22-43D5-812E-CF700ECC5E33}" destId="{D8CA8A43-DAD9-4C1A-A9B8-ABD90B315A23}" srcOrd="3" destOrd="0" presId="urn:microsoft.com/office/officeart/2005/8/layout/orgChart1"/>
    <dgm:cxn modelId="{07B57343-B876-449B-8988-ECB7C588AD9E}" type="presParOf" srcId="{D8CA8A43-DAD9-4C1A-A9B8-ABD90B315A23}" destId="{273826ED-CFC5-4578-A10C-163972391188}" srcOrd="0" destOrd="0" presId="urn:microsoft.com/office/officeart/2005/8/layout/orgChart1"/>
    <dgm:cxn modelId="{CA435D9E-ACE9-42D7-BCAD-1145E80E9EEA}" type="presParOf" srcId="{273826ED-CFC5-4578-A10C-163972391188}" destId="{4C53E2BB-1DE9-4B34-BB80-B46F28CE4FC3}" srcOrd="0" destOrd="0" presId="urn:microsoft.com/office/officeart/2005/8/layout/orgChart1"/>
    <dgm:cxn modelId="{2A9B48F9-D53C-48E8-9F13-81D7EDEE27CA}" type="presParOf" srcId="{273826ED-CFC5-4578-A10C-163972391188}" destId="{6993D363-04B7-436B-9CDC-EB3F6A4B7DEB}" srcOrd="1" destOrd="0" presId="urn:microsoft.com/office/officeart/2005/8/layout/orgChart1"/>
    <dgm:cxn modelId="{B373B258-244A-4F2B-A17A-7623453EA35E}" type="presParOf" srcId="{D8CA8A43-DAD9-4C1A-A9B8-ABD90B315A23}" destId="{647E3327-0EE8-44B1-BF97-BDD5DEA3489C}" srcOrd="1" destOrd="0" presId="urn:microsoft.com/office/officeart/2005/8/layout/orgChart1"/>
    <dgm:cxn modelId="{C8FE0771-EF9E-4AE0-BFB0-FA6F5B4F3BEA}" type="presParOf" srcId="{D8CA8A43-DAD9-4C1A-A9B8-ABD90B315A23}" destId="{E0B53DCC-C225-4BDA-84D7-9D9E222B71F0}" srcOrd="2" destOrd="0" presId="urn:microsoft.com/office/officeart/2005/8/layout/orgChart1"/>
    <dgm:cxn modelId="{9C76DBDB-487A-4E7E-B5F6-BC93BF76C153}" type="presParOf" srcId="{93B8FFEE-0A22-43D5-812E-CF700ECC5E33}" destId="{EDD3B056-B5C5-4C1B-A8C9-928BE168586D}" srcOrd="4" destOrd="0" presId="urn:microsoft.com/office/officeart/2005/8/layout/orgChart1"/>
    <dgm:cxn modelId="{C24EC078-0407-4674-88FF-A8A2F7CCD6E7}" type="presParOf" srcId="{93B8FFEE-0A22-43D5-812E-CF700ECC5E33}" destId="{0F3967ED-BBC6-4A70-B7C0-545712240658}" srcOrd="5" destOrd="0" presId="urn:microsoft.com/office/officeart/2005/8/layout/orgChart1"/>
    <dgm:cxn modelId="{BD8DC4CA-E448-4042-99E4-BC2B657F3F2F}" type="presParOf" srcId="{0F3967ED-BBC6-4A70-B7C0-545712240658}" destId="{7290868F-9C23-4295-AE06-487418577E22}" srcOrd="0" destOrd="0" presId="urn:microsoft.com/office/officeart/2005/8/layout/orgChart1"/>
    <dgm:cxn modelId="{3B989A46-966C-4505-9D58-A43A1D15F0EF}" type="presParOf" srcId="{7290868F-9C23-4295-AE06-487418577E22}" destId="{45FCAD84-BBAF-4B71-9C40-285D954FDCAE}" srcOrd="0" destOrd="0" presId="urn:microsoft.com/office/officeart/2005/8/layout/orgChart1"/>
    <dgm:cxn modelId="{9BD6ED94-20E1-4DDB-94A7-60AF52D1FC83}" type="presParOf" srcId="{7290868F-9C23-4295-AE06-487418577E22}" destId="{4A78C03C-F87C-4A02-A8A9-5C744AB11FAF}" srcOrd="1" destOrd="0" presId="urn:microsoft.com/office/officeart/2005/8/layout/orgChart1"/>
    <dgm:cxn modelId="{D91E5E4A-B64D-4519-BC53-B1D30C312AC6}" type="presParOf" srcId="{0F3967ED-BBC6-4A70-B7C0-545712240658}" destId="{4CF70947-3706-43DE-820A-3224FB3CE790}" srcOrd="1" destOrd="0" presId="urn:microsoft.com/office/officeart/2005/8/layout/orgChart1"/>
    <dgm:cxn modelId="{470453C9-A23E-498B-AFBF-90E567C331D3}" type="presParOf" srcId="{0F3967ED-BBC6-4A70-B7C0-545712240658}" destId="{D8EC73BA-DD35-46F7-B03F-9787285E32FF}" srcOrd="2" destOrd="0" presId="urn:microsoft.com/office/officeart/2005/8/layout/orgChart1"/>
    <dgm:cxn modelId="{5CAC1D96-9806-4239-8A53-A6A96481A4BE}" type="presParOf" srcId="{93B8FFEE-0A22-43D5-812E-CF700ECC5E33}" destId="{C2AB53B9-4678-4437-8562-DFB33408EB16}" srcOrd="6" destOrd="0" presId="urn:microsoft.com/office/officeart/2005/8/layout/orgChart1"/>
    <dgm:cxn modelId="{7E13BCCD-CB85-42DB-BD8D-7B7622BBAF3B}" type="presParOf" srcId="{93B8FFEE-0A22-43D5-812E-CF700ECC5E33}" destId="{4EC2FD03-EBF9-4E47-9C79-606106CB4BF9}" srcOrd="7" destOrd="0" presId="urn:microsoft.com/office/officeart/2005/8/layout/orgChart1"/>
    <dgm:cxn modelId="{B6C07A5C-B44E-4BE4-8F66-804C9D2205B3}" type="presParOf" srcId="{4EC2FD03-EBF9-4E47-9C79-606106CB4BF9}" destId="{EDCBB985-E6D4-45D5-9A54-4BEB0D2F2042}" srcOrd="0" destOrd="0" presId="urn:microsoft.com/office/officeart/2005/8/layout/orgChart1"/>
    <dgm:cxn modelId="{8A4A6BC4-C23F-4A11-8279-1B19EA26BC1B}" type="presParOf" srcId="{EDCBB985-E6D4-45D5-9A54-4BEB0D2F2042}" destId="{40917937-5EF8-42A8-A182-246A57EE2459}" srcOrd="0" destOrd="0" presId="urn:microsoft.com/office/officeart/2005/8/layout/orgChart1"/>
    <dgm:cxn modelId="{EA27F7E5-6AF2-4508-B3CA-EA207F1C38DC}" type="presParOf" srcId="{EDCBB985-E6D4-45D5-9A54-4BEB0D2F2042}" destId="{9802AC9F-B369-42B3-9E35-B9F6F14D6D72}" srcOrd="1" destOrd="0" presId="urn:microsoft.com/office/officeart/2005/8/layout/orgChart1"/>
    <dgm:cxn modelId="{494285B7-349E-43A0-8DB3-1B8D07E6AB60}" type="presParOf" srcId="{4EC2FD03-EBF9-4E47-9C79-606106CB4BF9}" destId="{A668B6AB-E4DE-40C2-82AD-82E3EF30E231}" srcOrd="1" destOrd="0" presId="urn:microsoft.com/office/officeart/2005/8/layout/orgChart1"/>
    <dgm:cxn modelId="{2B743094-4EBE-4EAA-9A67-6B8F3EA1A6AE}" type="presParOf" srcId="{4EC2FD03-EBF9-4E47-9C79-606106CB4BF9}" destId="{B087AF12-3259-4E2D-9529-02D8B5634CAF}" srcOrd="2" destOrd="0" presId="urn:microsoft.com/office/officeart/2005/8/layout/orgChart1"/>
    <dgm:cxn modelId="{A9EE23F0-3764-4A87-941D-C236C74FED19}" type="presParOf" srcId="{93B8FFEE-0A22-43D5-812E-CF700ECC5E33}" destId="{B333E1A6-5FCB-4A12-994F-A8AE5EB4E95C}" srcOrd="8" destOrd="0" presId="urn:microsoft.com/office/officeart/2005/8/layout/orgChart1"/>
    <dgm:cxn modelId="{7164EEC0-39D5-4E0B-93FD-DC35CAD15B16}" type="presParOf" srcId="{93B8FFEE-0A22-43D5-812E-CF700ECC5E33}" destId="{31EB75F0-79F7-4DAA-A1AD-1F6814E4CE3F}" srcOrd="9" destOrd="0" presId="urn:microsoft.com/office/officeart/2005/8/layout/orgChart1"/>
    <dgm:cxn modelId="{6FE337C0-ACFC-4211-980B-7BBBFC9F4E26}" type="presParOf" srcId="{31EB75F0-79F7-4DAA-A1AD-1F6814E4CE3F}" destId="{DB1DEAA1-86BF-4E92-98A9-2397F70A1FF2}" srcOrd="0" destOrd="0" presId="urn:microsoft.com/office/officeart/2005/8/layout/orgChart1"/>
    <dgm:cxn modelId="{542382A9-771E-4FED-803B-672A9494375C}" type="presParOf" srcId="{DB1DEAA1-86BF-4E92-98A9-2397F70A1FF2}" destId="{6918BCCA-5412-41D9-9C36-63FA639ACC02}" srcOrd="0" destOrd="0" presId="urn:microsoft.com/office/officeart/2005/8/layout/orgChart1"/>
    <dgm:cxn modelId="{91264CEE-9C46-406B-B5B5-FAD31C07BCD6}" type="presParOf" srcId="{DB1DEAA1-86BF-4E92-98A9-2397F70A1FF2}" destId="{66BC942C-1F6C-4774-A4E6-E13BC006A779}" srcOrd="1" destOrd="0" presId="urn:microsoft.com/office/officeart/2005/8/layout/orgChart1"/>
    <dgm:cxn modelId="{31CC28D2-0B12-4626-B0C7-3DDE9DB00814}" type="presParOf" srcId="{31EB75F0-79F7-4DAA-A1AD-1F6814E4CE3F}" destId="{CC632B82-FC93-4441-B47B-96682C117B1D}" srcOrd="1" destOrd="0" presId="urn:microsoft.com/office/officeart/2005/8/layout/orgChart1"/>
    <dgm:cxn modelId="{FB83EC94-AD22-422B-BA80-14FAD2EC83A7}" type="presParOf" srcId="{31EB75F0-79F7-4DAA-A1AD-1F6814E4CE3F}" destId="{856896B6-19EA-43D5-9F89-9161F7010858}" srcOrd="2" destOrd="0" presId="urn:microsoft.com/office/officeart/2005/8/layout/orgChart1"/>
    <dgm:cxn modelId="{45EC470E-2DAC-4566-9F10-EB758E10F239}" type="presParOf" srcId="{3D8DB429-FF18-4642-9496-F4099FF24EDC}" destId="{B1BEBB31-8F00-4FF9-914B-E8C6FE5CF778}" srcOrd="2" destOrd="0" presId="urn:microsoft.com/office/officeart/2005/8/layout/orgChart1"/>
    <dgm:cxn modelId="{DCA6AB46-0B3A-418E-BF58-C27EFA192C33}" type="presParOf" srcId="{399A989C-3534-4442-8C21-5A542A87ED1F}" destId="{37026121-0045-4A3B-B063-96CF50DFBC9F}" srcOrd="2" destOrd="0" presId="urn:microsoft.com/office/officeart/2005/8/layout/orgChart1"/>
    <dgm:cxn modelId="{B77D2F27-1BB4-4F7E-A83D-ED45578AC596}" type="presParOf" srcId="{399A989C-3534-4442-8C21-5A542A87ED1F}" destId="{C646D325-F5EF-44A8-B554-7915080775F7}" srcOrd="3" destOrd="0" presId="urn:microsoft.com/office/officeart/2005/8/layout/orgChart1"/>
    <dgm:cxn modelId="{EA04B20A-65A4-439D-8D5C-4E002C951F12}" type="presParOf" srcId="{C646D325-F5EF-44A8-B554-7915080775F7}" destId="{CE0F6342-F049-4762-A72F-62AD5D4BAC00}" srcOrd="0" destOrd="0" presId="urn:microsoft.com/office/officeart/2005/8/layout/orgChart1"/>
    <dgm:cxn modelId="{57BA8154-B718-486A-9673-19FF86E243E4}" type="presParOf" srcId="{CE0F6342-F049-4762-A72F-62AD5D4BAC00}" destId="{C9C7C0AA-79ED-44B0-8D28-D3D90626921B}" srcOrd="0" destOrd="0" presId="urn:microsoft.com/office/officeart/2005/8/layout/orgChart1"/>
    <dgm:cxn modelId="{C447D8FB-B89F-4DAE-B8E4-83AEFF5C6640}" type="presParOf" srcId="{CE0F6342-F049-4762-A72F-62AD5D4BAC00}" destId="{85A2824C-DC24-47EC-8DC3-90C10261BE92}" srcOrd="1" destOrd="0" presId="urn:microsoft.com/office/officeart/2005/8/layout/orgChart1"/>
    <dgm:cxn modelId="{C9B09C38-1C53-4692-907B-A09B4CC5BAE3}" type="presParOf" srcId="{C646D325-F5EF-44A8-B554-7915080775F7}" destId="{78C13ABF-F8F5-485D-A52A-7A80D7C974AF}" srcOrd="1" destOrd="0" presId="urn:microsoft.com/office/officeart/2005/8/layout/orgChart1"/>
    <dgm:cxn modelId="{78220175-5B8A-45EA-91CE-87FD2D15277F}" type="presParOf" srcId="{78C13ABF-F8F5-485D-A52A-7A80D7C974AF}" destId="{07F5C278-249C-4069-B673-2A6EB0AA34BF}" srcOrd="0" destOrd="0" presId="urn:microsoft.com/office/officeart/2005/8/layout/orgChart1"/>
    <dgm:cxn modelId="{2F696494-0FBE-4C75-A618-72053289BF58}" type="presParOf" srcId="{78C13ABF-F8F5-485D-A52A-7A80D7C974AF}" destId="{5779D6C9-71D8-42DC-88AD-18A1DC961C22}" srcOrd="1" destOrd="0" presId="urn:microsoft.com/office/officeart/2005/8/layout/orgChart1"/>
    <dgm:cxn modelId="{711EE045-35BA-4625-909A-2A6971CD4C07}" type="presParOf" srcId="{5779D6C9-71D8-42DC-88AD-18A1DC961C22}" destId="{C7841681-B1A8-423F-9B18-D1F291AE6482}" srcOrd="0" destOrd="0" presId="urn:microsoft.com/office/officeart/2005/8/layout/orgChart1"/>
    <dgm:cxn modelId="{28B3F3A6-2A33-4019-938B-DAE566ECD8DE}" type="presParOf" srcId="{C7841681-B1A8-423F-9B18-D1F291AE6482}" destId="{937C96EA-0846-432D-A09F-23C5C8C5F790}" srcOrd="0" destOrd="0" presId="urn:microsoft.com/office/officeart/2005/8/layout/orgChart1"/>
    <dgm:cxn modelId="{4953042D-F5A2-43FB-80F9-5E4C4C20B7A9}" type="presParOf" srcId="{C7841681-B1A8-423F-9B18-D1F291AE6482}" destId="{69ADEF55-F660-4277-9ACB-58CF30133FA0}" srcOrd="1" destOrd="0" presId="urn:microsoft.com/office/officeart/2005/8/layout/orgChart1"/>
    <dgm:cxn modelId="{52D44D4C-A76B-4AF0-9A10-0594B0137AD2}" type="presParOf" srcId="{5779D6C9-71D8-42DC-88AD-18A1DC961C22}" destId="{1A840AE1-2D7F-4DFE-80FE-115A78E606DA}" srcOrd="1" destOrd="0" presId="urn:microsoft.com/office/officeart/2005/8/layout/orgChart1"/>
    <dgm:cxn modelId="{C704ECCC-1C29-4DBD-8170-CAC5267F613D}" type="presParOf" srcId="{5779D6C9-71D8-42DC-88AD-18A1DC961C22}" destId="{B135686D-C8D7-4BFB-917C-7C6205E61BF2}" srcOrd="2" destOrd="0" presId="urn:microsoft.com/office/officeart/2005/8/layout/orgChart1"/>
    <dgm:cxn modelId="{83204EBD-8FDA-45F0-854E-496E6CE356BE}" type="presParOf" srcId="{78C13ABF-F8F5-485D-A52A-7A80D7C974AF}" destId="{B67AD150-7669-4266-9493-D8341480B1C2}" srcOrd="2" destOrd="0" presId="urn:microsoft.com/office/officeart/2005/8/layout/orgChart1"/>
    <dgm:cxn modelId="{6ACA9252-FD7B-4850-B437-2D8CFA98EA9D}" type="presParOf" srcId="{78C13ABF-F8F5-485D-A52A-7A80D7C974AF}" destId="{F77C6433-02CE-4F8D-8737-4BA8386E3D4F}" srcOrd="3" destOrd="0" presId="urn:microsoft.com/office/officeart/2005/8/layout/orgChart1"/>
    <dgm:cxn modelId="{59BDDC2F-EFDF-4C58-84F2-AEE2ECB9F373}" type="presParOf" srcId="{F77C6433-02CE-4F8D-8737-4BA8386E3D4F}" destId="{B7990F35-E478-450A-B33F-538364029741}" srcOrd="0" destOrd="0" presId="urn:microsoft.com/office/officeart/2005/8/layout/orgChart1"/>
    <dgm:cxn modelId="{1CE412F2-C51D-4721-8441-99391CDCE4A1}" type="presParOf" srcId="{B7990F35-E478-450A-B33F-538364029741}" destId="{E4DDE4E9-F4FB-4D15-B5A3-63E2652E927B}" srcOrd="0" destOrd="0" presId="urn:microsoft.com/office/officeart/2005/8/layout/orgChart1"/>
    <dgm:cxn modelId="{9EBB8B94-17A7-47FF-9786-84C0AFB01F3C}" type="presParOf" srcId="{B7990F35-E478-450A-B33F-538364029741}" destId="{7E9E0B05-A2EE-4FDB-903C-17A71DF75C4C}" srcOrd="1" destOrd="0" presId="urn:microsoft.com/office/officeart/2005/8/layout/orgChart1"/>
    <dgm:cxn modelId="{5D56D04B-5B4C-44C4-B825-127ADD1604DA}" type="presParOf" srcId="{F77C6433-02CE-4F8D-8737-4BA8386E3D4F}" destId="{1C5D4F0A-1DE4-461F-A4F5-EE5ABBB622C0}" srcOrd="1" destOrd="0" presId="urn:microsoft.com/office/officeart/2005/8/layout/orgChart1"/>
    <dgm:cxn modelId="{8A7313C7-3A6B-4849-8F6C-E3C56411568F}" type="presParOf" srcId="{F77C6433-02CE-4F8D-8737-4BA8386E3D4F}" destId="{F0E07148-874C-430B-A7CD-5E4535D323BF}" srcOrd="2" destOrd="0" presId="urn:microsoft.com/office/officeart/2005/8/layout/orgChart1"/>
    <dgm:cxn modelId="{AAFC59E2-E910-4D10-972A-84CEC741155E}" type="presParOf" srcId="{78C13ABF-F8F5-485D-A52A-7A80D7C974AF}" destId="{4F26EBAB-F9FA-4DAC-82C8-8AA1477DA91E}" srcOrd="4" destOrd="0" presId="urn:microsoft.com/office/officeart/2005/8/layout/orgChart1"/>
    <dgm:cxn modelId="{956DDB43-E513-4758-8F34-884B95708C73}" type="presParOf" srcId="{78C13ABF-F8F5-485D-A52A-7A80D7C974AF}" destId="{B82FE0F3-599A-4104-8A62-E524E4B994E2}" srcOrd="5" destOrd="0" presId="urn:microsoft.com/office/officeart/2005/8/layout/orgChart1"/>
    <dgm:cxn modelId="{3CFA5453-7A33-4410-B044-A3938957C51B}" type="presParOf" srcId="{B82FE0F3-599A-4104-8A62-E524E4B994E2}" destId="{9A7F959C-C156-47FC-A248-0CFA3E227FCD}" srcOrd="0" destOrd="0" presId="urn:microsoft.com/office/officeart/2005/8/layout/orgChart1"/>
    <dgm:cxn modelId="{417480E6-04BC-4748-8E57-464341BA47CF}" type="presParOf" srcId="{9A7F959C-C156-47FC-A248-0CFA3E227FCD}" destId="{7AE62FA4-910C-49A5-9903-C5D1CB2F3F6B}" srcOrd="0" destOrd="0" presId="urn:microsoft.com/office/officeart/2005/8/layout/orgChart1"/>
    <dgm:cxn modelId="{2C5DE8F3-A7C6-4A79-B0F5-EC155CA5D96A}" type="presParOf" srcId="{9A7F959C-C156-47FC-A248-0CFA3E227FCD}" destId="{67CBB3F5-F977-4A9B-A324-9347A2F347C3}" srcOrd="1" destOrd="0" presId="urn:microsoft.com/office/officeart/2005/8/layout/orgChart1"/>
    <dgm:cxn modelId="{F0D9FDCA-C2CD-4D6C-B491-BE67630B7CBF}" type="presParOf" srcId="{B82FE0F3-599A-4104-8A62-E524E4B994E2}" destId="{938F862A-AEE6-44EA-8B7D-08F59C42FBC8}" srcOrd="1" destOrd="0" presId="urn:microsoft.com/office/officeart/2005/8/layout/orgChart1"/>
    <dgm:cxn modelId="{19BBBFF6-C02F-4165-90D0-FBE7C633D0EB}" type="presParOf" srcId="{B82FE0F3-599A-4104-8A62-E524E4B994E2}" destId="{AB45AE2B-EFDA-4A28-B30D-C5EE6E20EF1E}" srcOrd="2" destOrd="0" presId="urn:microsoft.com/office/officeart/2005/8/layout/orgChart1"/>
    <dgm:cxn modelId="{EE2E8A34-FB72-44F8-ACC5-CA3BBA748D27}" type="presParOf" srcId="{C646D325-F5EF-44A8-B554-7915080775F7}" destId="{A61713DD-1F7F-478E-95FD-5FD17FD3479C}" srcOrd="2" destOrd="0" presId="urn:microsoft.com/office/officeart/2005/8/layout/orgChart1"/>
    <dgm:cxn modelId="{87DE63CA-F183-4EB0-AB97-DFC8B9789443}" type="presParOf" srcId="{399A989C-3534-4442-8C21-5A542A87ED1F}" destId="{E6CBC275-3586-469E-9411-00104C616AD4}" srcOrd="4" destOrd="0" presId="urn:microsoft.com/office/officeart/2005/8/layout/orgChart1"/>
    <dgm:cxn modelId="{E110141F-43C5-4702-B244-D581F7AA4D8C}" type="presParOf" srcId="{399A989C-3534-4442-8C21-5A542A87ED1F}" destId="{AF738766-8E83-4077-974B-B35F413C6C14}" srcOrd="5" destOrd="0" presId="urn:microsoft.com/office/officeart/2005/8/layout/orgChart1"/>
    <dgm:cxn modelId="{0FB04CE2-1E1B-4D48-B130-5DC4551F4206}" type="presParOf" srcId="{AF738766-8E83-4077-974B-B35F413C6C14}" destId="{FA8EE88B-36B7-43A7-8B4B-7977D15CAAD0}" srcOrd="0" destOrd="0" presId="urn:microsoft.com/office/officeart/2005/8/layout/orgChart1"/>
    <dgm:cxn modelId="{2C3AF8AA-AF4F-4DC5-ABF1-A929CEDC09BF}" type="presParOf" srcId="{FA8EE88B-36B7-43A7-8B4B-7977D15CAAD0}" destId="{3AD9290F-A8B1-46D3-ADC3-37FB4A29C9ED}" srcOrd="0" destOrd="0" presId="urn:microsoft.com/office/officeart/2005/8/layout/orgChart1"/>
    <dgm:cxn modelId="{E19EA604-2A05-4F13-8FA1-A880CEBC7424}" type="presParOf" srcId="{FA8EE88B-36B7-43A7-8B4B-7977D15CAAD0}" destId="{0392FADB-A295-4BDA-9AB7-545E3A46335F}" srcOrd="1" destOrd="0" presId="urn:microsoft.com/office/officeart/2005/8/layout/orgChart1"/>
    <dgm:cxn modelId="{DC409E20-AA61-4A4C-83A4-3D317955DA70}" type="presParOf" srcId="{AF738766-8E83-4077-974B-B35F413C6C14}" destId="{479A780B-0E02-48F7-8BD1-70A3BE2546C4}" srcOrd="1" destOrd="0" presId="urn:microsoft.com/office/officeart/2005/8/layout/orgChart1"/>
    <dgm:cxn modelId="{971E151A-2DC7-4B98-B199-84424477A720}" type="presParOf" srcId="{479A780B-0E02-48F7-8BD1-70A3BE2546C4}" destId="{41FFA3C5-D1F2-40E2-85EB-D4AABCF951D5}" srcOrd="0" destOrd="0" presId="urn:microsoft.com/office/officeart/2005/8/layout/orgChart1"/>
    <dgm:cxn modelId="{7DCD79D6-1367-47E1-8243-28D0F0B2F981}" type="presParOf" srcId="{479A780B-0E02-48F7-8BD1-70A3BE2546C4}" destId="{4625BE43-739F-4C2F-8FBB-B15E9CCC8B15}" srcOrd="1" destOrd="0" presId="urn:microsoft.com/office/officeart/2005/8/layout/orgChart1"/>
    <dgm:cxn modelId="{4E28C931-F829-4ECD-BB36-9F09873884CC}" type="presParOf" srcId="{4625BE43-739F-4C2F-8FBB-B15E9CCC8B15}" destId="{CE2E697C-C636-4313-94EA-67A7D8D84E63}" srcOrd="0" destOrd="0" presId="urn:microsoft.com/office/officeart/2005/8/layout/orgChart1"/>
    <dgm:cxn modelId="{BD9CF03C-7032-4726-A020-2FEEEBEE2383}" type="presParOf" srcId="{CE2E697C-C636-4313-94EA-67A7D8D84E63}" destId="{F5449987-9FF3-435D-9AF8-064A59108DA3}" srcOrd="0" destOrd="0" presId="urn:microsoft.com/office/officeart/2005/8/layout/orgChart1"/>
    <dgm:cxn modelId="{9D03CE9B-64CD-4E4C-BB10-7572270AC507}" type="presParOf" srcId="{CE2E697C-C636-4313-94EA-67A7D8D84E63}" destId="{DA700C36-7C1C-42BB-A722-1AABE22736CB}" srcOrd="1" destOrd="0" presId="urn:microsoft.com/office/officeart/2005/8/layout/orgChart1"/>
    <dgm:cxn modelId="{C13DA672-AAE3-4CDE-A2E6-A4217A7ABCF4}" type="presParOf" srcId="{4625BE43-739F-4C2F-8FBB-B15E9CCC8B15}" destId="{15E3338A-3998-4C0D-9A9A-46C1027D7DD5}" srcOrd="1" destOrd="0" presId="urn:microsoft.com/office/officeart/2005/8/layout/orgChart1"/>
    <dgm:cxn modelId="{37176BFC-294F-4B29-8B43-8D9BF04D98AE}" type="presParOf" srcId="{4625BE43-739F-4C2F-8FBB-B15E9CCC8B15}" destId="{91C063BD-A0F8-4FD9-BA90-03AB83990D6A}" srcOrd="2" destOrd="0" presId="urn:microsoft.com/office/officeart/2005/8/layout/orgChart1"/>
    <dgm:cxn modelId="{4C2B2B03-38DC-4C6A-A04C-DFB1B67BCBE8}" type="presParOf" srcId="{479A780B-0E02-48F7-8BD1-70A3BE2546C4}" destId="{349AAB29-6475-4C69-A34D-804268630572}" srcOrd="2" destOrd="0" presId="urn:microsoft.com/office/officeart/2005/8/layout/orgChart1"/>
    <dgm:cxn modelId="{C5A6C310-3E2B-4895-A346-8DC6BE3EBEFB}" type="presParOf" srcId="{479A780B-0E02-48F7-8BD1-70A3BE2546C4}" destId="{80501EFC-48AF-417A-8E73-59CC87EA9111}" srcOrd="3" destOrd="0" presId="urn:microsoft.com/office/officeart/2005/8/layout/orgChart1"/>
    <dgm:cxn modelId="{F4A6AD28-B1A6-4C8A-8B36-357538849E5E}" type="presParOf" srcId="{80501EFC-48AF-417A-8E73-59CC87EA9111}" destId="{629E9F74-6AAE-4A6E-8D06-B147306C6B82}" srcOrd="0" destOrd="0" presId="urn:microsoft.com/office/officeart/2005/8/layout/orgChart1"/>
    <dgm:cxn modelId="{C4779D53-C965-4C13-A683-F66F89C3FAAF}" type="presParOf" srcId="{629E9F74-6AAE-4A6E-8D06-B147306C6B82}" destId="{1DCF2A37-0F79-4429-8511-F53F491F7991}" srcOrd="0" destOrd="0" presId="urn:microsoft.com/office/officeart/2005/8/layout/orgChart1"/>
    <dgm:cxn modelId="{60DEA59B-DE8E-4F40-BAFD-6A0ECAA90247}" type="presParOf" srcId="{629E9F74-6AAE-4A6E-8D06-B147306C6B82}" destId="{260B0B05-6B12-4234-839F-D2DCBAF635DF}" srcOrd="1" destOrd="0" presId="urn:microsoft.com/office/officeart/2005/8/layout/orgChart1"/>
    <dgm:cxn modelId="{2B20BC9B-955C-43B5-8480-AC71719F50D6}" type="presParOf" srcId="{80501EFC-48AF-417A-8E73-59CC87EA9111}" destId="{70181095-6FD6-4258-8832-8700154F1B52}" srcOrd="1" destOrd="0" presId="urn:microsoft.com/office/officeart/2005/8/layout/orgChart1"/>
    <dgm:cxn modelId="{9F4CF35F-61EC-4EC7-A5DF-66BEA7C51BA5}" type="presParOf" srcId="{80501EFC-48AF-417A-8E73-59CC87EA9111}" destId="{4D317CCE-7D9F-4F08-B483-5FFDE5CE7F4E}" srcOrd="2" destOrd="0" presId="urn:microsoft.com/office/officeart/2005/8/layout/orgChart1"/>
    <dgm:cxn modelId="{842D5920-45DA-4843-A7F3-C077D306829E}" type="presParOf" srcId="{479A780B-0E02-48F7-8BD1-70A3BE2546C4}" destId="{CF5A4E11-66A1-4E6F-8DD9-4F633053B243}" srcOrd="4" destOrd="0" presId="urn:microsoft.com/office/officeart/2005/8/layout/orgChart1"/>
    <dgm:cxn modelId="{15D9ED7D-6774-41AE-A5C4-2C5A32888816}" type="presParOf" srcId="{479A780B-0E02-48F7-8BD1-70A3BE2546C4}" destId="{E5A5427C-0DD2-4E2C-B2D7-7CE75EBB3EA4}" srcOrd="5" destOrd="0" presId="urn:microsoft.com/office/officeart/2005/8/layout/orgChart1"/>
    <dgm:cxn modelId="{44C678C3-3743-42F1-945B-6DBC2046FADC}" type="presParOf" srcId="{E5A5427C-0DD2-4E2C-B2D7-7CE75EBB3EA4}" destId="{62AEE293-3627-4DED-B509-932655E2D8E0}" srcOrd="0" destOrd="0" presId="urn:microsoft.com/office/officeart/2005/8/layout/orgChart1"/>
    <dgm:cxn modelId="{AD90D72A-0CD5-43F1-B105-DE2DDE42E052}" type="presParOf" srcId="{62AEE293-3627-4DED-B509-932655E2D8E0}" destId="{0C19EC66-7480-486A-A40C-3A46F2B4D250}" srcOrd="0" destOrd="0" presId="urn:microsoft.com/office/officeart/2005/8/layout/orgChart1"/>
    <dgm:cxn modelId="{43F220AE-781C-40C8-BF69-58EC490B4DF9}" type="presParOf" srcId="{62AEE293-3627-4DED-B509-932655E2D8E0}" destId="{594AC7E2-6A2D-4460-8C3D-0CBFEC9074A4}" srcOrd="1" destOrd="0" presId="urn:microsoft.com/office/officeart/2005/8/layout/orgChart1"/>
    <dgm:cxn modelId="{C8683741-7478-4A8F-BAE0-2B4720B3AD22}" type="presParOf" srcId="{E5A5427C-0DD2-4E2C-B2D7-7CE75EBB3EA4}" destId="{D1951D0B-9585-4464-B3A1-C8A161024F4D}" srcOrd="1" destOrd="0" presId="urn:microsoft.com/office/officeart/2005/8/layout/orgChart1"/>
    <dgm:cxn modelId="{6A1902F7-BF2A-4800-9C19-2A26F05396C3}" type="presParOf" srcId="{E5A5427C-0DD2-4E2C-B2D7-7CE75EBB3EA4}" destId="{1F04D6D9-A2F3-4CAB-A202-C691F5D19372}" srcOrd="2" destOrd="0" presId="urn:microsoft.com/office/officeart/2005/8/layout/orgChart1"/>
    <dgm:cxn modelId="{00541BF4-7408-4F1B-B6FD-6F9718056FFB}" type="presParOf" srcId="{479A780B-0E02-48F7-8BD1-70A3BE2546C4}" destId="{8768B426-00F7-45C8-831C-3BEB87DB905E}" srcOrd="6" destOrd="0" presId="urn:microsoft.com/office/officeart/2005/8/layout/orgChart1"/>
    <dgm:cxn modelId="{72AE61A7-E2D8-43A1-82BA-883C035901A8}" type="presParOf" srcId="{479A780B-0E02-48F7-8BD1-70A3BE2546C4}" destId="{97417C0D-352E-4E1E-9B74-F93BB8E2C734}" srcOrd="7" destOrd="0" presId="urn:microsoft.com/office/officeart/2005/8/layout/orgChart1"/>
    <dgm:cxn modelId="{AC8A8E30-6E96-4E3E-BE89-948025792657}" type="presParOf" srcId="{97417C0D-352E-4E1E-9B74-F93BB8E2C734}" destId="{D57FBD1C-AB5A-4BC9-ABF9-34270C0B06BA}" srcOrd="0" destOrd="0" presId="urn:microsoft.com/office/officeart/2005/8/layout/orgChart1"/>
    <dgm:cxn modelId="{735033BC-3CD9-43A9-87CE-9FC3CF1F987D}" type="presParOf" srcId="{D57FBD1C-AB5A-4BC9-ABF9-34270C0B06BA}" destId="{DC0DD0D3-AA3E-455E-86EC-1B9FFFFA13C4}" srcOrd="0" destOrd="0" presId="urn:microsoft.com/office/officeart/2005/8/layout/orgChart1"/>
    <dgm:cxn modelId="{2D7DE8AD-C0E4-49EA-9A85-43A8354C823B}" type="presParOf" srcId="{D57FBD1C-AB5A-4BC9-ABF9-34270C0B06BA}" destId="{B68749EA-8A05-4A63-A5BE-6B424150738C}" srcOrd="1" destOrd="0" presId="urn:microsoft.com/office/officeart/2005/8/layout/orgChart1"/>
    <dgm:cxn modelId="{98F55414-859F-4E7A-A5AD-8DEA0A65133D}" type="presParOf" srcId="{97417C0D-352E-4E1E-9B74-F93BB8E2C734}" destId="{83CC45E7-2AC6-4E4F-90E1-6682D0586917}" srcOrd="1" destOrd="0" presId="urn:microsoft.com/office/officeart/2005/8/layout/orgChart1"/>
    <dgm:cxn modelId="{7E3F9B89-500B-4F03-81FE-22CA093E4F0D}" type="presParOf" srcId="{97417C0D-352E-4E1E-9B74-F93BB8E2C734}" destId="{753E2787-A58B-4164-AD9D-74A45ADD1036}" srcOrd="2" destOrd="0" presId="urn:microsoft.com/office/officeart/2005/8/layout/orgChart1"/>
    <dgm:cxn modelId="{65A643A2-4BC8-4D25-AF2E-1790281B72D7}" type="presParOf" srcId="{479A780B-0E02-48F7-8BD1-70A3BE2546C4}" destId="{8F436137-C42F-4868-A5B1-B77576EA2729}" srcOrd="8" destOrd="0" presId="urn:microsoft.com/office/officeart/2005/8/layout/orgChart1"/>
    <dgm:cxn modelId="{143A066D-93B3-495D-A4AD-34DF70E02561}" type="presParOf" srcId="{479A780B-0E02-48F7-8BD1-70A3BE2546C4}" destId="{15C473FA-61FD-4E3A-A1F9-B12138ADB7D4}" srcOrd="9" destOrd="0" presId="urn:microsoft.com/office/officeart/2005/8/layout/orgChart1"/>
    <dgm:cxn modelId="{DBB0EE58-4CC8-4CF7-98D5-5846ACC95713}" type="presParOf" srcId="{15C473FA-61FD-4E3A-A1F9-B12138ADB7D4}" destId="{3BBB4464-8F50-4299-919F-3513F31431B4}" srcOrd="0" destOrd="0" presId="urn:microsoft.com/office/officeart/2005/8/layout/orgChart1"/>
    <dgm:cxn modelId="{21AFC9FA-8812-463E-829C-EFA99BA239C7}" type="presParOf" srcId="{3BBB4464-8F50-4299-919F-3513F31431B4}" destId="{064CCF30-A5EE-4E58-B9A6-42B064DBE0E0}" srcOrd="0" destOrd="0" presId="urn:microsoft.com/office/officeart/2005/8/layout/orgChart1"/>
    <dgm:cxn modelId="{45480C48-518B-4F44-A3E7-971DA09BCEA7}" type="presParOf" srcId="{3BBB4464-8F50-4299-919F-3513F31431B4}" destId="{00773592-5641-4A8F-BC71-BC436BAE9172}" srcOrd="1" destOrd="0" presId="urn:microsoft.com/office/officeart/2005/8/layout/orgChart1"/>
    <dgm:cxn modelId="{B8E9DF26-2795-4255-AF25-1C21144C9B40}" type="presParOf" srcId="{15C473FA-61FD-4E3A-A1F9-B12138ADB7D4}" destId="{B3989B24-F8CC-4462-AECE-5C85C906E1C1}" srcOrd="1" destOrd="0" presId="urn:microsoft.com/office/officeart/2005/8/layout/orgChart1"/>
    <dgm:cxn modelId="{8C3DC867-DA17-4FF2-9C6F-1D0FF02CBFB7}" type="presParOf" srcId="{15C473FA-61FD-4E3A-A1F9-B12138ADB7D4}" destId="{ECA663ED-AFB5-40F8-B946-BD2B44845CA8}" srcOrd="2" destOrd="0" presId="urn:microsoft.com/office/officeart/2005/8/layout/orgChart1"/>
    <dgm:cxn modelId="{94D031EE-9E48-4FAF-B035-18E924FB87F2}" type="presParOf" srcId="{479A780B-0E02-48F7-8BD1-70A3BE2546C4}" destId="{C1A7CBB9-E8BA-4D7E-8302-B14D177573E0}" srcOrd="10" destOrd="0" presId="urn:microsoft.com/office/officeart/2005/8/layout/orgChart1"/>
    <dgm:cxn modelId="{5F3633DD-589D-4886-BDAF-7212DC8C802A}" type="presParOf" srcId="{479A780B-0E02-48F7-8BD1-70A3BE2546C4}" destId="{12F33BA3-D1B8-4D12-BF7C-1233B0656F82}" srcOrd="11" destOrd="0" presId="urn:microsoft.com/office/officeart/2005/8/layout/orgChart1"/>
    <dgm:cxn modelId="{D4F1B8E1-4961-41FE-8282-A0C564041BB6}" type="presParOf" srcId="{12F33BA3-D1B8-4D12-BF7C-1233B0656F82}" destId="{A3E24B11-0389-4448-AE21-BCFA7097D4F8}" srcOrd="0" destOrd="0" presId="urn:microsoft.com/office/officeart/2005/8/layout/orgChart1"/>
    <dgm:cxn modelId="{6571E205-C006-4A37-B52B-511DF03278F5}" type="presParOf" srcId="{A3E24B11-0389-4448-AE21-BCFA7097D4F8}" destId="{01503276-DF03-4165-8EF4-641D782D40F4}" srcOrd="0" destOrd="0" presId="urn:microsoft.com/office/officeart/2005/8/layout/orgChart1"/>
    <dgm:cxn modelId="{5DC4D95D-A288-477D-BD19-E0B8FA2F6D2D}" type="presParOf" srcId="{A3E24B11-0389-4448-AE21-BCFA7097D4F8}" destId="{7382F39A-3C23-45B6-AB44-F3262A6E32CE}" srcOrd="1" destOrd="0" presId="urn:microsoft.com/office/officeart/2005/8/layout/orgChart1"/>
    <dgm:cxn modelId="{FAA9EE7D-4038-4CD4-B395-D3262873B1A3}" type="presParOf" srcId="{12F33BA3-D1B8-4D12-BF7C-1233B0656F82}" destId="{DF6C8D78-DF4B-4F37-B20F-9C89AD33E6F4}" srcOrd="1" destOrd="0" presId="urn:microsoft.com/office/officeart/2005/8/layout/orgChart1"/>
    <dgm:cxn modelId="{E7BCF1A2-B040-4B86-B85E-DFD3ECB42F1B}" type="presParOf" srcId="{12F33BA3-D1B8-4D12-BF7C-1233B0656F82}" destId="{EA05B24E-5159-40EA-A1F5-B1F889BD1A08}" srcOrd="2" destOrd="0" presId="urn:microsoft.com/office/officeart/2005/8/layout/orgChart1"/>
    <dgm:cxn modelId="{2DB14B28-1F9E-4D43-B61C-D175257A0900}" type="presParOf" srcId="{479A780B-0E02-48F7-8BD1-70A3BE2546C4}" destId="{D2186C7E-7982-4710-83A8-DF4412052D79}" srcOrd="12" destOrd="0" presId="urn:microsoft.com/office/officeart/2005/8/layout/orgChart1"/>
    <dgm:cxn modelId="{556A8B6A-5375-47FE-B48F-1414D93F1AB8}" type="presParOf" srcId="{479A780B-0E02-48F7-8BD1-70A3BE2546C4}" destId="{D3FF9C7B-ED64-40A6-B84B-41C2683F86EF}" srcOrd="13" destOrd="0" presId="urn:microsoft.com/office/officeart/2005/8/layout/orgChart1"/>
    <dgm:cxn modelId="{27A5C225-DEC8-45B8-862D-38C3A77865A6}" type="presParOf" srcId="{D3FF9C7B-ED64-40A6-B84B-41C2683F86EF}" destId="{BD20E261-93ED-4812-B903-9A5134DBA8DD}" srcOrd="0" destOrd="0" presId="urn:microsoft.com/office/officeart/2005/8/layout/orgChart1"/>
    <dgm:cxn modelId="{F1457F2E-FC75-4FD6-840B-9684C064AEF6}" type="presParOf" srcId="{BD20E261-93ED-4812-B903-9A5134DBA8DD}" destId="{E77068F2-804F-43DF-B125-677FBA3F5E6B}" srcOrd="0" destOrd="0" presId="urn:microsoft.com/office/officeart/2005/8/layout/orgChart1"/>
    <dgm:cxn modelId="{F3E9A6B2-DDD5-4E2E-BEC8-289E6ED52EEE}" type="presParOf" srcId="{BD20E261-93ED-4812-B903-9A5134DBA8DD}" destId="{C3C2865B-7F30-4D33-9696-AFB29D13014F}" srcOrd="1" destOrd="0" presId="urn:microsoft.com/office/officeart/2005/8/layout/orgChart1"/>
    <dgm:cxn modelId="{3BF32680-5F0E-46D7-B291-6F7E81685640}" type="presParOf" srcId="{D3FF9C7B-ED64-40A6-B84B-41C2683F86EF}" destId="{67B81730-055A-4C28-A5A7-1A337CDBE520}" srcOrd="1" destOrd="0" presId="urn:microsoft.com/office/officeart/2005/8/layout/orgChart1"/>
    <dgm:cxn modelId="{C01C0070-6CBF-405A-B376-ED3928DAFCE7}" type="presParOf" srcId="{D3FF9C7B-ED64-40A6-B84B-41C2683F86EF}" destId="{63604E3A-9D1D-4045-B83E-C9E98EA25414}" srcOrd="2" destOrd="0" presId="urn:microsoft.com/office/officeart/2005/8/layout/orgChart1"/>
    <dgm:cxn modelId="{EE94920E-F84A-42EA-89E7-4D1740982346}" type="presParOf" srcId="{AF738766-8E83-4077-974B-B35F413C6C14}" destId="{8FEA8886-D50D-4BCA-97F2-E0FC1B0ED3F0}" srcOrd="2" destOrd="0" presId="urn:microsoft.com/office/officeart/2005/8/layout/orgChart1"/>
    <dgm:cxn modelId="{79DEAE98-490E-43CF-A738-F063B314A7E3}" type="presParOf" srcId="{399A989C-3534-4442-8C21-5A542A87ED1F}" destId="{9D7D4EC7-058E-409B-A5E7-3B34B1953208}" srcOrd="6" destOrd="0" presId="urn:microsoft.com/office/officeart/2005/8/layout/orgChart1"/>
    <dgm:cxn modelId="{522CB870-29EF-4E9F-8367-03575C425233}" type="presParOf" srcId="{399A989C-3534-4442-8C21-5A542A87ED1F}" destId="{D2ED57DE-637F-47BA-B2CA-E2D2F3A79829}" srcOrd="7" destOrd="0" presId="urn:microsoft.com/office/officeart/2005/8/layout/orgChart1"/>
    <dgm:cxn modelId="{455DA71B-C87C-4C54-AA95-6B232BB5C6FA}" type="presParOf" srcId="{D2ED57DE-637F-47BA-B2CA-E2D2F3A79829}" destId="{9764784A-0525-4D2D-8D58-91A88269B5CE}" srcOrd="0" destOrd="0" presId="urn:microsoft.com/office/officeart/2005/8/layout/orgChart1"/>
    <dgm:cxn modelId="{91663351-C627-481D-B767-D9E283CB802D}" type="presParOf" srcId="{9764784A-0525-4D2D-8D58-91A88269B5CE}" destId="{2F917866-50D2-47D5-8A95-14C16D13CD77}" srcOrd="0" destOrd="0" presId="urn:microsoft.com/office/officeart/2005/8/layout/orgChart1"/>
    <dgm:cxn modelId="{BE0AA479-6168-44CD-937E-1CF568EC5012}" type="presParOf" srcId="{9764784A-0525-4D2D-8D58-91A88269B5CE}" destId="{27C55C9C-E27D-4A24-AAC3-BAC878957A06}" srcOrd="1" destOrd="0" presId="urn:microsoft.com/office/officeart/2005/8/layout/orgChart1"/>
    <dgm:cxn modelId="{E27F21BD-F690-47BB-AE2F-40402DA5FCAE}" type="presParOf" srcId="{D2ED57DE-637F-47BA-B2CA-E2D2F3A79829}" destId="{C1F009B0-0B7C-4A0C-901F-94839008E468}" srcOrd="1" destOrd="0" presId="urn:microsoft.com/office/officeart/2005/8/layout/orgChart1"/>
    <dgm:cxn modelId="{54BC66B4-9B9F-4ACF-AB45-58265A841B43}" type="presParOf" srcId="{C1F009B0-0B7C-4A0C-901F-94839008E468}" destId="{3541B543-19D3-4A31-921D-B4BE5AC631F2}" srcOrd="0" destOrd="0" presId="urn:microsoft.com/office/officeart/2005/8/layout/orgChart1"/>
    <dgm:cxn modelId="{D9978D46-5C9D-4083-A0E9-E3C4D0D4183B}" type="presParOf" srcId="{C1F009B0-0B7C-4A0C-901F-94839008E468}" destId="{9F797F13-1E10-456B-BFDA-E0BC5B171951}" srcOrd="1" destOrd="0" presId="urn:microsoft.com/office/officeart/2005/8/layout/orgChart1"/>
    <dgm:cxn modelId="{E5317711-DDF2-4FBD-9243-F515839AF538}" type="presParOf" srcId="{9F797F13-1E10-456B-BFDA-E0BC5B171951}" destId="{BC94D590-752A-435D-B441-8DA89165BDC3}" srcOrd="0" destOrd="0" presId="urn:microsoft.com/office/officeart/2005/8/layout/orgChart1"/>
    <dgm:cxn modelId="{17331D66-C177-49CF-B400-132F8A01C5F3}" type="presParOf" srcId="{BC94D590-752A-435D-B441-8DA89165BDC3}" destId="{860B335C-B2F7-4672-862F-28C90E5712CC}" srcOrd="0" destOrd="0" presId="urn:microsoft.com/office/officeart/2005/8/layout/orgChart1"/>
    <dgm:cxn modelId="{2C57E135-28B5-47F8-BFC9-33A9F906581D}" type="presParOf" srcId="{BC94D590-752A-435D-B441-8DA89165BDC3}" destId="{064C2119-A49E-41F0-958C-A1C72C27B408}" srcOrd="1" destOrd="0" presId="urn:microsoft.com/office/officeart/2005/8/layout/orgChart1"/>
    <dgm:cxn modelId="{24A4A073-3E61-4441-A6EA-3DFB03B2C7E3}" type="presParOf" srcId="{9F797F13-1E10-456B-BFDA-E0BC5B171951}" destId="{5C195D9E-A09D-46B1-8342-93B0160073FE}" srcOrd="1" destOrd="0" presId="urn:microsoft.com/office/officeart/2005/8/layout/orgChart1"/>
    <dgm:cxn modelId="{277C98FA-3791-4CA6-A38C-897A727A0E22}" type="presParOf" srcId="{9F797F13-1E10-456B-BFDA-E0BC5B171951}" destId="{D025B5D4-AA50-45AA-BA2C-2874D33B3DB9}" srcOrd="2" destOrd="0" presId="urn:microsoft.com/office/officeart/2005/8/layout/orgChart1"/>
    <dgm:cxn modelId="{58E2F37A-118E-4FE2-82EC-FE137FD8D030}" type="presParOf" srcId="{C1F009B0-0B7C-4A0C-901F-94839008E468}" destId="{41C26ADA-E3C8-4081-94E7-F98E19A18AD3}" srcOrd="2" destOrd="0" presId="urn:microsoft.com/office/officeart/2005/8/layout/orgChart1"/>
    <dgm:cxn modelId="{05853204-F7A7-4E45-8D52-1FC1FA654A35}" type="presParOf" srcId="{C1F009B0-0B7C-4A0C-901F-94839008E468}" destId="{2137A4F8-0127-448B-BC07-99817CD13DCB}" srcOrd="3" destOrd="0" presId="urn:microsoft.com/office/officeart/2005/8/layout/orgChart1"/>
    <dgm:cxn modelId="{320FDA73-3EAF-49BE-9A66-D5CCD2480D69}" type="presParOf" srcId="{2137A4F8-0127-448B-BC07-99817CD13DCB}" destId="{4F182081-5E5C-475D-A064-070D7B393A54}" srcOrd="0" destOrd="0" presId="urn:microsoft.com/office/officeart/2005/8/layout/orgChart1"/>
    <dgm:cxn modelId="{6E598ED7-380D-4905-ABEC-2800AE1B804C}" type="presParOf" srcId="{4F182081-5E5C-475D-A064-070D7B393A54}" destId="{D761CB40-B16B-4BDD-9536-C0AC730678D6}" srcOrd="0" destOrd="0" presId="urn:microsoft.com/office/officeart/2005/8/layout/orgChart1"/>
    <dgm:cxn modelId="{8C4D5DCB-D480-409F-9366-E22E653F24E0}" type="presParOf" srcId="{4F182081-5E5C-475D-A064-070D7B393A54}" destId="{EA3F2EAA-8E12-4313-AF5B-3C26473A8316}" srcOrd="1" destOrd="0" presId="urn:microsoft.com/office/officeart/2005/8/layout/orgChart1"/>
    <dgm:cxn modelId="{A9DA1E4B-E196-40D5-A8CC-7E0EE4E37B98}" type="presParOf" srcId="{2137A4F8-0127-448B-BC07-99817CD13DCB}" destId="{43705EB3-83E6-4797-8D93-16A6A9837C99}" srcOrd="1" destOrd="0" presId="urn:microsoft.com/office/officeart/2005/8/layout/orgChart1"/>
    <dgm:cxn modelId="{A8423359-DB78-4089-BE57-7AA595C569A5}" type="presParOf" srcId="{2137A4F8-0127-448B-BC07-99817CD13DCB}" destId="{1AC53A4D-3072-4D84-AD75-026D5EAE4CF3}" srcOrd="2" destOrd="0" presId="urn:microsoft.com/office/officeart/2005/8/layout/orgChart1"/>
    <dgm:cxn modelId="{C1023934-C9E1-425E-AA0F-4E957AC05150}" type="presParOf" srcId="{C1F009B0-0B7C-4A0C-901F-94839008E468}" destId="{D35A9F48-E858-49B5-A183-4851A09BA418}" srcOrd="4" destOrd="0" presId="urn:microsoft.com/office/officeart/2005/8/layout/orgChart1"/>
    <dgm:cxn modelId="{133249FD-0661-42E2-ABAD-D8DCDB939946}" type="presParOf" srcId="{C1F009B0-0B7C-4A0C-901F-94839008E468}" destId="{EEBFDA61-9269-4176-A241-D4DE133090E0}" srcOrd="5" destOrd="0" presId="urn:microsoft.com/office/officeart/2005/8/layout/orgChart1"/>
    <dgm:cxn modelId="{B1664CFA-F46C-44A5-A383-02300D1572CD}" type="presParOf" srcId="{EEBFDA61-9269-4176-A241-D4DE133090E0}" destId="{E0702CDC-8E9E-4B80-AE97-80F91C89AA2F}" srcOrd="0" destOrd="0" presId="urn:microsoft.com/office/officeart/2005/8/layout/orgChart1"/>
    <dgm:cxn modelId="{CBA916DC-72B8-4FCF-ADDC-40A3CDAAF700}" type="presParOf" srcId="{E0702CDC-8E9E-4B80-AE97-80F91C89AA2F}" destId="{A3DF968F-0242-4483-A2B1-1A7CE56FB061}" srcOrd="0" destOrd="0" presId="urn:microsoft.com/office/officeart/2005/8/layout/orgChart1"/>
    <dgm:cxn modelId="{8DF18BAE-FB98-431A-8B4F-67AE2C04FBDF}" type="presParOf" srcId="{E0702CDC-8E9E-4B80-AE97-80F91C89AA2F}" destId="{8621403C-BA65-400D-94DE-BEB184F56858}" srcOrd="1" destOrd="0" presId="urn:microsoft.com/office/officeart/2005/8/layout/orgChart1"/>
    <dgm:cxn modelId="{54180471-D599-469D-9B93-1A8163EFC905}" type="presParOf" srcId="{EEBFDA61-9269-4176-A241-D4DE133090E0}" destId="{5B5FC926-0A3D-4EAA-8B2B-B70295405E93}" srcOrd="1" destOrd="0" presId="urn:microsoft.com/office/officeart/2005/8/layout/orgChart1"/>
    <dgm:cxn modelId="{3BAF653E-2A16-45F7-9B2A-E66D2272AD54}" type="presParOf" srcId="{EEBFDA61-9269-4176-A241-D4DE133090E0}" destId="{6F02DA11-0A6F-434B-A0FA-A0AC55AB038B}" srcOrd="2" destOrd="0" presId="urn:microsoft.com/office/officeart/2005/8/layout/orgChart1"/>
    <dgm:cxn modelId="{ADF211F2-33C5-4EC2-992E-62E2EA0099DF}" type="presParOf" srcId="{C1F009B0-0B7C-4A0C-901F-94839008E468}" destId="{96B4342F-F284-45FC-8D74-2914CA77D31A}" srcOrd="6" destOrd="0" presId="urn:microsoft.com/office/officeart/2005/8/layout/orgChart1"/>
    <dgm:cxn modelId="{2E1C769A-0E97-4CCA-86F4-B894519AF909}" type="presParOf" srcId="{C1F009B0-0B7C-4A0C-901F-94839008E468}" destId="{F5733ABF-CF8E-4D48-A27A-39D7946934B1}" srcOrd="7" destOrd="0" presId="urn:microsoft.com/office/officeart/2005/8/layout/orgChart1"/>
    <dgm:cxn modelId="{E5A13C7C-3765-4D76-875C-13412E0AD9BE}" type="presParOf" srcId="{F5733ABF-CF8E-4D48-A27A-39D7946934B1}" destId="{13CF4830-BDF4-4459-84A6-127D21323116}" srcOrd="0" destOrd="0" presId="urn:microsoft.com/office/officeart/2005/8/layout/orgChart1"/>
    <dgm:cxn modelId="{EA08D67D-49FE-46E7-A09F-7624CEA9323A}" type="presParOf" srcId="{13CF4830-BDF4-4459-84A6-127D21323116}" destId="{B7316326-5A8D-4CA2-9D29-7FC204130231}" srcOrd="0" destOrd="0" presId="urn:microsoft.com/office/officeart/2005/8/layout/orgChart1"/>
    <dgm:cxn modelId="{5AD71166-8BF8-4F87-85D0-67E66C5FE2D5}" type="presParOf" srcId="{13CF4830-BDF4-4459-84A6-127D21323116}" destId="{DD006159-BB5A-4636-BF06-C8AB24FC91FE}" srcOrd="1" destOrd="0" presId="urn:microsoft.com/office/officeart/2005/8/layout/orgChart1"/>
    <dgm:cxn modelId="{525BE870-D4F1-4617-B2BB-D7C9D0B5443E}" type="presParOf" srcId="{F5733ABF-CF8E-4D48-A27A-39D7946934B1}" destId="{D5D98AAE-6871-4DA0-B50D-484E72EDA255}" srcOrd="1" destOrd="0" presId="urn:microsoft.com/office/officeart/2005/8/layout/orgChart1"/>
    <dgm:cxn modelId="{4EBDEBB4-7C6D-4E20-BCA6-7E0D8B37E98D}" type="presParOf" srcId="{F5733ABF-CF8E-4D48-A27A-39D7946934B1}" destId="{43625627-85D2-430A-9824-0D4E6132C5BB}" srcOrd="2" destOrd="0" presId="urn:microsoft.com/office/officeart/2005/8/layout/orgChart1"/>
    <dgm:cxn modelId="{81242A17-F037-42DC-8CA8-E82D2CD86F45}" type="presParOf" srcId="{C1F009B0-0B7C-4A0C-901F-94839008E468}" destId="{2F5328AF-06B8-4CA0-9ECB-422175998DC6}" srcOrd="8" destOrd="0" presId="urn:microsoft.com/office/officeart/2005/8/layout/orgChart1"/>
    <dgm:cxn modelId="{57C9B027-04D4-43CF-8F11-2A3456746701}" type="presParOf" srcId="{C1F009B0-0B7C-4A0C-901F-94839008E468}" destId="{E1A7B13F-247F-47D6-A3A3-42C5B69C4F24}" srcOrd="9" destOrd="0" presId="urn:microsoft.com/office/officeart/2005/8/layout/orgChart1"/>
    <dgm:cxn modelId="{C694F889-3EDD-4733-A6D9-0688D3252D51}" type="presParOf" srcId="{E1A7B13F-247F-47D6-A3A3-42C5B69C4F24}" destId="{BFE335F8-1FE8-40BD-B022-8F7864278598}" srcOrd="0" destOrd="0" presId="urn:microsoft.com/office/officeart/2005/8/layout/orgChart1"/>
    <dgm:cxn modelId="{869440DA-8374-4CF1-9B02-BD0A865FE952}" type="presParOf" srcId="{BFE335F8-1FE8-40BD-B022-8F7864278598}" destId="{828F9B3A-54F0-4774-AF83-384BE89F84A0}" srcOrd="0" destOrd="0" presId="urn:microsoft.com/office/officeart/2005/8/layout/orgChart1"/>
    <dgm:cxn modelId="{E5CF9B37-67CF-49F9-8B4C-9199754585D4}" type="presParOf" srcId="{BFE335F8-1FE8-40BD-B022-8F7864278598}" destId="{162899AA-B421-4343-AD6D-F30733D0BCB0}" srcOrd="1" destOrd="0" presId="urn:microsoft.com/office/officeart/2005/8/layout/orgChart1"/>
    <dgm:cxn modelId="{D472543F-880C-4B7D-9D7D-93719CB839CA}" type="presParOf" srcId="{E1A7B13F-247F-47D6-A3A3-42C5B69C4F24}" destId="{405010E5-C22D-42F8-AE51-E4C75B62EB58}" srcOrd="1" destOrd="0" presId="urn:microsoft.com/office/officeart/2005/8/layout/orgChart1"/>
    <dgm:cxn modelId="{3AEA78C2-71A7-454B-91E1-31EDC550FD50}" type="presParOf" srcId="{E1A7B13F-247F-47D6-A3A3-42C5B69C4F24}" destId="{4B379F58-ECBE-4B93-9929-F47A4FC94900}" srcOrd="2" destOrd="0" presId="urn:microsoft.com/office/officeart/2005/8/layout/orgChart1"/>
    <dgm:cxn modelId="{E36E202F-ECF7-49A4-A17E-4391E5426D03}" type="presParOf" srcId="{C1F009B0-0B7C-4A0C-901F-94839008E468}" destId="{4F36E2ED-F48D-4BA8-8522-550D42ABDB38}" srcOrd="10" destOrd="0" presId="urn:microsoft.com/office/officeart/2005/8/layout/orgChart1"/>
    <dgm:cxn modelId="{725A8AB4-0DDE-447D-BEBA-3A6CCADCFCE6}" type="presParOf" srcId="{C1F009B0-0B7C-4A0C-901F-94839008E468}" destId="{B6B434C8-7EFB-41FA-94B9-6AADAD1CB16C}" srcOrd="11" destOrd="0" presId="urn:microsoft.com/office/officeart/2005/8/layout/orgChart1"/>
    <dgm:cxn modelId="{6D0D6D49-D405-4D28-BBC2-3060F549D3B2}" type="presParOf" srcId="{B6B434C8-7EFB-41FA-94B9-6AADAD1CB16C}" destId="{1282AB28-002A-44F6-90E6-52B9381F7237}" srcOrd="0" destOrd="0" presId="urn:microsoft.com/office/officeart/2005/8/layout/orgChart1"/>
    <dgm:cxn modelId="{98BFBD88-D2EB-4AEF-AD23-EF30A93EEAB7}" type="presParOf" srcId="{1282AB28-002A-44F6-90E6-52B9381F7237}" destId="{353B5199-5C6D-4180-92B2-AF649B4A1C75}" srcOrd="0" destOrd="0" presId="urn:microsoft.com/office/officeart/2005/8/layout/orgChart1"/>
    <dgm:cxn modelId="{A3560759-CE37-4FD7-A71A-84D8AE9C3F3A}" type="presParOf" srcId="{1282AB28-002A-44F6-90E6-52B9381F7237}" destId="{56E16E10-8443-4C19-A47E-311735378AD5}" srcOrd="1" destOrd="0" presId="urn:microsoft.com/office/officeart/2005/8/layout/orgChart1"/>
    <dgm:cxn modelId="{D4510FCD-9CD4-45E9-A881-B8F7DCDBF91A}" type="presParOf" srcId="{B6B434C8-7EFB-41FA-94B9-6AADAD1CB16C}" destId="{B6C5C43F-1D53-4DCF-82CD-3E15B4FA2261}" srcOrd="1" destOrd="0" presId="urn:microsoft.com/office/officeart/2005/8/layout/orgChart1"/>
    <dgm:cxn modelId="{77DB8F9E-FCCC-4DFA-882E-FE75BF08B8EA}" type="presParOf" srcId="{B6B434C8-7EFB-41FA-94B9-6AADAD1CB16C}" destId="{5FB1BF3C-157B-4433-80A5-E1AD4D7F4316}" srcOrd="2" destOrd="0" presId="urn:microsoft.com/office/officeart/2005/8/layout/orgChart1"/>
    <dgm:cxn modelId="{50AC556D-D035-4AA5-A5B7-E98AA1E2758B}" type="presParOf" srcId="{C1F009B0-0B7C-4A0C-901F-94839008E468}" destId="{316337C9-996C-4D23-BBC4-1B1E1033AB36}" srcOrd="12" destOrd="0" presId="urn:microsoft.com/office/officeart/2005/8/layout/orgChart1"/>
    <dgm:cxn modelId="{C65263AD-24E9-4952-ADA8-9DB31D9D2076}" type="presParOf" srcId="{C1F009B0-0B7C-4A0C-901F-94839008E468}" destId="{B1A1A1C2-4998-4FA0-9AC9-89D9DCAB276D}" srcOrd="13" destOrd="0" presId="urn:microsoft.com/office/officeart/2005/8/layout/orgChart1"/>
    <dgm:cxn modelId="{B7606124-F960-4118-8AFE-D71C9021B5D8}" type="presParOf" srcId="{B1A1A1C2-4998-4FA0-9AC9-89D9DCAB276D}" destId="{C492CC24-6ACD-49C3-A0F0-47AD92E82E60}" srcOrd="0" destOrd="0" presId="urn:microsoft.com/office/officeart/2005/8/layout/orgChart1"/>
    <dgm:cxn modelId="{2E170A80-4A84-4D71-8C82-D2B02B93D9A6}" type="presParOf" srcId="{C492CC24-6ACD-49C3-A0F0-47AD92E82E60}" destId="{394901F9-FFDB-412C-A400-68FB63C8A248}" srcOrd="0" destOrd="0" presId="urn:microsoft.com/office/officeart/2005/8/layout/orgChart1"/>
    <dgm:cxn modelId="{68658407-6EF4-4E59-A1D0-FBC57F630EE0}" type="presParOf" srcId="{C492CC24-6ACD-49C3-A0F0-47AD92E82E60}" destId="{227F78FA-4B49-4EF2-9600-E5AF7A96F794}" srcOrd="1" destOrd="0" presId="urn:microsoft.com/office/officeart/2005/8/layout/orgChart1"/>
    <dgm:cxn modelId="{511CF7D9-E744-4615-8BCA-6C493767AA34}" type="presParOf" srcId="{B1A1A1C2-4998-4FA0-9AC9-89D9DCAB276D}" destId="{86D791EB-F722-4D21-B0B9-DC37E42B017B}" srcOrd="1" destOrd="0" presId="urn:microsoft.com/office/officeart/2005/8/layout/orgChart1"/>
    <dgm:cxn modelId="{857CF332-F800-4042-9D7A-5F4599B35379}" type="presParOf" srcId="{B1A1A1C2-4998-4FA0-9AC9-89D9DCAB276D}" destId="{538DE5CC-EFF1-4850-82D8-2EED73D3014E}" srcOrd="2" destOrd="0" presId="urn:microsoft.com/office/officeart/2005/8/layout/orgChart1"/>
    <dgm:cxn modelId="{E18654E7-838F-43E8-9D47-B6757350B422}" type="presParOf" srcId="{C1F009B0-0B7C-4A0C-901F-94839008E468}" destId="{F6444E18-F894-4B93-9F4E-E262F96EAB6F}" srcOrd="14" destOrd="0" presId="urn:microsoft.com/office/officeart/2005/8/layout/orgChart1"/>
    <dgm:cxn modelId="{0BCF5461-8B2D-43D0-A1AF-5C47568562A2}" type="presParOf" srcId="{C1F009B0-0B7C-4A0C-901F-94839008E468}" destId="{6C52C167-6F8C-482A-8BB8-A6CF9089D69F}" srcOrd="15" destOrd="0" presId="urn:microsoft.com/office/officeart/2005/8/layout/orgChart1"/>
    <dgm:cxn modelId="{791CED25-63B2-4FC5-8842-7D0C6152AE77}" type="presParOf" srcId="{6C52C167-6F8C-482A-8BB8-A6CF9089D69F}" destId="{0BDA08C7-4908-4559-85B3-AAB7414EA299}" srcOrd="0" destOrd="0" presId="urn:microsoft.com/office/officeart/2005/8/layout/orgChart1"/>
    <dgm:cxn modelId="{AE85218E-4067-4DEF-98C8-D160FEDC9550}" type="presParOf" srcId="{0BDA08C7-4908-4559-85B3-AAB7414EA299}" destId="{50A27510-BAB4-4CC3-B9F2-CE289C624238}" srcOrd="0" destOrd="0" presId="urn:microsoft.com/office/officeart/2005/8/layout/orgChart1"/>
    <dgm:cxn modelId="{9F6998FD-11EE-49F9-8AB5-F46F90FABBB6}" type="presParOf" srcId="{0BDA08C7-4908-4559-85B3-AAB7414EA299}" destId="{5D9E7922-0050-42CA-8F1C-18126B29B7FD}" srcOrd="1" destOrd="0" presId="urn:microsoft.com/office/officeart/2005/8/layout/orgChart1"/>
    <dgm:cxn modelId="{B28FAEF4-925E-44E9-BC6E-B575EB9EC526}" type="presParOf" srcId="{6C52C167-6F8C-482A-8BB8-A6CF9089D69F}" destId="{17C1E8A1-F3C9-48F8-B905-C78F0982D6DB}" srcOrd="1" destOrd="0" presId="urn:microsoft.com/office/officeart/2005/8/layout/orgChart1"/>
    <dgm:cxn modelId="{85433093-11D3-4610-9575-16F6384E3084}" type="presParOf" srcId="{6C52C167-6F8C-482A-8BB8-A6CF9089D69F}" destId="{37BA330B-B977-4247-A2B2-DEE4F9418FF7}" srcOrd="2" destOrd="0" presId="urn:microsoft.com/office/officeart/2005/8/layout/orgChart1"/>
    <dgm:cxn modelId="{7E4B3E8D-E532-4502-80E9-8BD8A871857E}" type="presParOf" srcId="{D2ED57DE-637F-47BA-B2CA-E2D2F3A79829}" destId="{CBFA1EC8-2C5C-4355-9E2A-8EB3A0411732}" srcOrd="2" destOrd="0" presId="urn:microsoft.com/office/officeart/2005/8/layout/orgChart1"/>
    <dgm:cxn modelId="{E70228FD-E716-4867-9FB7-4583A7363064}" type="presParOf" srcId="{399A989C-3534-4442-8C21-5A542A87ED1F}" destId="{FF38C2EF-5F95-446F-B3CC-7094CC5E7AE7}" srcOrd="8" destOrd="0" presId="urn:microsoft.com/office/officeart/2005/8/layout/orgChart1"/>
    <dgm:cxn modelId="{5C870B45-5833-4CBB-A285-DAF82C3129F6}" type="presParOf" srcId="{399A989C-3534-4442-8C21-5A542A87ED1F}" destId="{A74B5EBC-32F7-4A8F-9115-1A1DD87B7506}" srcOrd="9" destOrd="0" presId="urn:microsoft.com/office/officeart/2005/8/layout/orgChart1"/>
    <dgm:cxn modelId="{A30089B7-30E3-4D0D-A0B8-8A9CAF3D3698}" type="presParOf" srcId="{A74B5EBC-32F7-4A8F-9115-1A1DD87B7506}" destId="{4A14B7B7-2F84-44F4-BC36-4BD7B9C771E9}" srcOrd="0" destOrd="0" presId="urn:microsoft.com/office/officeart/2005/8/layout/orgChart1"/>
    <dgm:cxn modelId="{4808ECCF-9C68-4D5D-8BC3-C4F3441A7DD1}" type="presParOf" srcId="{4A14B7B7-2F84-44F4-BC36-4BD7B9C771E9}" destId="{121A0516-E6DC-44FF-BE94-648FB398EDF3}" srcOrd="0" destOrd="0" presId="urn:microsoft.com/office/officeart/2005/8/layout/orgChart1"/>
    <dgm:cxn modelId="{11E24F5E-8CE6-420D-9117-EC3C2A10812A}" type="presParOf" srcId="{4A14B7B7-2F84-44F4-BC36-4BD7B9C771E9}" destId="{0DE992AC-66DB-443F-85C0-03FAC60C4208}" srcOrd="1" destOrd="0" presId="urn:microsoft.com/office/officeart/2005/8/layout/orgChart1"/>
    <dgm:cxn modelId="{EB8B977B-3258-4E53-BB64-322CAFAE7106}" type="presParOf" srcId="{A74B5EBC-32F7-4A8F-9115-1A1DD87B7506}" destId="{78A35E2F-6D36-43F5-A0B9-37CE74C426A1}" srcOrd="1" destOrd="0" presId="urn:microsoft.com/office/officeart/2005/8/layout/orgChart1"/>
    <dgm:cxn modelId="{A5E69B98-8764-4D20-A233-11520C789F89}" type="presParOf" srcId="{78A35E2F-6D36-43F5-A0B9-37CE74C426A1}" destId="{49A1070F-08AB-4934-8B25-6FA502FA2E8D}" srcOrd="0" destOrd="0" presId="urn:microsoft.com/office/officeart/2005/8/layout/orgChart1"/>
    <dgm:cxn modelId="{686E76A7-E444-42CC-BD18-245F18C89CC7}" type="presParOf" srcId="{78A35E2F-6D36-43F5-A0B9-37CE74C426A1}" destId="{86D33E6F-FEB0-490D-AEB7-96B41C4B3486}" srcOrd="1" destOrd="0" presId="urn:microsoft.com/office/officeart/2005/8/layout/orgChart1"/>
    <dgm:cxn modelId="{84551ED9-4F0F-4423-AC56-8753558F2356}" type="presParOf" srcId="{86D33E6F-FEB0-490D-AEB7-96B41C4B3486}" destId="{63792B81-47E9-4B2B-A822-7FDFDA5935E1}" srcOrd="0" destOrd="0" presId="urn:microsoft.com/office/officeart/2005/8/layout/orgChart1"/>
    <dgm:cxn modelId="{A7735848-B315-457C-AB9C-FE7A85B43E8F}" type="presParOf" srcId="{63792B81-47E9-4B2B-A822-7FDFDA5935E1}" destId="{A66993A6-6BF1-41F3-9659-C41ACCA22629}" srcOrd="0" destOrd="0" presId="urn:microsoft.com/office/officeart/2005/8/layout/orgChart1"/>
    <dgm:cxn modelId="{126BFA2C-5875-4A16-A54C-E2E484521B22}" type="presParOf" srcId="{63792B81-47E9-4B2B-A822-7FDFDA5935E1}" destId="{7658DA44-EC2D-43BE-97DC-DF852F76858D}" srcOrd="1" destOrd="0" presId="urn:microsoft.com/office/officeart/2005/8/layout/orgChart1"/>
    <dgm:cxn modelId="{939004BB-5A52-4CEC-BD89-08E2DBD1F029}" type="presParOf" srcId="{86D33E6F-FEB0-490D-AEB7-96B41C4B3486}" destId="{045A08DB-D28D-47E4-9889-9A04DE614B13}" srcOrd="1" destOrd="0" presId="urn:microsoft.com/office/officeart/2005/8/layout/orgChart1"/>
    <dgm:cxn modelId="{3EBC3EB0-3185-4567-9BC4-E4EDE1C58BB3}" type="presParOf" srcId="{86D33E6F-FEB0-490D-AEB7-96B41C4B3486}" destId="{31A850A1-34E4-433F-93E0-62B90FC8C47E}" srcOrd="2" destOrd="0" presId="urn:microsoft.com/office/officeart/2005/8/layout/orgChart1"/>
    <dgm:cxn modelId="{89DCBBA7-3C6B-4544-8DD3-800106557023}" type="presParOf" srcId="{78A35E2F-6D36-43F5-A0B9-37CE74C426A1}" destId="{72C00100-BECD-474B-B78B-20A7EC23938B}" srcOrd="2" destOrd="0" presId="urn:microsoft.com/office/officeart/2005/8/layout/orgChart1"/>
    <dgm:cxn modelId="{3C31285E-CEF7-4F0C-8B5F-11D1C0825EEA}" type="presParOf" srcId="{78A35E2F-6D36-43F5-A0B9-37CE74C426A1}" destId="{2553DA39-BEC4-4036-B6CB-44F1AFB3D3D6}" srcOrd="3" destOrd="0" presId="urn:microsoft.com/office/officeart/2005/8/layout/orgChart1"/>
    <dgm:cxn modelId="{06775415-0ABA-419B-B26C-157AE50C452C}" type="presParOf" srcId="{2553DA39-BEC4-4036-B6CB-44F1AFB3D3D6}" destId="{0CFA309D-BEA4-4525-BC12-FDDDF744B977}" srcOrd="0" destOrd="0" presId="urn:microsoft.com/office/officeart/2005/8/layout/orgChart1"/>
    <dgm:cxn modelId="{2F271857-7EF6-4532-9042-0F277F1AA779}" type="presParOf" srcId="{0CFA309D-BEA4-4525-BC12-FDDDF744B977}" destId="{DC393870-4C35-4FE0-AB2D-03F58487ACE0}" srcOrd="0" destOrd="0" presId="urn:microsoft.com/office/officeart/2005/8/layout/orgChart1"/>
    <dgm:cxn modelId="{74DE9B30-2079-4B70-82C3-DC610BA8F4A4}" type="presParOf" srcId="{0CFA309D-BEA4-4525-BC12-FDDDF744B977}" destId="{1920FD80-2C43-412A-A5BD-7CC3A21A5C5A}" srcOrd="1" destOrd="0" presId="urn:microsoft.com/office/officeart/2005/8/layout/orgChart1"/>
    <dgm:cxn modelId="{831B4E0B-6946-47D0-AC3D-95E725086BAA}" type="presParOf" srcId="{2553DA39-BEC4-4036-B6CB-44F1AFB3D3D6}" destId="{2A7AB6B4-CFA4-4D0E-8FA1-EAC713D9E91D}" srcOrd="1" destOrd="0" presId="urn:microsoft.com/office/officeart/2005/8/layout/orgChart1"/>
    <dgm:cxn modelId="{9574C511-4E77-430C-A5ED-CE83BCCD7723}" type="presParOf" srcId="{2553DA39-BEC4-4036-B6CB-44F1AFB3D3D6}" destId="{D42B38F7-AE24-4436-9184-42F2B189B862}" srcOrd="2" destOrd="0" presId="urn:microsoft.com/office/officeart/2005/8/layout/orgChart1"/>
    <dgm:cxn modelId="{0DD7CC13-B0BC-4C23-8EB4-6CAEC2A5465C}" type="presParOf" srcId="{78A35E2F-6D36-43F5-A0B9-37CE74C426A1}" destId="{9F49034D-215E-4933-8CB9-804B982F2517}" srcOrd="4" destOrd="0" presId="urn:microsoft.com/office/officeart/2005/8/layout/orgChart1"/>
    <dgm:cxn modelId="{6E7C3D38-5992-4075-BC2B-E42FCD2C030A}" type="presParOf" srcId="{78A35E2F-6D36-43F5-A0B9-37CE74C426A1}" destId="{1A11965B-1939-4E99-908A-EF2F52DA0193}" srcOrd="5" destOrd="0" presId="urn:microsoft.com/office/officeart/2005/8/layout/orgChart1"/>
    <dgm:cxn modelId="{659028C7-C449-490A-B28C-E2B103525A50}" type="presParOf" srcId="{1A11965B-1939-4E99-908A-EF2F52DA0193}" destId="{2AC335DC-93CA-4A3B-BDD4-0EE34826DD58}" srcOrd="0" destOrd="0" presId="urn:microsoft.com/office/officeart/2005/8/layout/orgChart1"/>
    <dgm:cxn modelId="{F64C76BA-F70B-41A6-B3C6-B2C0375C433A}" type="presParOf" srcId="{2AC335DC-93CA-4A3B-BDD4-0EE34826DD58}" destId="{1D001B06-04E8-4B64-8A5F-393F90BFE6D7}" srcOrd="0" destOrd="0" presId="urn:microsoft.com/office/officeart/2005/8/layout/orgChart1"/>
    <dgm:cxn modelId="{FA3A1D01-7F75-42EB-94E2-F78E7B51F598}" type="presParOf" srcId="{2AC335DC-93CA-4A3B-BDD4-0EE34826DD58}" destId="{9FF5B48A-B1FE-44A4-BD2C-ECB67E51A113}" srcOrd="1" destOrd="0" presId="urn:microsoft.com/office/officeart/2005/8/layout/orgChart1"/>
    <dgm:cxn modelId="{1B9B07E4-5700-481D-AE12-A3CBED526344}" type="presParOf" srcId="{1A11965B-1939-4E99-908A-EF2F52DA0193}" destId="{08A3A4FE-A2C2-4CF9-B3B0-D2BEB9905AC9}" srcOrd="1" destOrd="0" presId="urn:microsoft.com/office/officeart/2005/8/layout/orgChart1"/>
    <dgm:cxn modelId="{5E1B8A68-BF9F-4575-B064-3EB8E02EB22D}" type="presParOf" srcId="{1A11965B-1939-4E99-908A-EF2F52DA0193}" destId="{1BCF7E53-D780-4734-9797-D49DC2BAA3E9}" srcOrd="2" destOrd="0" presId="urn:microsoft.com/office/officeart/2005/8/layout/orgChart1"/>
    <dgm:cxn modelId="{59A3E21C-2BAE-43E3-8E6C-A0AC0E99EA58}" type="presParOf" srcId="{78A35E2F-6D36-43F5-A0B9-37CE74C426A1}" destId="{D7F0CE50-F810-4A5E-B85B-E3DCC9A2F7FB}" srcOrd="6" destOrd="0" presId="urn:microsoft.com/office/officeart/2005/8/layout/orgChart1"/>
    <dgm:cxn modelId="{368976DF-31DF-4E55-9435-C79D8C666F84}" type="presParOf" srcId="{78A35E2F-6D36-43F5-A0B9-37CE74C426A1}" destId="{85BFA7A1-2992-4BF1-A672-F8D071970A99}" srcOrd="7" destOrd="0" presId="urn:microsoft.com/office/officeart/2005/8/layout/orgChart1"/>
    <dgm:cxn modelId="{C22F6151-3655-411F-9A37-25FC0EEAC646}" type="presParOf" srcId="{85BFA7A1-2992-4BF1-A672-F8D071970A99}" destId="{B6F36698-0635-45E7-ACEC-7DC71B5DB552}" srcOrd="0" destOrd="0" presId="urn:microsoft.com/office/officeart/2005/8/layout/orgChart1"/>
    <dgm:cxn modelId="{5926E452-F703-4E6A-B69C-F9FE11626B7B}" type="presParOf" srcId="{B6F36698-0635-45E7-ACEC-7DC71B5DB552}" destId="{45802086-D383-490A-B9D2-7EF5EE511C66}" srcOrd="0" destOrd="0" presId="urn:microsoft.com/office/officeart/2005/8/layout/orgChart1"/>
    <dgm:cxn modelId="{56C244EE-1510-4018-AC14-A844DAF303EE}" type="presParOf" srcId="{B6F36698-0635-45E7-ACEC-7DC71B5DB552}" destId="{6F2720C6-E2E7-4DE9-8AA1-43CF37816843}" srcOrd="1" destOrd="0" presId="urn:microsoft.com/office/officeart/2005/8/layout/orgChart1"/>
    <dgm:cxn modelId="{F9D0DB5D-B568-4B0A-B2D2-94B7967FA738}" type="presParOf" srcId="{85BFA7A1-2992-4BF1-A672-F8D071970A99}" destId="{4126587A-EFD2-4C6F-9C62-AB36527C3974}" srcOrd="1" destOrd="0" presId="urn:microsoft.com/office/officeart/2005/8/layout/orgChart1"/>
    <dgm:cxn modelId="{191A47A2-5F6F-4074-97E7-D5101AB80B05}" type="presParOf" srcId="{85BFA7A1-2992-4BF1-A672-F8D071970A99}" destId="{C7BA9ECD-74DD-4B5E-9904-F146EC6BFD0D}" srcOrd="2" destOrd="0" presId="urn:microsoft.com/office/officeart/2005/8/layout/orgChart1"/>
    <dgm:cxn modelId="{082A624B-4469-4AFC-87FC-A7962D6B1075}" type="presParOf" srcId="{78A35E2F-6D36-43F5-A0B9-37CE74C426A1}" destId="{E9DA1B3E-D12C-4008-BB5F-D3A07B6FA23A}" srcOrd="8" destOrd="0" presId="urn:microsoft.com/office/officeart/2005/8/layout/orgChart1"/>
    <dgm:cxn modelId="{A8337B56-4E88-4ECA-87DA-10332AAA7E6D}" type="presParOf" srcId="{78A35E2F-6D36-43F5-A0B9-37CE74C426A1}" destId="{149CDEE9-DE05-4B1D-8E55-7A603C1DF946}" srcOrd="9" destOrd="0" presId="urn:microsoft.com/office/officeart/2005/8/layout/orgChart1"/>
    <dgm:cxn modelId="{679501AF-1D6D-460A-A14F-200398D722C0}" type="presParOf" srcId="{149CDEE9-DE05-4B1D-8E55-7A603C1DF946}" destId="{2E730224-F0EA-48F0-A383-5FD4EF10CA8B}" srcOrd="0" destOrd="0" presId="urn:microsoft.com/office/officeart/2005/8/layout/orgChart1"/>
    <dgm:cxn modelId="{28882281-D4E7-48BD-86AC-93E67E1A67C9}" type="presParOf" srcId="{2E730224-F0EA-48F0-A383-5FD4EF10CA8B}" destId="{66F563F9-8D02-444E-BCD7-0F46C4F437E6}" srcOrd="0" destOrd="0" presId="urn:microsoft.com/office/officeart/2005/8/layout/orgChart1"/>
    <dgm:cxn modelId="{65EFC3DC-397D-43BF-9F8F-BC3DD46DE9CD}" type="presParOf" srcId="{2E730224-F0EA-48F0-A383-5FD4EF10CA8B}" destId="{74651DC8-D961-48D0-871C-20E4C536676E}" srcOrd="1" destOrd="0" presId="urn:microsoft.com/office/officeart/2005/8/layout/orgChart1"/>
    <dgm:cxn modelId="{CE770B50-C0BC-447C-BAC2-9AA2EAF8609C}" type="presParOf" srcId="{149CDEE9-DE05-4B1D-8E55-7A603C1DF946}" destId="{BCF0E226-5B16-45E3-9CC8-303C7398A17E}" srcOrd="1" destOrd="0" presId="urn:microsoft.com/office/officeart/2005/8/layout/orgChart1"/>
    <dgm:cxn modelId="{53FDBD19-2344-4C4D-BE82-55510576F329}" type="presParOf" srcId="{149CDEE9-DE05-4B1D-8E55-7A603C1DF946}" destId="{E804A6E0-F819-4E95-99D9-FE842E1F9634}" srcOrd="2" destOrd="0" presId="urn:microsoft.com/office/officeart/2005/8/layout/orgChart1"/>
    <dgm:cxn modelId="{EEA30ABF-BEEF-4CCE-BF9F-995207E6F888}" type="presParOf" srcId="{78A35E2F-6D36-43F5-A0B9-37CE74C426A1}" destId="{AF4863F3-6DB4-4EC4-AA7E-77F43FFAEE31}" srcOrd="10" destOrd="0" presId="urn:microsoft.com/office/officeart/2005/8/layout/orgChart1"/>
    <dgm:cxn modelId="{77F2CD09-B29A-4695-A5DA-A3709E7CEC76}" type="presParOf" srcId="{78A35E2F-6D36-43F5-A0B9-37CE74C426A1}" destId="{5624D27B-71A4-4F60-BCAE-E162742B3164}" srcOrd="11" destOrd="0" presId="urn:microsoft.com/office/officeart/2005/8/layout/orgChart1"/>
    <dgm:cxn modelId="{1AFA0EDA-72FA-4EF2-9F7A-4766E373A78D}" type="presParOf" srcId="{5624D27B-71A4-4F60-BCAE-E162742B3164}" destId="{20A8DB64-D962-474C-9623-FC417DBCB8F1}" srcOrd="0" destOrd="0" presId="urn:microsoft.com/office/officeart/2005/8/layout/orgChart1"/>
    <dgm:cxn modelId="{24396A89-A426-4A40-975E-DAA100959CCF}" type="presParOf" srcId="{20A8DB64-D962-474C-9623-FC417DBCB8F1}" destId="{C3956523-FE58-4993-A2A5-BB812603D4DE}" srcOrd="0" destOrd="0" presId="urn:microsoft.com/office/officeart/2005/8/layout/orgChart1"/>
    <dgm:cxn modelId="{D23FA0E5-5F87-429E-AA22-6164B6260346}" type="presParOf" srcId="{20A8DB64-D962-474C-9623-FC417DBCB8F1}" destId="{43EB8A38-220F-4BD0-91FE-8AF49F10DB6F}" srcOrd="1" destOrd="0" presId="urn:microsoft.com/office/officeart/2005/8/layout/orgChart1"/>
    <dgm:cxn modelId="{31C983FD-6F1E-4D04-B2A1-DFC51711011A}" type="presParOf" srcId="{5624D27B-71A4-4F60-BCAE-E162742B3164}" destId="{8544A280-33A6-4068-B432-23F6DA4BB9FF}" srcOrd="1" destOrd="0" presId="urn:microsoft.com/office/officeart/2005/8/layout/orgChart1"/>
    <dgm:cxn modelId="{50E47D31-3B22-4B32-8905-2EEEE8B52439}" type="presParOf" srcId="{5624D27B-71A4-4F60-BCAE-E162742B3164}" destId="{3B62A3EB-6607-4E1F-8370-1D8547D33768}" srcOrd="2" destOrd="0" presId="urn:microsoft.com/office/officeart/2005/8/layout/orgChart1"/>
    <dgm:cxn modelId="{1B1963AC-B36A-4BBC-8959-C50036D67FC9}" type="presParOf" srcId="{A74B5EBC-32F7-4A8F-9115-1A1DD87B7506}" destId="{FD31277C-6B16-4B77-87E7-5971B6A35D92}" srcOrd="2" destOrd="0" presId="urn:microsoft.com/office/officeart/2005/8/layout/orgChart1"/>
    <dgm:cxn modelId="{18724BE7-5339-4F25-9C07-6FDA8310E608}" type="presParOf" srcId="{DB439413-3CF6-41DB-B0DE-9A3996713DAB}" destId="{AE787DF6-FDE1-4F94-BB08-F57FF9BB77E5}"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1DD1D-D4C1-4A09-A52C-9404E524918A}" type="datetimeFigureOut">
              <a:rPr lang="en-US" smtClean="0"/>
              <a:t>2/20/2017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FB48D7-130E-4955-893A-B8FABB257F55}" type="slidenum">
              <a:rPr lang="en-US" smtClean="0"/>
              <a:t>‹#›</a:t>
            </a:fld>
            <a:endParaRPr lang="en-US"/>
          </a:p>
        </p:txBody>
      </p:sp>
    </p:spTree>
    <p:extLst>
      <p:ext uri="{BB962C8B-B14F-4D97-AF65-F5344CB8AC3E}">
        <p14:creationId xmlns:p14="http://schemas.microsoft.com/office/powerpoint/2010/main" val="2233170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2E94F6-4247-404F-8692-559D5438C4F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3412865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45ECD700-B48D-4CBF-9374-7A93EDBB4A9E}" type="slidenum">
              <a:rPr lang="en-US" altLang="en-US"/>
              <a:pPr/>
              <a:t>10</a:t>
            </a:fld>
            <a:endParaRPr lang="en-US" altLang="en-US"/>
          </a:p>
        </p:txBody>
      </p:sp>
      <p:sp>
        <p:nvSpPr>
          <p:cNvPr id="393218" name="Rectangle 2"/>
          <p:cNvSpPr>
            <a:spLocks noGrp="1" noRot="1" noChangeAspect="1" noChangeArrowheads="1"/>
          </p:cNvSpPr>
          <p:nvPr>
            <p:ph type="sldImg"/>
          </p:nvPr>
        </p:nvSpPr>
        <p:spPr>
          <a:ln/>
        </p:spPr>
      </p:sp>
      <p:sp>
        <p:nvSpPr>
          <p:cNvPr id="393219" name="Rectangle 3"/>
          <p:cNvSpPr>
            <a:spLocks noGrp="1" noChangeArrowheads="1"/>
          </p:cNvSpPr>
          <p:nvPr>
            <p:ph type="body" idx="1"/>
          </p:nvPr>
        </p:nvSpPr>
        <p:spPr/>
        <p:txBody>
          <a:bodyPr/>
          <a:lstStyle/>
          <a:p>
            <a:r>
              <a:rPr lang="en-US" altLang="en-US"/>
              <a:t>MOM architecture has one-upped RPC by providing a queuing mechanism.  This is simply a means to accomplish asynchronous communication by saving messages for target nodes when they are busy, slow, or even dead.</a:t>
            </a:r>
          </a:p>
        </p:txBody>
      </p:sp>
    </p:spTree>
    <p:extLst>
      <p:ext uri="{BB962C8B-B14F-4D97-AF65-F5344CB8AC3E}">
        <p14:creationId xmlns:p14="http://schemas.microsoft.com/office/powerpoint/2010/main" val="2632789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97C6AEE1-EC54-4D2B-8678-B148C5781F6C}" type="slidenum">
              <a:rPr lang="en-US" altLang="en-US"/>
              <a:pPr/>
              <a:t>11</a:t>
            </a:fld>
            <a:endParaRPr lang="en-US" altLang="en-US"/>
          </a:p>
        </p:txBody>
      </p:sp>
      <p:sp>
        <p:nvSpPr>
          <p:cNvPr id="389122" name="Rectangle 2"/>
          <p:cNvSpPr>
            <a:spLocks noGrp="1" noRot="1" noChangeAspect="1" noChangeArrowheads="1"/>
          </p:cNvSpPr>
          <p:nvPr>
            <p:ph type="sldImg"/>
          </p:nvPr>
        </p:nvSpPr>
        <p:spPr>
          <a:ln/>
        </p:spPr>
      </p:sp>
      <p:sp>
        <p:nvSpPr>
          <p:cNvPr id="389123" name="Rectangle 3"/>
          <p:cNvSpPr>
            <a:spLocks noGrp="1" noChangeArrowheads="1"/>
          </p:cNvSpPr>
          <p:nvPr>
            <p:ph type="body" idx="1"/>
          </p:nvPr>
        </p:nvSpPr>
        <p:spPr/>
        <p:txBody>
          <a:bodyPr/>
          <a:lstStyle/>
          <a:p>
            <a:r>
              <a:rPr lang="en-US" altLang="en-US"/>
              <a:t>MOM makes asynchronous communication possible by queueing messages between the transport and application layers so that client and server processes do not have to sit around waiting on each other.  Isn’t that nice of her?</a:t>
            </a:r>
          </a:p>
        </p:txBody>
      </p:sp>
    </p:spTree>
    <p:extLst>
      <p:ext uri="{BB962C8B-B14F-4D97-AF65-F5344CB8AC3E}">
        <p14:creationId xmlns:p14="http://schemas.microsoft.com/office/powerpoint/2010/main" val="1966819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8D532B2E-3ACE-4BD6-9E5B-A76E10436194}" type="slidenum">
              <a:rPr lang="en-US" altLang="en-US"/>
              <a:pPr/>
              <a:t>12</a:t>
            </a:fld>
            <a:endParaRPr lang="en-US" altLang="en-US"/>
          </a:p>
        </p:txBody>
      </p:sp>
      <p:sp>
        <p:nvSpPr>
          <p:cNvPr id="390146" name="Rectangle 2"/>
          <p:cNvSpPr>
            <a:spLocks noGrp="1" noRot="1" noChangeAspect="1" noChangeArrowheads="1"/>
          </p:cNvSpPr>
          <p:nvPr>
            <p:ph type="sldImg"/>
          </p:nvPr>
        </p:nvSpPr>
        <p:spPr>
          <a:ln/>
        </p:spPr>
      </p:sp>
      <p:sp>
        <p:nvSpPr>
          <p:cNvPr id="390147" name="Rectangle 3"/>
          <p:cNvSpPr>
            <a:spLocks noGrp="1" noChangeArrowheads="1"/>
          </p:cNvSpPr>
          <p:nvPr>
            <p:ph type="body" idx="1"/>
          </p:nvPr>
        </p:nvSpPr>
        <p:spPr/>
        <p:txBody>
          <a:bodyPr/>
          <a:lstStyle/>
          <a:p>
            <a:r>
              <a:rPr lang="en-US" altLang="en-US"/>
              <a:t>I like to think of an object request broker as a name service for objects.  The server process registers it’s service with the ORB.  The client contacts the ORB asking where it can find the service (resolving the location).  But then the ORB takes us one step further, and actually sets up the client-server connection.</a:t>
            </a:r>
          </a:p>
          <a:p>
            <a:endParaRPr lang="en-US" altLang="en-US"/>
          </a:p>
          <a:p>
            <a:r>
              <a:rPr lang="en-US" altLang="en-US"/>
              <a:t>The best part is that the developer never has to worry about any of this.  To the programmer, the call looks like it is local to the client.</a:t>
            </a:r>
          </a:p>
        </p:txBody>
      </p:sp>
    </p:spTree>
    <p:extLst>
      <p:ext uri="{BB962C8B-B14F-4D97-AF65-F5344CB8AC3E}">
        <p14:creationId xmlns:p14="http://schemas.microsoft.com/office/powerpoint/2010/main" val="26806381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BC50DD7E-A0A8-40AB-9B65-6D0DA381D218}" type="slidenum">
              <a:rPr lang="en-US" altLang="en-US"/>
              <a:pPr/>
              <a:t>13</a:t>
            </a:fld>
            <a:endParaRPr lang="en-US" altLang="en-US"/>
          </a:p>
        </p:txBody>
      </p:sp>
      <p:sp>
        <p:nvSpPr>
          <p:cNvPr id="391170" name="Rectangle 2"/>
          <p:cNvSpPr>
            <a:spLocks noGrp="1" noRot="1" noChangeAspect="1" noChangeArrowheads="1"/>
          </p:cNvSpPr>
          <p:nvPr>
            <p:ph type="sldImg"/>
          </p:nvPr>
        </p:nvSpPr>
        <p:spPr>
          <a:ln/>
        </p:spPr>
      </p:sp>
      <p:sp>
        <p:nvSpPr>
          <p:cNvPr id="391171" name="Rectangle 3"/>
          <p:cNvSpPr>
            <a:spLocks noGrp="1" noChangeArrowheads="1"/>
          </p:cNvSpPr>
          <p:nvPr>
            <p:ph type="body" idx="1"/>
          </p:nvPr>
        </p:nvSpPr>
        <p:spPr/>
        <p:txBody>
          <a:bodyPr/>
          <a:lstStyle/>
          <a:p>
            <a:r>
              <a:rPr lang="en-US" altLang="en-US"/>
              <a:t>The client makes a request to the ORB to find and bind to the needed service. The ORB finds the service, establishes a connection between the client and server processes and finally activates the service.</a:t>
            </a:r>
          </a:p>
          <a:p>
            <a:endParaRPr lang="en-US" altLang="en-US"/>
          </a:p>
          <a:p>
            <a:r>
              <a:rPr lang="en-US" altLang="en-US"/>
              <a:t>The ORB allows the server to hide implementation details from the client.  The client never has to know what programming language was used, what operating system the process is running on, what hardware architecture the host has, or even the location of the object.</a:t>
            </a:r>
          </a:p>
        </p:txBody>
      </p:sp>
    </p:spTree>
    <p:extLst>
      <p:ext uri="{BB962C8B-B14F-4D97-AF65-F5344CB8AC3E}">
        <p14:creationId xmlns:p14="http://schemas.microsoft.com/office/powerpoint/2010/main" val="308811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a:xfrm>
            <a:off x="685800" y="4343400"/>
            <a:ext cx="5486400" cy="4114800"/>
          </a:xfrm>
          <a:ln/>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smtClean="0">
              <a:cs typeface="+mn-cs"/>
            </a:endParaRPr>
          </a:p>
        </p:txBody>
      </p:sp>
    </p:spTree>
    <p:extLst>
      <p:ext uri="{BB962C8B-B14F-4D97-AF65-F5344CB8AC3E}">
        <p14:creationId xmlns:p14="http://schemas.microsoft.com/office/powerpoint/2010/main" val="3263138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4338" name="Text Box 2"/>
          <p:cNvSpPr txBox="1">
            <a:spLocks noGrp="1" noChangeArrowheads="1"/>
          </p:cNvSpPr>
          <p:nvPr>
            <p:ph type="body" idx="1"/>
          </p:nvPr>
        </p:nvSpPr>
        <p:spPr>
          <a:xfrm>
            <a:off x="685800" y="4343400"/>
            <a:ext cx="5486400" cy="4114800"/>
          </a:xfrm>
          <a:ln/>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smtClean="0">
              <a:cs typeface="+mn-cs"/>
            </a:endParaRPr>
          </a:p>
        </p:txBody>
      </p:sp>
    </p:spTree>
    <p:extLst>
      <p:ext uri="{BB962C8B-B14F-4D97-AF65-F5344CB8AC3E}">
        <p14:creationId xmlns:p14="http://schemas.microsoft.com/office/powerpoint/2010/main" val="2395455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5362" name="Text Box 2"/>
          <p:cNvSpPr txBox="1">
            <a:spLocks noGrp="1" noChangeArrowheads="1"/>
          </p:cNvSpPr>
          <p:nvPr>
            <p:ph type="body" idx="1"/>
          </p:nvPr>
        </p:nvSpPr>
        <p:spPr>
          <a:xfrm>
            <a:off x="685800" y="4343400"/>
            <a:ext cx="5486400" cy="4114800"/>
          </a:xfrm>
          <a:ln/>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smtClean="0">
              <a:cs typeface="+mn-cs"/>
            </a:endParaRPr>
          </a:p>
        </p:txBody>
      </p:sp>
    </p:spTree>
    <p:extLst>
      <p:ext uri="{BB962C8B-B14F-4D97-AF65-F5344CB8AC3E}">
        <p14:creationId xmlns:p14="http://schemas.microsoft.com/office/powerpoint/2010/main" val="1061499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6386" name="Text Box 2"/>
          <p:cNvSpPr txBox="1">
            <a:spLocks noGrp="1" noChangeArrowheads="1"/>
          </p:cNvSpPr>
          <p:nvPr>
            <p:ph type="body" idx="1"/>
          </p:nvPr>
        </p:nvSpPr>
        <p:spPr>
          <a:xfrm>
            <a:off x="685800" y="4343400"/>
            <a:ext cx="5486400" cy="4114800"/>
          </a:xfrm>
          <a:ln/>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smtClean="0">
              <a:cs typeface="+mn-cs"/>
            </a:endParaRPr>
          </a:p>
        </p:txBody>
      </p:sp>
    </p:spTree>
    <p:extLst>
      <p:ext uri="{BB962C8B-B14F-4D97-AF65-F5344CB8AC3E}">
        <p14:creationId xmlns:p14="http://schemas.microsoft.com/office/powerpoint/2010/main" val="10761267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8434" name="Text Box 2"/>
          <p:cNvSpPr txBox="1">
            <a:spLocks noGrp="1" noChangeArrowheads="1"/>
          </p:cNvSpPr>
          <p:nvPr>
            <p:ph type="body" idx="1"/>
          </p:nvPr>
        </p:nvSpPr>
        <p:spPr>
          <a:xfrm>
            <a:off x="685800" y="4343400"/>
            <a:ext cx="5486400" cy="4114800"/>
          </a:xfrm>
          <a:ln/>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smtClean="0">
              <a:cs typeface="+mn-cs"/>
            </a:endParaRPr>
          </a:p>
        </p:txBody>
      </p:sp>
    </p:spTree>
    <p:extLst>
      <p:ext uri="{BB962C8B-B14F-4D97-AF65-F5344CB8AC3E}">
        <p14:creationId xmlns:p14="http://schemas.microsoft.com/office/powerpoint/2010/main" val="1679229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p:cNvSpPr>
            <a:spLocks noGrp="1" noRot="1" noChangeAspect="1" noChangeArrowheads="1" noTextEdit="1"/>
          </p:cNvSpPr>
          <p:nvPr>
            <p:ph type="sldImg"/>
          </p:nvPr>
        </p:nvSpPr>
        <p:spPr>
          <a:xfrm>
            <a:off x="1143000" y="695325"/>
            <a:ext cx="4572000" cy="3429000"/>
          </a:xfrm>
          <a:solidFill>
            <a:srgbClr val="FFFFFF"/>
          </a:solidFill>
          <a:ln>
            <a:solidFill>
              <a:srgbClr val="000000"/>
            </a:solidFill>
            <a:miter lim="800000"/>
            <a:headEnd/>
            <a:tailEnd/>
          </a:ln>
        </p:spPr>
      </p:sp>
      <p:sp>
        <p:nvSpPr>
          <p:cNvPr id="19458" name="Text Box 2"/>
          <p:cNvSpPr txBox="1">
            <a:spLocks noGrp="1" noChangeArrowheads="1"/>
          </p:cNvSpPr>
          <p:nvPr>
            <p:ph type="body" idx="1"/>
          </p:nvPr>
        </p:nvSpPr>
        <p:spPr>
          <a:xfrm>
            <a:off x="685800" y="4343400"/>
            <a:ext cx="5486400" cy="4114800"/>
          </a:xfrm>
          <a:ln/>
          <a:extLst>
            <a:ext uri="{909E8E84-426E-40dd-AFC4-6F175D3DCCD1}"/>
            <a:ext uri="{91240B29-F687-4f45-9708-019B960494DF}"/>
            <a:ext uri="{AF507438-7753-43e0-B8FC-AC1667EBCBE1}"/>
          </a:extLst>
        </p:spPr>
        <p:txBody>
          <a:bodyPr wrap="none" anchor="ctr"/>
          <a:lstStyle/>
          <a:p>
            <a:pPr>
              <a:buFont typeface="Times New Roman" charset="0"/>
              <a:buNone/>
              <a:defRPr/>
            </a:pPr>
            <a:endParaRPr lang="en-US" smtClean="0">
              <a:cs typeface="+mn-cs"/>
            </a:endParaRPr>
          </a:p>
        </p:txBody>
      </p:sp>
    </p:spTree>
    <p:extLst>
      <p:ext uri="{BB962C8B-B14F-4D97-AF65-F5344CB8AC3E}">
        <p14:creationId xmlns:p14="http://schemas.microsoft.com/office/powerpoint/2010/main" val="485736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5102C9DF-DA68-4414-9623-919137CB6D26}" type="slidenum">
              <a:rPr lang="en-US" altLang="en-US"/>
              <a:pPr/>
              <a:t>2</a:t>
            </a:fld>
            <a:endParaRPr lang="en-US" altLang="en-US"/>
          </a:p>
        </p:txBody>
      </p:sp>
      <p:sp>
        <p:nvSpPr>
          <p:cNvPr id="376834" name="Rectangle 2"/>
          <p:cNvSpPr>
            <a:spLocks noGrp="1" noRot="1" noChangeAspect="1" noChangeArrowheads="1"/>
          </p:cNvSpPr>
          <p:nvPr>
            <p:ph type="sldImg"/>
          </p:nvPr>
        </p:nvSpPr>
        <p:spPr>
          <a:ln/>
        </p:spPr>
      </p:sp>
      <p:sp>
        <p:nvSpPr>
          <p:cNvPr id="376835" name="Rectangle 3"/>
          <p:cNvSpPr>
            <a:spLocks noGrp="1" noChangeArrowheads="1"/>
          </p:cNvSpPr>
          <p:nvPr>
            <p:ph type="body" idx="1"/>
          </p:nvPr>
        </p:nvSpPr>
        <p:spPr/>
        <p:txBody>
          <a:bodyPr/>
          <a:lstStyle/>
          <a:p>
            <a:r>
              <a:rPr lang="en-US" altLang="en-US"/>
              <a:t>Middleware provides functionality that the network and operating system API’s (Application Programming Interfaces) do not provide.  Some of the advantages that middleware could provide are:</a:t>
            </a:r>
          </a:p>
          <a:p>
            <a:r>
              <a:rPr lang="en-US" altLang="en-US"/>
              <a:t>- independence from network services</a:t>
            </a:r>
          </a:p>
          <a:p>
            <a:r>
              <a:rPr lang="en-US" altLang="en-US"/>
              <a:t>- independence from operating system calls</a:t>
            </a:r>
          </a:p>
          <a:p>
            <a:r>
              <a:rPr lang="en-US" altLang="en-US"/>
              <a:t>- reliability</a:t>
            </a:r>
          </a:p>
          <a:p>
            <a:r>
              <a:rPr lang="en-US" altLang="en-US"/>
              <a:t>- availability</a:t>
            </a:r>
          </a:p>
          <a:p>
            <a:r>
              <a:rPr lang="en-US" altLang="en-US"/>
              <a:t>- scalability</a:t>
            </a:r>
          </a:p>
          <a:p>
            <a:endParaRPr lang="en-US" altLang="en-US"/>
          </a:p>
        </p:txBody>
      </p:sp>
    </p:spTree>
    <p:extLst>
      <p:ext uri="{BB962C8B-B14F-4D97-AF65-F5344CB8AC3E}">
        <p14:creationId xmlns:p14="http://schemas.microsoft.com/office/powerpoint/2010/main" val="3949750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CAACE328-523A-4C50-A4DD-CB9E05C5A709}" type="slidenum">
              <a:rPr lang="en-US" altLang="en-US"/>
              <a:pPr/>
              <a:t>3</a:t>
            </a:fld>
            <a:endParaRPr lang="en-US" altLang="en-US"/>
          </a:p>
        </p:txBody>
      </p:sp>
      <p:sp>
        <p:nvSpPr>
          <p:cNvPr id="387074" name="Rectangle 2"/>
          <p:cNvSpPr>
            <a:spLocks noGrp="1" noRot="1" noChangeAspect="1" noChangeArrowheads="1"/>
          </p:cNvSpPr>
          <p:nvPr>
            <p:ph type="sldImg"/>
          </p:nvPr>
        </p:nvSpPr>
        <p:spPr>
          <a:ln/>
        </p:spPr>
      </p:sp>
      <p:sp>
        <p:nvSpPr>
          <p:cNvPr id="387075" name="Rectangle 3"/>
          <p:cNvSpPr>
            <a:spLocks noGrp="1" noChangeArrowheads="1"/>
          </p:cNvSpPr>
          <p:nvPr>
            <p:ph type="body" idx="1"/>
          </p:nvPr>
        </p:nvSpPr>
        <p:spPr/>
        <p:txBody>
          <a:bodyPr/>
          <a:lstStyle/>
          <a:p>
            <a:r>
              <a:rPr lang="en-US" altLang="en-US"/>
              <a:t>The application uses the API’s to integrate the functionality that the middleware provides into the client or server application.  The middleware has it’s own interface to the OS.</a:t>
            </a:r>
          </a:p>
        </p:txBody>
      </p:sp>
    </p:spTree>
    <p:extLst>
      <p:ext uri="{BB962C8B-B14F-4D97-AF65-F5344CB8AC3E}">
        <p14:creationId xmlns:p14="http://schemas.microsoft.com/office/powerpoint/2010/main" val="3563410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06B36216-8211-4461-9F6A-3A1392C55109}" type="slidenum">
              <a:rPr lang="en-US" altLang="en-US"/>
              <a:pPr/>
              <a:t>4</a:t>
            </a:fld>
            <a:endParaRPr lang="en-US" altLang="en-US"/>
          </a:p>
        </p:txBody>
      </p:sp>
      <p:sp>
        <p:nvSpPr>
          <p:cNvPr id="377858" name="Rectangle 2"/>
          <p:cNvSpPr>
            <a:spLocks noGrp="1" noRot="1" noChangeAspect="1" noChangeArrowheads="1"/>
          </p:cNvSpPr>
          <p:nvPr>
            <p:ph type="sldImg"/>
          </p:nvPr>
        </p:nvSpPr>
        <p:spPr>
          <a:ln/>
        </p:spPr>
      </p:sp>
      <p:sp>
        <p:nvSpPr>
          <p:cNvPr id="377859" name="Rectangle 3"/>
          <p:cNvSpPr>
            <a:spLocks noGrp="1" noChangeArrowheads="1"/>
          </p:cNvSpPr>
          <p:nvPr>
            <p:ph type="body" idx="1"/>
          </p:nvPr>
        </p:nvSpPr>
        <p:spPr/>
        <p:txBody>
          <a:bodyPr/>
          <a:lstStyle/>
          <a:p>
            <a:r>
              <a:rPr lang="en-US" altLang="en-US"/>
              <a:t>As you can see, middleware is very acronym oriented (AO).</a:t>
            </a:r>
          </a:p>
          <a:p>
            <a:r>
              <a:rPr lang="en-US" altLang="en-US"/>
              <a:t>The following slides will explain each type of middleware.</a:t>
            </a:r>
          </a:p>
        </p:txBody>
      </p:sp>
    </p:spTree>
    <p:extLst>
      <p:ext uri="{BB962C8B-B14F-4D97-AF65-F5344CB8AC3E}">
        <p14:creationId xmlns:p14="http://schemas.microsoft.com/office/powerpoint/2010/main" val="952698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6392CBF1-9C22-46C3-887A-B654E88D5BE7}" type="slidenum">
              <a:rPr lang="en-US" altLang="en-US"/>
              <a:pPr/>
              <a:t>5</a:t>
            </a:fld>
            <a:endParaRPr lang="en-US" altLang="en-US"/>
          </a:p>
        </p:txBody>
      </p:sp>
      <p:sp>
        <p:nvSpPr>
          <p:cNvPr id="378882" name="Rectangle 2"/>
          <p:cNvSpPr>
            <a:spLocks noGrp="1" noRot="1" noChangeAspect="1" noChangeArrowheads="1"/>
          </p:cNvSpPr>
          <p:nvPr>
            <p:ph type="sldImg"/>
          </p:nvPr>
        </p:nvSpPr>
        <p:spPr>
          <a:ln/>
        </p:spPr>
      </p:sp>
      <p:sp>
        <p:nvSpPr>
          <p:cNvPr id="378883" name="Rectangle 3"/>
          <p:cNvSpPr>
            <a:spLocks noGrp="1" noChangeArrowheads="1"/>
          </p:cNvSpPr>
          <p:nvPr>
            <p:ph type="body" idx="1"/>
          </p:nvPr>
        </p:nvSpPr>
        <p:spPr/>
        <p:txBody>
          <a:bodyPr/>
          <a:lstStyle/>
          <a:p>
            <a:r>
              <a:rPr lang="en-US" altLang="en-US"/>
              <a:t>TP monitor technology is not a new idea.  This model has been used for many years in areas such as data management, network access, and customer service, to name a few.  This is your basic three tier architecture with a fancy name within the context frame of middleware.</a:t>
            </a:r>
          </a:p>
        </p:txBody>
      </p:sp>
    </p:spTree>
    <p:extLst>
      <p:ext uri="{BB962C8B-B14F-4D97-AF65-F5344CB8AC3E}">
        <p14:creationId xmlns:p14="http://schemas.microsoft.com/office/powerpoint/2010/main" val="4020110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7B483009-40ED-4598-8D51-FB236CAD5EAC}" type="slidenum">
              <a:rPr lang="en-US" altLang="en-US"/>
              <a:pPr/>
              <a:t>6</a:t>
            </a:fld>
            <a:endParaRPr lang="en-US" altLang="en-US"/>
          </a:p>
        </p:txBody>
      </p:sp>
      <p:sp>
        <p:nvSpPr>
          <p:cNvPr id="379906" name="Rectangle 2"/>
          <p:cNvSpPr>
            <a:spLocks noGrp="1" noRot="1" noChangeAspect="1" noChangeArrowheads="1"/>
          </p:cNvSpPr>
          <p:nvPr>
            <p:ph type="sldImg"/>
          </p:nvPr>
        </p:nvSpPr>
        <p:spPr>
          <a:ln/>
        </p:spPr>
      </p:sp>
      <p:sp>
        <p:nvSpPr>
          <p:cNvPr id="379907" name="Rectangle 3"/>
          <p:cNvSpPr>
            <a:spLocks noGrp="1" noChangeArrowheads="1"/>
          </p:cNvSpPr>
          <p:nvPr>
            <p:ph type="body" idx="1"/>
          </p:nvPr>
        </p:nvSpPr>
        <p:spPr/>
        <p:txBody>
          <a:bodyPr/>
          <a:lstStyle/>
          <a:p>
            <a:r>
              <a:rPr lang="en-US" altLang="en-US"/>
              <a:t>Note: this model supports many clients.  The business logic and routines  that provide connectivity to the data source reside on the TP monitor.</a:t>
            </a:r>
          </a:p>
        </p:txBody>
      </p:sp>
    </p:spTree>
    <p:extLst>
      <p:ext uri="{BB962C8B-B14F-4D97-AF65-F5344CB8AC3E}">
        <p14:creationId xmlns:p14="http://schemas.microsoft.com/office/powerpoint/2010/main" val="1221049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7A582760-25AB-4BD8-9980-61D2B69DBA21}" type="slidenum">
              <a:rPr lang="en-US" altLang="en-US"/>
              <a:pPr/>
              <a:t>7</a:t>
            </a:fld>
            <a:endParaRPr lang="en-US" altLang="en-US"/>
          </a:p>
        </p:txBody>
      </p:sp>
      <p:sp>
        <p:nvSpPr>
          <p:cNvPr id="380930" name="Rectangle 2"/>
          <p:cNvSpPr>
            <a:spLocks noGrp="1" noRot="1" noChangeAspect="1" noChangeArrowheads="1"/>
          </p:cNvSpPr>
          <p:nvPr>
            <p:ph type="sldImg"/>
          </p:nvPr>
        </p:nvSpPr>
        <p:spPr>
          <a:ln/>
        </p:spPr>
      </p:sp>
      <p:sp>
        <p:nvSpPr>
          <p:cNvPr id="380931" name="Rectangle 3"/>
          <p:cNvSpPr>
            <a:spLocks noGrp="1" noChangeArrowheads="1"/>
          </p:cNvSpPr>
          <p:nvPr>
            <p:ph type="body" idx="1"/>
          </p:nvPr>
        </p:nvSpPr>
        <p:spPr/>
        <p:txBody>
          <a:bodyPr/>
          <a:lstStyle/>
          <a:p>
            <a:r>
              <a:rPr lang="en-US" altLang="en-US"/>
              <a:t>RPC is also a very old technology. The first full scale implementations date back to the late 1970’s.  RPC provides a means to make the invocation of a routine on a server by a client application on a different machine look like any function invocation within the client application (well almost, issues such as marshalling data structures into serialized representations make total transparency impossible). This is done by embedding special function calls, RPC’s into the client or server application.  Because these special calls are embedded, RPC’s do not constitute stand alone middleware</a:t>
            </a:r>
          </a:p>
          <a:p>
            <a:r>
              <a:rPr lang="en-US" altLang="en-US"/>
              <a:t>Portability is increased by minimizing the amount of client code and making network communications transparent to the application. This makes it possible to port the code to a new platform without having to change network or OS system calls</a:t>
            </a:r>
          </a:p>
          <a:p>
            <a:r>
              <a:rPr lang="en-US" altLang="en-US"/>
              <a:t>The flexibility of architecture increases by allowing client applications to invoke remote server components without ever knowing what network and OS API’s are used.</a:t>
            </a:r>
          </a:p>
          <a:p>
            <a:endParaRPr lang="en-US" altLang="en-US"/>
          </a:p>
        </p:txBody>
      </p:sp>
    </p:spTree>
    <p:extLst>
      <p:ext uri="{BB962C8B-B14F-4D97-AF65-F5344CB8AC3E}">
        <p14:creationId xmlns:p14="http://schemas.microsoft.com/office/powerpoint/2010/main" val="3977686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B540EAFC-D256-4E91-9531-4E4B54FFA593}" type="slidenum">
              <a:rPr lang="en-US" altLang="en-US"/>
              <a:pPr/>
              <a:t>8</a:t>
            </a:fld>
            <a:endParaRPr lang="en-US" altLang="en-US"/>
          </a:p>
        </p:txBody>
      </p:sp>
      <p:sp>
        <p:nvSpPr>
          <p:cNvPr id="381954" name="Rectangle 2"/>
          <p:cNvSpPr>
            <a:spLocks noGrp="1" noRot="1" noChangeAspect="1" noChangeArrowheads="1"/>
          </p:cNvSpPr>
          <p:nvPr>
            <p:ph type="sldImg"/>
          </p:nvPr>
        </p:nvSpPr>
        <p:spPr>
          <a:ln/>
        </p:spPr>
      </p:sp>
      <p:sp>
        <p:nvSpPr>
          <p:cNvPr id="381955" name="Rectangle 3"/>
          <p:cNvSpPr>
            <a:spLocks noGrp="1" noChangeArrowheads="1"/>
          </p:cNvSpPr>
          <p:nvPr>
            <p:ph type="body" idx="1"/>
          </p:nvPr>
        </p:nvSpPr>
        <p:spPr/>
        <p:txBody>
          <a:bodyPr/>
          <a:lstStyle/>
          <a:p>
            <a:r>
              <a:rPr lang="en-US" altLang="en-US"/>
              <a:t>Since there is no standard for RPC implementation, all RPC development environments are the result of private proprietary systems.  </a:t>
            </a:r>
          </a:p>
          <a:p>
            <a:endParaRPr lang="en-US" altLang="en-US"/>
          </a:p>
          <a:p>
            <a:r>
              <a:rPr lang="en-US" altLang="en-US"/>
              <a:t>RPC compilers are used to create client/server stubs, the embedded code that implements OS and network interface specific functions, hiding these details from the developer.</a:t>
            </a:r>
          </a:p>
          <a:p>
            <a:endParaRPr lang="en-US" altLang="en-US"/>
          </a:p>
          <a:p>
            <a:r>
              <a:rPr lang="en-US" altLang="en-US"/>
              <a:t>The problem with synchronous communication is that it is a blocking protocol. For example, if a client makes a request to the server, the client blocks until it receives a reply from the server.</a:t>
            </a:r>
          </a:p>
        </p:txBody>
      </p:sp>
    </p:spTree>
    <p:extLst>
      <p:ext uri="{BB962C8B-B14F-4D97-AF65-F5344CB8AC3E}">
        <p14:creationId xmlns:p14="http://schemas.microsoft.com/office/powerpoint/2010/main" val="2102841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5"/>
          </p:nvPr>
        </p:nvSpPr>
        <p:spPr>
          <a:ln/>
        </p:spPr>
        <p:txBody>
          <a:bodyPr/>
          <a:lstStyle/>
          <a:p>
            <a:fld id="{16AB86CC-7806-4E21-8F9E-B4F2BD6C7B15}" type="slidenum">
              <a:rPr lang="en-US" altLang="en-US"/>
              <a:pPr/>
              <a:t>9</a:t>
            </a:fld>
            <a:endParaRPr lang="en-US" altLang="en-US"/>
          </a:p>
        </p:txBody>
      </p:sp>
      <p:sp>
        <p:nvSpPr>
          <p:cNvPr id="382978" name="Rectangle 2"/>
          <p:cNvSpPr>
            <a:spLocks noGrp="1" noRot="1" noChangeAspect="1" noChangeArrowheads="1"/>
          </p:cNvSpPr>
          <p:nvPr>
            <p:ph type="sldImg"/>
          </p:nvPr>
        </p:nvSpPr>
        <p:spPr>
          <a:ln/>
        </p:spPr>
      </p:sp>
      <p:sp>
        <p:nvSpPr>
          <p:cNvPr id="382979" name="Rectangle 3"/>
          <p:cNvSpPr>
            <a:spLocks noGrp="1" noChangeArrowheads="1"/>
          </p:cNvSpPr>
          <p:nvPr>
            <p:ph type="body" idx="1"/>
          </p:nvPr>
        </p:nvSpPr>
        <p:spPr/>
        <p:txBody>
          <a:bodyPr/>
          <a:lstStyle/>
          <a:p>
            <a:r>
              <a:rPr lang="en-US" altLang="en-US"/>
              <a:t>The RPC compiler for a given operating system provides client/server stubs which are interfaces to the operating systems transport layer, which is in turn an interface to the network layer implementation to the system.  For this reason,  the application developer does not need to worry about OS specific system calls. </a:t>
            </a:r>
          </a:p>
        </p:txBody>
      </p:sp>
    </p:spTree>
    <p:extLst>
      <p:ext uri="{BB962C8B-B14F-4D97-AF65-F5344CB8AC3E}">
        <p14:creationId xmlns:p14="http://schemas.microsoft.com/office/powerpoint/2010/main" val="3800589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40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rgbClr val="C00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70E34F5-5BB1-4305-88EA-1239F9C06039}" type="datetime1">
              <a:rPr lang="en-US" smtClean="0">
                <a:solidFill>
                  <a:prstClr val="black">
                    <a:tint val="75000"/>
                  </a:prstClr>
                </a:solidFill>
              </a:rPr>
              <a:t>2/20/2017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5764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6B145B0-D159-4F84-AECB-04A74E6C6076}" type="datetime1">
              <a:rPr lang="en-US" smtClean="0">
                <a:solidFill>
                  <a:prstClr val="black">
                    <a:tint val="75000"/>
                  </a:prstClr>
                </a:solidFill>
              </a:rPr>
              <a:t>2/20/2017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9079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AF97AA-850D-4729-8C4D-7F8D28E8BA41}" type="datetime1">
              <a:rPr lang="en-US" smtClean="0">
                <a:solidFill>
                  <a:prstClr val="black">
                    <a:tint val="75000"/>
                  </a:prstClr>
                </a:solidFill>
              </a:rPr>
              <a:t>2/20/2017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20549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Date Placeholder 2"/>
          <p:cNvSpPr>
            <a:spLocks noGrp="1"/>
          </p:cNvSpPr>
          <p:nvPr>
            <p:ph type="dt" sz="half" idx="10"/>
          </p:nvPr>
        </p:nvSpPr>
        <p:spPr>
          <a:xfrm>
            <a:off x="1162050" y="6243638"/>
            <a:ext cx="1905000" cy="457200"/>
          </a:xfrm>
        </p:spPr>
        <p:txBody>
          <a:bodyPr/>
          <a:lstStyle>
            <a:lvl1pPr>
              <a:defRPr/>
            </a:lvl1pPr>
          </a:lstStyle>
          <a:p>
            <a:fld id="{3C6E0168-4DFC-49EF-ACE3-B1BEA07CFE52}" type="datetime1">
              <a:rPr lang="en-US" altLang="en-US" smtClean="0">
                <a:solidFill>
                  <a:prstClr val="black">
                    <a:tint val="75000"/>
                  </a:prstClr>
                </a:solidFill>
              </a:rPr>
              <a:t>2/20/2017</a:t>
            </a:fld>
            <a:endParaRPr lang="en-US" altLang="en-US">
              <a:solidFill>
                <a:prstClr val="black">
                  <a:tint val="75000"/>
                </a:prstClr>
              </a:solidFill>
            </a:endParaRPr>
          </a:p>
        </p:txBody>
      </p:sp>
      <p:sp>
        <p:nvSpPr>
          <p:cNvPr id="4" name="Footer Placeholder 3"/>
          <p:cNvSpPr>
            <a:spLocks noGrp="1"/>
          </p:cNvSpPr>
          <p:nvPr>
            <p:ph type="ftr" sz="quarter" idx="11"/>
          </p:nvPr>
        </p:nvSpPr>
        <p:spPr>
          <a:xfrm>
            <a:off x="3657600" y="6243638"/>
            <a:ext cx="2895600" cy="457200"/>
          </a:xfrm>
        </p:spPr>
        <p:txBody>
          <a:bodyPr/>
          <a:lstStyle>
            <a:lvl1pPr>
              <a:defRPr/>
            </a:lvl1pPr>
          </a:lstStyle>
          <a:p>
            <a:r>
              <a:rPr lang="en-US" altLang="en-US" smtClean="0">
                <a:solidFill>
                  <a:prstClr val="black">
                    <a:tint val="75000"/>
                  </a:prstClr>
                </a:solidFill>
              </a:rPr>
              <a:t>Software Architecture</a:t>
            </a:r>
            <a:endParaRPr lang="en-US" altLang="en-US">
              <a:solidFill>
                <a:prstClr val="black">
                  <a:tint val="75000"/>
                </a:prstClr>
              </a:solidFill>
            </a:endParaRPr>
          </a:p>
        </p:txBody>
      </p:sp>
      <p:sp>
        <p:nvSpPr>
          <p:cNvPr id="5" name="Slide Number Placeholder 4"/>
          <p:cNvSpPr>
            <a:spLocks noGrp="1"/>
          </p:cNvSpPr>
          <p:nvPr>
            <p:ph type="sldNum" sz="quarter" idx="12"/>
          </p:nvPr>
        </p:nvSpPr>
        <p:spPr>
          <a:xfrm>
            <a:off x="7042150" y="6243638"/>
            <a:ext cx="1905000" cy="457200"/>
          </a:xfrm>
        </p:spPr>
        <p:txBody>
          <a:bodyPr/>
          <a:lstStyle>
            <a:lvl1pPr>
              <a:defRPr/>
            </a:lvl1pPr>
          </a:lstStyle>
          <a:p>
            <a:fld id="{7A625495-3D69-44CC-8AF4-9211B34E80BB}" type="slidenum">
              <a:rPr lang="en-US"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3132045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71450" indent="-171450">
              <a:defRPr kumimoji="0" lang="en-US" sz="2000" kern="1200" dirty="0" smtClean="0">
                <a:solidFill>
                  <a:schemeClr val="tx1"/>
                </a:solidFill>
                <a:latin typeface="+mn-lt"/>
                <a:ea typeface="+mn-ea"/>
                <a:cs typeface="+mn-cs"/>
              </a:defRPr>
            </a:lvl1pPr>
          </a:lstStyle>
          <a:p>
            <a:pPr marL="274320" lvl="0" indent="-274320" algn="l" defTabSz="685800" rtl="0" eaLnBrk="1" latinLnBrk="0" hangingPunct="1">
              <a:lnSpc>
                <a:spcPct val="90000"/>
              </a:lnSpc>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4E88185-1CC0-4DCD-BB3D-500466218ED7}" type="datetime1">
              <a:rPr lang="en-US" smtClean="0">
                <a:solidFill>
                  <a:prstClr val="black">
                    <a:tint val="75000"/>
                  </a:prstClr>
                </a:solidFill>
              </a:rPr>
              <a:t>2/20/2017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09372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19F78DA-14C7-4A65-B424-5560860DA4B5}" type="datetime1">
              <a:rPr lang="en-US" smtClean="0">
                <a:solidFill>
                  <a:prstClr val="black">
                    <a:tint val="75000"/>
                  </a:prstClr>
                </a:solidFill>
              </a:rPr>
              <a:t>2/20/2017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2816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805B80B-E746-4CB9-A48F-7F6448FE0BC0}" type="datetime1">
              <a:rPr lang="en-US" smtClean="0">
                <a:solidFill>
                  <a:prstClr val="black">
                    <a:tint val="75000"/>
                  </a:prstClr>
                </a:solidFill>
              </a:rPr>
              <a:t>2/20/2017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95488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F158CDE-408C-43DF-8284-5E53580F98C0}" type="datetime1">
              <a:rPr lang="en-US" smtClean="0">
                <a:solidFill>
                  <a:prstClr val="black">
                    <a:tint val="75000"/>
                  </a:prstClr>
                </a:solidFill>
              </a:rPr>
              <a:t>2/20/2017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152145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D87FE3-BAF7-4978-BF26-5D9577AC1CE0}" type="datetime1">
              <a:rPr lang="en-US" smtClean="0">
                <a:solidFill>
                  <a:prstClr val="black">
                    <a:tint val="75000"/>
                  </a:prstClr>
                </a:solidFill>
              </a:rPr>
              <a:t>2/20/2017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76483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A3A7F3-8FE2-4145-AC0F-8A3DFBF2CD0C}" type="datetime1">
              <a:rPr lang="en-US" smtClean="0">
                <a:solidFill>
                  <a:prstClr val="black">
                    <a:tint val="75000"/>
                  </a:prstClr>
                </a:solidFill>
              </a:rPr>
              <a:t>2/20/2017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423626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5D4A9D-15AE-4C13-8F16-07126FE55ED2}" type="datetime1">
              <a:rPr lang="en-US" smtClean="0">
                <a:solidFill>
                  <a:prstClr val="black">
                    <a:tint val="75000"/>
                  </a:prstClr>
                </a:solidFill>
              </a:rPr>
              <a:t>2/20/2017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5967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88E2071-B26C-475C-9CAC-5D65F400006C}" type="datetime1">
              <a:rPr lang="en-US" smtClean="0">
                <a:solidFill>
                  <a:prstClr val="black">
                    <a:tint val="75000"/>
                  </a:prstClr>
                </a:solidFill>
              </a:rPr>
              <a:t>2/20/2017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Software Architecture</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0060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0" lang="en-US" sz="2800" b="0" i="0" u="none" strike="noStrike" kern="1200" cap="none" spc="0" normalizeH="0" baseline="0" noProof="0" dirty="0" smtClean="0">
                <a:ln>
                  <a:noFill/>
                </a:ln>
                <a:solidFill>
                  <a:srgbClr val="920000"/>
                </a:solidFill>
                <a:effectLst/>
                <a:uLnTx/>
                <a:uFillTx/>
                <a:latin typeface="Droid Sans"/>
                <a:ea typeface="+mj-ea"/>
                <a:cs typeface="Segoe UI" pitchFamily="34" charset="0"/>
              </a:rP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274320" lvl="0" indent="-274320" algn="l" rtl="0" eaLnBrk="1" latinLnBrk="0" hangingPunct="1">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fld id="{0AE50776-3D96-4328-AF71-A4876469464B}" type="datetime1">
              <a:rPr lang="en-US" smtClean="0">
                <a:solidFill>
                  <a:prstClr val="black">
                    <a:tint val="75000"/>
                  </a:prstClr>
                </a:solidFill>
              </a:rPr>
              <a:t>2/20/2017</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457200"/>
            <a:r>
              <a:rPr lang="en-US" smtClean="0">
                <a:solidFill>
                  <a:prstClr val="black">
                    <a:tint val="75000"/>
                  </a:prstClr>
                </a:solidFill>
              </a:rPr>
              <a:t>Software Architecture</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4FAB73BC-B049-4115-A692-8D63A059BFB8}"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52045779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sldNum="0" hdr="0" ftr="0" dt="0"/>
  <p:txStyles>
    <p:titleStyle>
      <a:lvl1pPr algn="l" defTabSz="685800" rtl="0" eaLnBrk="1" latinLnBrk="0" hangingPunct="1">
        <a:lnSpc>
          <a:spcPct val="90000"/>
        </a:lnSpc>
        <a:spcBef>
          <a:spcPct val="0"/>
        </a:spcBef>
        <a:buNone/>
        <a:defRPr kumimoji="0" lang="en-US" sz="3200" b="1" kern="1200" spc="0" baseline="0" dirty="0">
          <a:solidFill>
            <a:srgbClr val="920000"/>
          </a:solidFill>
          <a:latin typeface="+mn-lt"/>
          <a:ea typeface="+mj-ea"/>
          <a:cs typeface="Segoe UI"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0" lang="en-US" sz="20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C00000"/>
        </a:buClr>
        <a:buFont typeface="Courier New" panose="02070309020205020404" pitchFamily="49" charset="0"/>
        <a:buChar char="o"/>
        <a:defRPr kumimoji="0" lang="en-US" sz="2000"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Ø"/>
        <a:defRPr kumimoji="0" lang="en-US" sz="20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B050"/>
        </a:buClr>
        <a:buFont typeface="Wingdings" panose="05000000000000000000" pitchFamily="2" charset="2"/>
        <a:buChar char="§"/>
        <a:defRPr kumimoji="0" lang="en-US" sz="2000" kern="1200" dirty="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7030A0"/>
        </a:buClr>
        <a:buFont typeface="Arial" panose="020B0604020202020204" pitchFamily="34" charset="0"/>
        <a:buChar char="•"/>
        <a:defRPr kumimoji="0" lang="en-US" sz="20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 Id="rId4" Type="http://schemas.openxmlformats.org/officeDocument/2006/relationships/image" Target="../media/image10.tmp"/></Relationships>
</file>

<file path=ppt/slides/_rels/slide35.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 Id="rId4" Type="http://schemas.openxmlformats.org/officeDocument/2006/relationships/image" Target="../media/image13.tmp"/></Relationships>
</file>

<file path=ppt/slides/_rels/slide36.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6.tmp"/></Relationships>
</file>

<file path=ppt/slides/_rels/slide37.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tmp"/><Relationship Id="rId1" Type="http://schemas.openxmlformats.org/officeDocument/2006/relationships/slideLayout" Target="../slideLayouts/slideLayout2.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39.xml.rels><?xml version="1.0" encoding="UTF-8" standalone="yes"?>
<Relationships xmlns="http://schemas.openxmlformats.org/package/2006/relationships"><Relationship Id="rId3" Type="http://schemas.openxmlformats.org/officeDocument/2006/relationships/image" Target="../media/image25.tmp"/><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tmp"/><Relationship Id="rId2" Type="http://schemas.openxmlformats.org/officeDocument/2006/relationships/image" Target="../media/image26.tmp"/><Relationship Id="rId1" Type="http://schemas.openxmlformats.org/officeDocument/2006/relationships/slideLayout" Target="../slideLayouts/slideLayout2.xml"/><Relationship Id="rId4" Type="http://schemas.openxmlformats.org/officeDocument/2006/relationships/image" Target="../media/image28.tmp"/></Relationships>
</file>

<file path=ppt/slides/_rels/slide41.xml.rels><?xml version="1.0" encoding="UTF-8" standalone="yes"?>
<Relationships xmlns="http://schemas.openxmlformats.org/package/2006/relationships"><Relationship Id="rId3" Type="http://schemas.openxmlformats.org/officeDocument/2006/relationships/image" Target="../media/image30.tmp"/><Relationship Id="rId2" Type="http://schemas.openxmlformats.org/officeDocument/2006/relationships/image" Target="../media/image29.tmp"/><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tmp"/><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tmp"/><Relationship Id="rId5" Type="http://schemas.openxmlformats.org/officeDocument/2006/relationships/image" Target="../media/image34.tmp"/><Relationship Id="rId4" Type="http://schemas.openxmlformats.org/officeDocument/2006/relationships/image" Target="../media/image33.tm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624639"/>
            <a:ext cx="8207062" cy="2387600"/>
          </a:xfrm>
        </p:spPr>
        <p:txBody>
          <a:bodyPr/>
          <a:lstStyle/>
          <a:p>
            <a:r>
              <a:rPr lang="en-GB" dirty="0" smtClean="0"/>
              <a:t>CS223: Software Engineering</a:t>
            </a:r>
            <a:endParaRPr lang="en-US" dirty="0"/>
          </a:p>
        </p:txBody>
      </p:sp>
      <p:sp>
        <p:nvSpPr>
          <p:cNvPr id="3" name="Subtitle 2"/>
          <p:cNvSpPr>
            <a:spLocks noGrp="1"/>
          </p:cNvSpPr>
          <p:nvPr>
            <p:ph type="subTitle" idx="1"/>
          </p:nvPr>
        </p:nvSpPr>
        <p:spPr>
          <a:xfrm>
            <a:off x="1143000" y="4180445"/>
            <a:ext cx="6858000" cy="1655762"/>
          </a:xfrm>
        </p:spPr>
        <p:txBody>
          <a:bodyPr>
            <a:normAutofit/>
          </a:bodyPr>
          <a:lstStyle/>
          <a:p>
            <a:r>
              <a:rPr lang="en-GB" sz="3200" dirty="0" smtClean="0"/>
              <a:t>Lecture </a:t>
            </a:r>
            <a:r>
              <a:rPr lang="en-GB" sz="3200" dirty="0" smtClean="0"/>
              <a:t>: </a:t>
            </a:r>
            <a:r>
              <a:rPr lang="en-GB" sz="3200" dirty="0" smtClean="0"/>
              <a:t>Software construction</a:t>
            </a:r>
            <a:endParaRPr lang="en-GB"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3642" y="838247"/>
            <a:ext cx="1636713" cy="1775510"/>
          </a:xfrm>
          <a:prstGeom prst="rect">
            <a:avLst/>
          </a:prstGeom>
        </p:spPr>
      </p:pic>
    </p:spTree>
    <p:extLst>
      <p:ext uri="{BB962C8B-B14F-4D97-AF65-F5344CB8AC3E}">
        <p14:creationId xmlns:p14="http://schemas.microsoft.com/office/powerpoint/2010/main" val="2294738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ltLang="en-US"/>
              <a:t>Message Oriented Middleware (MOM)</a:t>
            </a:r>
          </a:p>
        </p:txBody>
      </p:sp>
      <p:sp>
        <p:nvSpPr>
          <p:cNvPr id="349187" name="Rectangle 3"/>
          <p:cNvSpPr>
            <a:spLocks noGrp="1" noChangeArrowheads="1"/>
          </p:cNvSpPr>
          <p:nvPr>
            <p:ph type="body" idx="1"/>
          </p:nvPr>
        </p:nvSpPr>
        <p:spPr>
          <a:xfrm>
            <a:off x="914400" y="1821543"/>
            <a:ext cx="7315200" cy="4419600"/>
          </a:xfrm>
        </p:spPr>
        <p:txBody>
          <a:bodyPr/>
          <a:lstStyle/>
          <a:p>
            <a:pPr>
              <a:lnSpc>
                <a:spcPct val="150000"/>
              </a:lnSpc>
            </a:pPr>
            <a:r>
              <a:rPr lang="en-US" altLang="en-US" dirty="0"/>
              <a:t>Message-oriented middleware</a:t>
            </a:r>
          </a:p>
          <a:p>
            <a:pPr lvl="1">
              <a:lnSpc>
                <a:spcPct val="150000"/>
              </a:lnSpc>
            </a:pPr>
            <a:r>
              <a:rPr lang="en-US" altLang="en-US" dirty="0"/>
              <a:t>functionality similar to RPC</a:t>
            </a:r>
          </a:p>
          <a:p>
            <a:pPr lvl="1">
              <a:lnSpc>
                <a:spcPct val="150000"/>
              </a:lnSpc>
            </a:pPr>
            <a:r>
              <a:rPr lang="en-US" altLang="en-US" dirty="0"/>
              <a:t>provides asynchronous communication between client and server applications by queueing messages temporarily when one or the other is busy or not connected.</a:t>
            </a:r>
          </a:p>
        </p:txBody>
      </p:sp>
    </p:spTree>
    <p:extLst>
      <p:ext uri="{BB962C8B-B14F-4D97-AF65-F5344CB8AC3E}">
        <p14:creationId xmlns:p14="http://schemas.microsoft.com/office/powerpoint/2010/main" val="3529453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104" name="AutoShape 8"/>
          <p:cNvSpPr>
            <a:spLocks noChangeArrowheads="1"/>
          </p:cNvSpPr>
          <p:nvPr/>
        </p:nvSpPr>
        <p:spPr bwMode="auto">
          <a:xfrm flipH="1">
            <a:off x="7696200" y="2667000"/>
            <a:ext cx="914400" cy="2895600"/>
          </a:xfrm>
          <a:prstGeom prst="cube">
            <a:avLst>
              <a:gd name="adj" fmla="val 25000"/>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1" name="Text Box 15"/>
          <p:cNvSpPr txBox="1">
            <a:spLocks noChangeArrowheads="1"/>
          </p:cNvSpPr>
          <p:nvPr/>
        </p:nvSpPr>
        <p:spPr bwMode="auto">
          <a:xfrm>
            <a:off x="8001000" y="3505200"/>
            <a:ext cx="6381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000" b="1"/>
              <a:t>Server </a:t>
            </a:r>
          </a:p>
          <a:p>
            <a:pPr algn="ctr">
              <a:buFontTx/>
              <a:buNone/>
            </a:pPr>
            <a:r>
              <a:rPr kumimoji="0" lang="en-US" altLang="en-US" sz="1000" b="1"/>
              <a:t>App</a:t>
            </a:r>
          </a:p>
        </p:txBody>
      </p:sp>
      <p:sp>
        <p:nvSpPr>
          <p:cNvPr id="388099" name="AutoShape 3"/>
          <p:cNvSpPr>
            <a:spLocks noChangeArrowheads="1"/>
          </p:cNvSpPr>
          <p:nvPr/>
        </p:nvSpPr>
        <p:spPr bwMode="auto">
          <a:xfrm>
            <a:off x="1143000" y="2667000"/>
            <a:ext cx="914400" cy="2895600"/>
          </a:xfrm>
          <a:prstGeom prst="cube">
            <a:avLst>
              <a:gd name="adj" fmla="val 25000"/>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8" name="AutoShape 22"/>
          <p:cNvSpPr>
            <a:spLocks noChangeArrowheads="1"/>
          </p:cNvSpPr>
          <p:nvPr/>
        </p:nvSpPr>
        <p:spPr bwMode="auto">
          <a:xfrm>
            <a:off x="1828800" y="2667000"/>
            <a:ext cx="914400" cy="2895600"/>
          </a:xfrm>
          <a:prstGeom prst="cube">
            <a:avLst>
              <a:gd name="adj" fmla="val 25000"/>
            </a:avLst>
          </a:prstGeom>
          <a:solidFill>
            <a:srgbClr val="8484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7" name="AutoShape 21"/>
          <p:cNvSpPr>
            <a:spLocks noChangeArrowheads="1"/>
          </p:cNvSpPr>
          <p:nvPr/>
        </p:nvSpPr>
        <p:spPr bwMode="auto">
          <a:xfrm flipH="1">
            <a:off x="7010400" y="2667000"/>
            <a:ext cx="914400" cy="2895600"/>
          </a:xfrm>
          <a:prstGeom prst="cube">
            <a:avLst>
              <a:gd name="adj" fmla="val 25000"/>
            </a:avLst>
          </a:prstGeom>
          <a:solidFill>
            <a:srgbClr val="8484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098" name="Rectangle 2"/>
          <p:cNvSpPr>
            <a:spLocks noGrp="1" noChangeArrowheads="1"/>
          </p:cNvSpPr>
          <p:nvPr>
            <p:ph type="title"/>
          </p:nvPr>
        </p:nvSpPr>
        <p:spPr/>
        <p:txBody>
          <a:bodyPr/>
          <a:lstStyle/>
          <a:p>
            <a:r>
              <a:rPr lang="en-US" altLang="en-US"/>
              <a:t>MOM Architecture</a:t>
            </a:r>
          </a:p>
        </p:txBody>
      </p:sp>
      <p:sp>
        <p:nvSpPr>
          <p:cNvPr id="388100" name="AutoShape 4"/>
          <p:cNvSpPr>
            <a:spLocks noChangeArrowheads="1"/>
          </p:cNvSpPr>
          <p:nvPr/>
        </p:nvSpPr>
        <p:spPr bwMode="auto">
          <a:xfrm>
            <a:off x="2514600" y="2667000"/>
            <a:ext cx="914400" cy="2895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1" name="AutoShape 5"/>
          <p:cNvSpPr>
            <a:spLocks noChangeArrowheads="1"/>
          </p:cNvSpPr>
          <p:nvPr/>
        </p:nvSpPr>
        <p:spPr bwMode="auto">
          <a:xfrm>
            <a:off x="3200400" y="2667000"/>
            <a:ext cx="914400" cy="2895600"/>
          </a:xfrm>
          <a:prstGeom prst="cube">
            <a:avLst>
              <a:gd name="adj" fmla="val 25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5" name="AutoShape 9"/>
          <p:cNvSpPr>
            <a:spLocks noChangeArrowheads="1"/>
          </p:cNvSpPr>
          <p:nvPr/>
        </p:nvSpPr>
        <p:spPr bwMode="auto">
          <a:xfrm flipH="1">
            <a:off x="6324600" y="2667000"/>
            <a:ext cx="914400" cy="2895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6" name="AutoShape 10"/>
          <p:cNvSpPr>
            <a:spLocks noChangeArrowheads="1"/>
          </p:cNvSpPr>
          <p:nvPr/>
        </p:nvSpPr>
        <p:spPr bwMode="auto">
          <a:xfrm flipH="1">
            <a:off x="5638800" y="2667000"/>
            <a:ext cx="914400" cy="2895600"/>
          </a:xfrm>
          <a:prstGeom prst="cube">
            <a:avLst>
              <a:gd name="adj" fmla="val 25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09" name="Line 13"/>
          <p:cNvSpPr>
            <a:spLocks noChangeShapeType="1"/>
          </p:cNvSpPr>
          <p:nvPr/>
        </p:nvSpPr>
        <p:spPr bwMode="auto">
          <a:xfrm>
            <a:off x="4114800" y="4343400"/>
            <a:ext cx="1524000" cy="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8110" name="Text Box 14"/>
          <p:cNvSpPr txBox="1">
            <a:spLocks noChangeArrowheads="1"/>
          </p:cNvSpPr>
          <p:nvPr/>
        </p:nvSpPr>
        <p:spPr bwMode="auto">
          <a:xfrm>
            <a:off x="1143000" y="3505200"/>
            <a:ext cx="5905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000" b="1"/>
              <a:t>Client </a:t>
            </a:r>
          </a:p>
          <a:p>
            <a:pPr algn="ctr">
              <a:buFontTx/>
              <a:buNone/>
            </a:pPr>
            <a:r>
              <a:rPr kumimoji="0" lang="en-US" altLang="en-US" sz="1000" b="1"/>
              <a:t>App</a:t>
            </a:r>
          </a:p>
        </p:txBody>
      </p:sp>
      <p:sp>
        <p:nvSpPr>
          <p:cNvPr id="388112" name="Text Box 16"/>
          <p:cNvSpPr txBox="1">
            <a:spLocks noChangeArrowheads="1"/>
          </p:cNvSpPr>
          <p:nvPr/>
        </p:nvSpPr>
        <p:spPr bwMode="auto">
          <a:xfrm>
            <a:off x="2667000" y="3276600"/>
            <a:ext cx="29845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T</a:t>
            </a:r>
          </a:p>
          <a:p>
            <a:pPr>
              <a:buFontTx/>
              <a:buNone/>
            </a:pPr>
            <a:r>
              <a:rPr kumimoji="0" lang="en-US" altLang="en-US" sz="1000" b="1"/>
              <a:t>R</a:t>
            </a:r>
          </a:p>
          <a:p>
            <a:pPr>
              <a:buFontTx/>
              <a:buNone/>
            </a:pPr>
            <a:r>
              <a:rPr kumimoji="0" lang="en-US" altLang="en-US" sz="1000" b="1"/>
              <a:t>A</a:t>
            </a:r>
          </a:p>
          <a:p>
            <a:pPr>
              <a:buFontTx/>
              <a:buNone/>
            </a:pPr>
            <a:r>
              <a:rPr kumimoji="0" lang="en-US" altLang="en-US" sz="1000" b="1"/>
              <a:t>N</a:t>
            </a:r>
          </a:p>
          <a:p>
            <a:pPr>
              <a:buFontTx/>
              <a:buNone/>
            </a:pPr>
            <a:r>
              <a:rPr kumimoji="0" lang="en-US" altLang="en-US" sz="1000" b="1"/>
              <a:t>S</a:t>
            </a:r>
          </a:p>
          <a:p>
            <a:pPr>
              <a:buFontTx/>
              <a:buNone/>
            </a:pPr>
            <a:r>
              <a:rPr kumimoji="0" lang="en-US" altLang="en-US" sz="1000" b="1"/>
              <a:t>P</a:t>
            </a:r>
          </a:p>
          <a:p>
            <a:pPr>
              <a:buFontTx/>
              <a:buNone/>
            </a:pPr>
            <a:r>
              <a:rPr kumimoji="0" lang="en-US" altLang="en-US" sz="1000" b="1"/>
              <a:t>O</a:t>
            </a:r>
          </a:p>
          <a:p>
            <a:pPr>
              <a:buFontTx/>
              <a:buNone/>
            </a:pPr>
            <a:r>
              <a:rPr kumimoji="0" lang="en-US" altLang="en-US" sz="1000" b="1"/>
              <a:t>R</a:t>
            </a:r>
          </a:p>
          <a:p>
            <a:pPr>
              <a:buFontTx/>
              <a:buNone/>
            </a:pPr>
            <a:r>
              <a:rPr kumimoji="0" lang="en-US" altLang="en-US" sz="1000" b="1"/>
              <a:t>T </a:t>
            </a:r>
          </a:p>
          <a:p>
            <a:pPr>
              <a:buFontTx/>
              <a:buNone/>
            </a:pPr>
            <a:endParaRPr kumimoji="0" lang="en-US" altLang="en-US" sz="1000" b="1"/>
          </a:p>
        </p:txBody>
      </p:sp>
      <p:sp>
        <p:nvSpPr>
          <p:cNvPr id="388113" name="Text Box 17"/>
          <p:cNvSpPr txBox="1">
            <a:spLocks noChangeArrowheads="1"/>
          </p:cNvSpPr>
          <p:nvPr/>
        </p:nvSpPr>
        <p:spPr bwMode="auto">
          <a:xfrm>
            <a:off x="6781800" y="3200400"/>
            <a:ext cx="29845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T</a:t>
            </a:r>
          </a:p>
          <a:p>
            <a:pPr>
              <a:buFontTx/>
              <a:buNone/>
            </a:pPr>
            <a:r>
              <a:rPr kumimoji="0" lang="en-US" altLang="en-US" sz="1000" b="1"/>
              <a:t>R</a:t>
            </a:r>
          </a:p>
          <a:p>
            <a:pPr>
              <a:buFontTx/>
              <a:buNone/>
            </a:pPr>
            <a:r>
              <a:rPr kumimoji="0" lang="en-US" altLang="en-US" sz="1000" b="1"/>
              <a:t>A</a:t>
            </a:r>
          </a:p>
          <a:p>
            <a:pPr>
              <a:buFontTx/>
              <a:buNone/>
            </a:pPr>
            <a:r>
              <a:rPr kumimoji="0" lang="en-US" altLang="en-US" sz="1000" b="1"/>
              <a:t>N</a:t>
            </a:r>
          </a:p>
          <a:p>
            <a:pPr>
              <a:buFontTx/>
              <a:buNone/>
            </a:pPr>
            <a:r>
              <a:rPr kumimoji="0" lang="en-US" altLang="en-US" sz="1000" b="1"/>
              <a:t>S</a:t>
            </a:r>
          </a:p>
          <a:p>
            <a:pPr>
              <a:buFontTx/>
              <a:buNone/>
            </a:pPr>
            <a:r>
              <a:rPr kumimoji="0" lang="en-US" altLang="en-US" sz="1000" b="1"/>
              <a:t>P</a:t>
            </a:r>
          </a:p>
          <a:p>
            <a:pPr>
              <a:buFontTx/>
              <a:buNone/>
            </a:pPr>
            <a:r>
              <a:rPr kumimoji="0" lang="en-US" altLang="en-US" sz="1000" b="1"/>
              <a:t>O</a:t>
            </a:r>
          </a:p>
          <a:p>
            <a:pPr>
              <a:buFontTx/>
              <a:buNone/>
            </a:pPr>
            <a:r>
              <a:rPr kumimoji="0" lang="en-US" altLang="en-US" sz="1000" b="1"/>
              <a:t>R</a:t>
            </a:r>
          </a:p>
          <a:p>
            <a:pPr>
              <a:buFontTx/>
              <a:buNone/>
            </a:pPr>
            <a:r>
              <a:rPr kumimoji="0" lang="en-US" altLang="en-US" sz="1000" b="1"/>
              <a:t>T </a:t>
            </a:r>
          </a:p>
          <a:p>
            <a:pPr>
              <a:buFontTx/>
              <a:buNone/>
            </a:pPr>
            <a:endParaRPr kumimoji="0" lang="en-US" altLang="en-US" sz="1000" b="1"/>
          </a:p>
        </p:txBody>
      </p:sp>
      <p:sp>
        <p:nvSpPr>
          <p:cNvPr id="388114" name="Text Box 18"/>
          <p:cNvSpPr txBox="1">
            <a:spLocks noChangeArrowheads="1"/>
          </p:cNvSpPr>
          <p:nvPr/>
        </p:nvSpPr>
        <p:spPr bwMode="auto">
          <a:xfrm>
            <a:off x="3429000" y="3352800"/>
            <a:ext cx="31432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N</a:t>
            </a:r>
          </a:p>
          <a:p>
            <a:pPr>
              <a:buFontTx/>
              <a:buNone/>
            </a:pPr>
            <a:r>
              <a:rPr kumimoji="0" lang="en-US" altLang="en-US" sz="1000" b="1"/>
              <a:t>E</a:t>
            </a:r>
          </a:p>
          <a:p>
            <a:pPr>
              <a:buFontTx/>
              <a:buNone/>
            </a:pPr>
            <a:r>
              <a:rPr kumimoji="0" lang="en-US" altLang="en-US" sz="1000" b="1"/>
              <a:t>T</a:t>
            </a:r>
          </a:p>
          <a:p>
            <a:pPr>
              <a:buFontTx/>
              <a:buNone/>
            </a:pPr>
            <a:r>
              <a:rPr kumimoji="0" lang="en-US" altLang="en-US" sz="1000" b="1"/>
              <a:t>W</a:t>
            </a:r>
          </a:p>
          <a:p>
            <a:pPr>
              <a:buFontTx/>
              <a:buNone/>
            </a:pPr>
            <a:r>
              <a:rPr kumimoji="0" lang="en-US" altLang="en-US" sz="1000" b="1"/>
              <a:t>O</a:t>
            </a:r>
          </a:p>
          <a:p>
            <a:pPr>
              <a:buFontTx/>
              <a:buNone/>
            </a:pPr>
            <a:r>
              <a:rPr kumimoji="0" lang="en-US" altLang="en-US" sz="1000" b="1"/>
              <a:t>R</a:t>
            </a:r>
          </a:p>
          <a:p>
            <a:pPr>
              <a:buFontTx/>
              <a:buNone/>
            </a:pPr>
            <a:r>
              <a:rPr kumimoji="0" lang="en-US" altLang="en-US" sz="1000" b="1"/>
              <a:t>K </a:t>
            </a:r>
          </a:p>
          <a:p>
            <a:pPr>
              <a:buFontTx/>
              <a:buNone/>
            </a:pPr>
            <a:endParaRPr kumimoji="0" lang="en-US" altLang="en-US" sz="1000" b="1"/>
          </a:p>
        </p:txBody>
      </p:sp>
      <p:sp>
        <p:nvSpPr>
          <p:cNvPr id="388115" name="Text Box 19"/>
          <p:cNvSpPr txBox="1">
            <a:spLocks noChangeArrowheads="1"/>
          </p:cNvSpPr>
          <p:nvPr/>
        </p:nvSpPr>
        <p:spPr bwMode="auto">
          <a:xfrm>
            <a:off x="6096000" y="3352800"/>
            <a:ext cx="31432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N</a:t>
            </a:r>
          </a:p>
          <a:p>
            <a:pPr>
              <a:buFontTx/>
              <a:buNone/>
            </a:pPr>
            <a:r>
              <a:rPr kumimoji="0" lang="en-US" altLang="en-US" sz="1000" b="1"/>
              <a:t>E</a:t>
            </a:r>
          </a:p>
          <a:p>
            <a:pPr>
              <a:buFontTx/>
              <a:buNone/>
            </a:pPr>
            <a:r>
              <a:rPr kumimoji="0" lang="en-US" altLang="en-US" sz="1000" b="1"/>
              <a:t>T</a:t>
            </a:r>
          </a:p>
          <a:p>
            <a:pPr>
              <a:buFontTx/>
              <a:buNone/>
            </a:pPr>
            <a:r>
              <a:rPr kumimoji="0" lang="en-US" altLang="en-US" sz="1000" b="1"/>
              <a:t>W</a:t>
            </a:r>
          </a:p>
          <a:p>
            <a:pPr>
              <a:buFontTx/>
              <a:buNone/>
            </a:pPr>
            <a:r>
              <a:rPr kumimoji="0" lang="en-US" altLang="en-US" sz="1000" b="1"/>
              <a:t>O</a:t>
            </a:r>
          </a:p>
          <a:p>
            <a:pPr>
              <a:buFontTx/>
              <a:buNone/>
            </a:pPr>
            <a:r>
              <a:rPr kumimoji="0" lang="en-US" altLang="en-US" sz="1000" b="1"/>
              <a:t>R</a:t>
            </a:r>
          </a:p>
          <a:p>
            <a:pPr>
              <a:buFontTx/>
              <a:buNone/>
            </a:pPr>
            <a:r>
              <a:rPr kumimoji="0" lang="en-US" altLang="en-US" sz="1000" b="1"/>
              <a:t>K </a:t>
            </a:r>
          </a:p>
          <a:p>
            <a:pPr>
              <a:buFontTx/>
              <a:buNone/>
            </a:pPr>
            <a:endParaRPr kumimoji="0" lang="en-US" altLang="en-US" sz="1000" b="1"/>
          </a:p>
        </p:txBody>
      </p:sp>
      <p:sp>
        <p:nvSpPr>
          <p:cNvPr id="388116" name="Text Box 20"/>
          <p:cNvSpPr txBox="1">
            <a:spLocks noChangeArrowheads="1"/>
          </p:cNvSpPr>
          <p:nvPr/>
        </p:nvSpPr>
        <p:spPr bwMode="auto">
          <a:xfrm>
            <a:off x="4114800" y="4495800"/>
            <a:ext cx="159543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kumimoji="0" lang="en-US" altLang="en-US" sz="1000" b="1"/>
              <a:t>Application specific</a:t>
            </a:r>
          </a:p>
          <a:p>
            <a:pPr algn="ctr">
              <a:buFontTx/>
              <a:buNone/>
            </a:pPr>
            <a:r>
              <a:rPr kumimoji="0" lang="en-US" altLang="en-US" sz="1000" b="1"/>
              <a:t>proprietary messages </a:t>
            </a:r>
          </a:p>
          <a:p>
            <a:pPr algn="ctr">
              <a:buFontTx/>
              <a:buNone/>
            </a:pPr>
            <a:endParaRPr kumimoji="0" lang="en-US" altLang="en-US" sz="1000" b="1"/>
          </a:p>
        </p:txBody>
      </p:sp>
      <p:sp>
        <p:nvSpPr>
          <p:cNvPr id="388119" name="Text Box 23"/>
          <p:cNvSpPr txBox="1">
            <a:spLocks noChangeArrowheads="1"/>
          </p:cNvSpPr>
          <p:nvPr/>
        </p:nvSpPr>
        <p:spPr bwMode="auto">
          <a:xfrm>
            <a:off x="7315200" y="3429000"/>
            <a:ext cx="582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400">
                <a:solidFill>
                  <a:schemeClr val="bg1"/>
                </a:solidFill>
              </a:rPr>
              <a:t>MOM</a:t>
            </a:r>
          </a:p>
        </p:txBody>
      </p:sp>
      <p:sp>
        <p:nvSpPr>
          <p:cNvPr id="388120" name="Text Box 24"/>
          <p:cNvSpPr txBox="1">
            <a:spLocks noChangeArrowheads="1"/>
          </p:cNvSpPr>
          <p:nvPr/>
        </p:nvSpPr>
        <p:spPr bwMode="auto">
          <a:xfrm>
            <a:off x="1828800" y="3429000"/>
            <a:ext cx="5826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400">
                <a:solidFill>
                  <a:schemeClr val="bg1"/>
                </a:solidFill>
              </a:rPr>
              <a:t>MOM</a:t>
            </a:r>
          </a:p>
        </p:txBody>
      </p:sp>
      <p:sp>
        <p:nvSpPr>
          <p:cNvPr id="388121" name="Text Box 25"/>
          <p:cNvSpPr txBox="1">
            <a:spLocks noChangeArrowheads="1"/>
          </p:cNvSpPr>
          <p:nvPr/>
        </p:nvSpPr>
        <p:spPr bwMode="auto">
          <a:xfrm>
            <a:off x="1828800" y="3733800"/>
            <a:ext cx="6746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000">
                <a:solidFill>
                  <a:schemeClr val="bg1"/>
                </a:solidFill>
              </a:rPr>
              <a:t>With</a:t>
            </a:r>
          </a:p>
          <a:p>
            <a:pPr algn="ctr">
              <a:buFontTx/>
              <a:buNone/>
            </a:pPr>
            <a:r>
              <a:rPr kumimoji="0" lang="en-US" altLang="en-US" sz="1000">
                <a:solidFill>
                  <a:schemeClr val="bg1"/>
                </a:solidFill>
              </a:rPr>
              <a:t>message</a:t>
            </a:r>
          </a:p>
          <a:p>
            <a:pPr algn="ctr">
              <a:buFontTx/>
              <a:buNone/>
            </a:pPr>
            <a:r>
              <a:rPr kumimoji="0" lang="en-US" altLang="en-US" sz="1000">
                <a:solidFill>
                  <a:schemeClr val="bg1"/>
                </a:solidFill>
              </a:rPr>
              <a:t>queue</a:t>
            </a:r>
          </a:p>
        </p:txBody>
      </p:sp>
      <p:sp>
        <p:nvSpPr>
          <p:cNvPr id="388122" name="Text Box 26"/>
          <p:cNvSpPr txBox="1">
            <a:spLocks noChangeArrowheads="1"/>
          </p:cNvSpPr>
          <p:nvPr/>
        </p:nvSpPr>
        <p:spPr bwMode="auto">
          <a:xfrm>
            <a:off x="7239000" y="3733800"/>
            <a:ext cx="674688"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000">
                <a:solidFill>
                  <a:schemeClr val="bg1"/>
                </a:solidFill>
              </a:rPr>
              <a:t>With</a:t>
            </a:r>
          </a:p>
          <a:p>
            <a:pPr algn="ctr">
              <a:buFontTx/>
              <a:buNone/>
            </a:pPr>
            <a:r>
              <a:rPr kumimoji="0" lang="en-US" altLang="en-US" sz="1000">
                <a:solidFill>
                  <a:schemeClr val="bg1"/>
                </a:solidFill>
              </a:rPr>
              <a:t>message</a:t>
            </a:r>
          </a:p>
          <a:p>
            <a:pPr algn="ctr">
              <a:buFontTx/>
              <a:buNone/>
            </a:pPr>
            <a:r>
              <a:rPr kumimoji="0" lang="en-US" altLang="en-US" sz="1000">
                <a:solidFill>
                  <a:schemeClr val="bg1"/>
                </a:solidFill>
              </a:rPr>
              <a:t>queue</a:t>
            </a:r>
          </a:p>
        </p:txBody>
      </p:sp>
    </p:spTree>
    <p:extLst>
      <p:ext uri="{BB962C8B-B14F-4D97-AF65-F5344CB8AC3E}">
        <p14:creationId xmlns:p14="http://schemas.microsoft.com/office/powerpoint/2010/main" val="21630097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p:txBody>
          <a:bodyPr/>
          <a:lstStyle/>
          <a:p>
            <a:r>
              <a:rPr lang="en-US" altLang="en-US"/>
              <a:t>Object Request Broker (ORB)</a:t>
            </a:r>
          </a:p>
        </p:txBody>
      </p:sp>
      <p:sp>
        <p:nvSpPr>
          <p:cNvPr id="350211" name="Rectangle 3"/>
          <p:cNvSpPr>
            <a:spLocks noGrp="1" noChangeArrowheads="1"/>
          </p:cNvSpPr>
          <p:nvPr>
            <p:ph type="body" idx="1"/>
          </p:nvPr>
        </p:nvSpPr>
        <p:spPr/>
        <p:txBody>
          <a:bodyPr/>
          <a:lstStyle/>
          <a:p>
            <a:pPr>
              <a:lnSpc>
                <a:spcPct val="150000"/>
              </a:lnSpc>
            </a:pPr>
            <a:r>
              <a:rPr lang="en-US" altLang="en-US" dirty="0"/>
              <a:t>ORB’s overcome; machine, software and vendors are no boundaries for the ORB.</a:t>
            </a:r>
          </a:p>
          <a:p>
            <a:pPr>
              <a:lnSpc>
                <a:spcPct val="150000"/>
              </a:lnSpc>
            </a:pPr>
            <a:r>
              <a:rPr lang="en-US" altLang="en-US" dirty="0"/>
              <a:t>Major functionality includes:</a:t>
            </a:r>
          </a:p>
          <a:p>
            <a:pPr lvl="1">
              <a:lnSpc>
                <a:spcPct val="150000"/>
              </a:lnSpc>
            </a:pPr>
            <a:r>
              <a:rPr lang="en-US" altLang="en-US" dirty="0"/>
              <a:t>interface definition</a:t>
            </a:r>
          </a:p>
          <a:p>
            <a:pPr lvl="1">
              <a:lnSpc>
                <a:spcPct val="150000"/>
              </a:lnSpc>
            </a:pPr>
            <a:r>
              <a:rPr lang="en-US" altLang="en-US" dirty="0"/>
              <a:t>location and activation of remote objects</a:t>
            </a:r>
          </a:p>
          <a:p>
            <a:pPr lvl="1">
              <a:lnSpc>
                <a:spcPct val="150000"/>
              </a:lnSpc>
            </a:pPr>
            <a:r>
              <a:rPr lang="en-US" altLang="en-US" dirty="0"/>
              <a:t>communication between clients and objects</a:t>
            </a:r>
          </a:p>
          <a:p>
            <a:pPr lvl="1">
              <a:lnSpc>
                <a:spcPct val="150000"/>
              </a:lnSpc>
            </a:pPr>
            <a:endParaRPr lang="en-US" altLang="en-US" dirty="0"/>
          </a:p>
        </p:txBody>
      </p:sp>
    </p:spTree>
    <p:extLst>
      <p:ext uri="{BB962C8B-B14F-4D97-AF65-F5344CB8AC3E}">
        <p14:creationId xmlns:p14="http://schemas.microsoft.com/office/powerpoint/2010/main" val="271927670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47" name="Line 15"/>
          <p:cNvSpPr>
            <a:spLocks noChangeShapeType="1"/>
          </p:cNvSpPr>
          <p:nvPr/>
        </p:nvSpPr>
        <p:spPr bwMode="auto">
          <a:xfrm>
            <a:off x="5562600" y="3429000"/>
            <a:ext cx="1447800" cy="1447800"/>
          </a:xfrm>
          <a:prstGeom prst="line">
            <a:avLst/>
          </a:prstGeom>
          <a:noFill/>
          <a:ln w="28575">
            <a:solidFill>
              <a:srgbClr val="E2022D"/>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6" name="Line 14"/>
          <p:cNvSpPr>
            <a:spLocks noChangeShapeType="1"/>
          </p:cNvSpPr>
          <p:nvPr/>
        </p:nvSpPr>
        <p:spPr bwMode="auto">
          <a:xfrm>
            <a:off x="4724400" y="3962400"/>
            <a:ext cx="0" cy="1371600"/>
          </a:xfrm>
          <a:prstGeom prst="line">
            <a:avLst/>
          </a:prstGeom>
          <a:noFill/>
          <a:ln w="28575">
            <a:solidFill>
              <a:srgbClr val="E2022D"/>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34" name="Rectangle 2"/>
          <p:cNvSpPr>
            <a:spLocks noGrp="1" noChangeArrowheads="1"/>
          </p:cNvSpPr>
          <p:nvPr>
            <p:ph type="title"/>
          </p:nvPr>
        </p:nvSpPr>
        <p:spPr/>
        <p:txBody>
          <a:bodyPr/>
          <a:lstStyle/>
          <a:p>
            <a:r>
              <a:rPr lang="en-US" altLang="en-US"/>
              <a:t>ORB Architecture</a:t>
            </a:r>
          </a:p>
        </p:txBody>
      </p:sp>
      <p:sp>
        <p:nvSpPr>
          <p:cNvPr id="351238" name="AutoShape 6"/>
          <p:cNvSpPr>
            <a:spLocks noChangeArrowheads="1"/>
          </p:cNvSpPr>
          <p:nvPr/>
        </p:nvSpPr>
        <p:spPr bwMode="auto">
          <a:xfrm>
            <a:off x="3657600" y="1981200"/>
            <a:ext cx="2057400" cy="2133600"/>
          </a:xfrm>
          <a:prstGeom prst="star16">
            <a:avLst>
              <a:gd name="adj" fmla="val 37500"/>
            </a:avLst>
          </a:prstGeom>
          <a:solidFill>
            <a:srgbClr val="FEF93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0" name="WordArt 8"/>
          <p:cNvSpPr>
            <a:spLocks noChangeArrowheads="1" noChangeShapeType="1" noTextEdit="1"/>
          </p:cNvSpPr>
          <p:nvPr/>
        </p:nvSpPr>
        <p:spPr bwMode="auto">
          <a:xfrm>
            <a:off x="4191000" y="2667000"/>
            <a:ext cx="990600" cy="690563"/>
          </a:xfrm>
          <a:prstGeom prst="rect">
            <a:avLst/>
          </a:prstGeom>
          <a:extLst>
            <a:ext uri="{AF507438-7753-43E0-B8FC-AC1667EBCBE1}">
              <a14:hiddenEffects xmlns:a14="http://schemas.microsoft.com/office/drawing/2010/main">
                <a:effectLst/>
              </a14:hiddenEffects>
            </a:ext>
          </a:extLst>
        </p:spPr>
        <p:txBody>
          <a:bodyPr wrap="none" fromWordArt="1">
            <a:prstTxWarp prst="textPlain">
              <a:avLst/>
            </a:prstTxWarp>
          </a:bodyPr>
          <a:lstStyle/>
          <a:p>
            <a:pPr algn="ctr">
              <a:buFontTx/>
              <a:buNone/>
            </a:pPr>
            <a:r>
              <a:rPr lang="en-US" sz="3600" kern="1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ORB!</a:t>
            </a:r>
          </a:p>
        </p:txBody>
      </p:sp>
      <p:sp>
        <p:nvSpPr>
          <p:cNvPr id="351241" name="AutoShape 9"/>
          <p:cNvSpPr>
            <a:spLocks noChangeArrowheads="1"/>
          </p:cNvSpPr>
          <p:nvPr/>
        </p:nvSpPr>
        <p:spPr bwMode="auto">
          <a:xfrm>
            <a:off x="1752600" y="4876800"/>
            <a:ext cx="1676400" cy="914400"/>
          </a:xfrm>
          <a:prstGeom prst="flowChartAlternateProcess">
            <a:avLst/>
          </a:prstGeom>
          <a:solidFill>
            <a:schemeClr val="accent1">
              <a:lumMod val="75000"/>
            </a:schemeClr>
          </a:solidFill>
          <a:ln w="9525">
            <a:solidFill>
              <a:schemeClr val="tx1"/>
            </a:solidFill>
            <a:miter lim="800000"/>
            <a:headEnd/>
            <a:tailEnd/>
          </a:ln>
          <a:effectLst/>
        </p:spPr>
        <p:txBody>
          <a:bodyPr wrap="none" anchor="ctr"/>
          <a:lstStyle/>
          <a:p>
            <a:endParaRPr lang="en-US" sz="2000"/>
          </a:p>
        </p:txBody>
      </p:sp>
      <p:sp>
        <p:nvSpPr>
          <p:cNvPr id="351242" name="Rectangle 10"/>
          <p:cNvSpPr>
            <a:spLocks noChangeArrowheads="1"/>
          </p:cNvSpPr>
          <p:nvPr/>
        </p:nvSpPr>
        <p:spPr bwMode="auto">
          <a:xfrm>
            <a:off x="6019800" y="4876800"/>
            <a:ext cx="1981200" cy="914400"/>
          </a:xfrm>
          <a:prstGeom prst="rect">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3" name="Text Box 11"/>
          <p:cNvSpPr txBox="1">
            <a:spLocks noChangeArrowheads="1"/>
          </p:cNvSpPr>
          <p:nvPr/>
        </p:nvSpPr>
        <p:spPr bwMode="auto">
          <a:xfrm>
            <a:off x="1981200" y="5029200"/>
            <a:ext cx="10486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2800">
                <a:solidFill>
                  <a:schemeClr val="bg1"/>
                </a:solidFill>
              </a:rPr>
              <a:t>Client</a:t>
            </a:r>
            <a:endParaRPr kumimoji="0" lang="en-US" altLang="en-US" sz="2800"/>
          </a:p>
        </p:txBody>
      </p:sp>
      <p:sp>
        <p:nvSpPr>
          <p:cNvPr id="351244" name="Text Box 12"/>
          <p:cNvSpPr txBox="1">
            <a:spLocks noChangeArrowheads="1"/>
          </p:cNvSpPr>
          <p:nvPr/>
        </p:nvSpPr>
        <p:spPr bwMode="auto">
          <a:xfrm>
            <a:off x="6182718" y="4953000"/>
            <a:ext cx="173156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800" b="1" dirty="0">
                <a:solidFill>
                  <a:schemeClr val="bg1"/>
                </a:solidFill>
              </a:rPr>
              <a:t>Remote Service</a:t>
            </a:r>
          </a:p>
          <a:p>
            <a:pPr algn="ctr">
              <a:buFontTx/>
              <a:buNone/>
            </a:pPr>
            <a:r>
              <a:rPr kumimoji="0" lang="en-US" altLang="en-US" sz="1800" b="1" dirty="0">
                <a:solidFill>
                  <a:schemeClr val="bg1"/>
                </a:solidFill>
              </a:rPr>
              <a:t>(object)</a:t>
            </a:r>
          </a:p>
        </p:txBody>
      </p:sp>
      <p:sp>
        <p:nvSpPr>
          <p:cNvPr id="351245" name="Line 13"/>
          <p:cNvSpPr>
            <a:spLocks noChangeShapeType="1"/>
          </p:cNvSpPr>
          <p:nvPr/>
        </p:nvSpPr>
        <p:spPr bwMode="auto">
          <a:xfrm>
            <a:off x="3429000" y="5334000"/>
            <a:ext cx="2590800" cy="0"/>
          </a:xfrm>
          <a:prstGeom prst="line">
            <a:avLst/>
          </a:prstGeom>
          <a:noFill/>
          <a:ln w="28575">
            <a:solidFill>
              <a:schemeClr val="tx1"/>
            </a:solidFill>
            <a:miter lim="800000"/>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8" name="Line 16"/>
          <p:cNvSpPr>
            <a:spLocks noChangeShapeType="1"/>
          </p:cNvSpPr>
          <p:nvPr/>
        </p:nvSpPr>
        <p:spPr bwMode="auto">
          <a:xfrm flipV="1">
            <a:off x="2514600" y="3429000"/>
            <a:ext cx="1219200" cy="14478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1249" name="Text Box 17"/>
          <p:cNvSpPr txBox="1">
            <a:spLocks noChangeArrowheads="1"/>
          </p:cNvSpPr>
          <p:nvPr/>
        </p:nvSpPr>
        <p:spPr bwMode="auto">
          <a:xfrm>
            <a:off x="2330255" y="3505200"/>
            <a:ext cx="9925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a:latin typeface="+mj-lt"/>
              </a:rPr>
              <a:t>Request</a:t>
            </a:r>
          </a:p>
          <a:p>
            <a:pPr algn="ctr">
              <a:buFontTx/>
              <a:buNone/>
            </a:pPr>
            <a:r>
              <a:rPr kumimoji="0" lang="en-US" altLang="en-US">
                <a:latin typeface="+mj-lt"/>
              </a:rPr>
              <a:t>Service</a:t>
            </a:r>
          </a:p>
        </p:txBody>
      </p:sp>
      <p:sp>
        <p:nvSpPr>
          <p:cNvPr id="351250" name="Text Box 18"/>
          <p:cNvSpPr txBox="1">
            <a:spLocks noChangeArrowheads="1"/>
          </p:cNvSpPr>
          <p:nvPr/>
        </p:nvSpPr>
        <p:spPr bwMode="auto">
          <a:xfrm>
            <a:off x="6232476" y="3505200"/>
            <a:ext cx="9621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dirty="0">
                <a:latin typeface="+mj-lt"/>
              </a:rPr>
              <a:t>activate</a:t>
            </a:r>
          </a:p>
          <a:p>
            <a:pPr algn="ctr">
              <a:buFontTx/>
              <a:buNone/>
            </a:pPr>
            <a:r>
              <a:rPr kumimoji="0" lang="en-US" altLang="en-US" dirty="0">
                <a:latin typeface="+mj-lt"/>
              </a:rPr>
              <a:t>Service</a:t>
            </a:r>
          </a:p>
        </p:txBody>
      </p:sp>
      <p:sp>
        <p:nvSpPr>
          <p:cNvPr id="351251" name="Text Box 19"/>
          <p:cNvSpPr txBox="1">
            <a:spLocks noChangeArrowheads="1"/>
          </p:cNvSpPr>
          <p:nvPr/>
        </p:nvSpPr>
        <p:spPr bwMode="auto">
          <a:xfrm>
            <a:off x="4686300" y="4292153"/>
            <a:ext cx="12763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a:latin typeface="+mj-lt"/>
              </a:rPr>
              <a:t>Establish</a:t>
            </a:r>
          </a:p>
          <a:p>
            <a:pPr algn="ctr">
              <a:buFontTx/>
              <a:buNone/>
            </a:pPr>
            <a:r>
              <a:rPr kumimoji="0" lang="en-US" altLang="en-US">
                <a:latin typeface="+mj-lt"/>
              </a:rPr>
              <a:t>connection</a:t>
            </a:r>
          </a:p>
        </p:txBody>
      </p:sp>
      <p:sp>
        <p:nvSpPr>
          <p:cNvPr id="351252" name="Text Box 20"/>
          <p:cNvSpPr txBox="1">
            <a:spLocks noChangeArrowheads="1"/>
          </p:cNvSpPr>
          <p:nvPr/>
        </p:nvSpPr>
        <p:spPr bwMode="auto">
          <a:xfrm>
            <a:off x="3982704" y="5410200"/>
            <a:ext cx="15135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a:latin typeface="+mj-lt"/>
              </a:rPr>
              <a:t>communicate</a:t>
            </a:r>
          </a:p>
        </p:txBody>
      </p:sp>
    </p:spTree>
    <p:extLst>
      <p:ext uri="{BB962C8B-B14F-4D97-AF65-F5344CB8AC3E}">
        <p14:creationId xmlns:p14="http://schemas.microsoft.com/office/powerpoint/2010/main" val="8614305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Software Construction</a:t>
            </a:r>
            <a:endParaRPr lang="en-US" dirty="0"/>
          </a:p>
        </p:txBody>
      </p:sp>
      <p:sp>
        <p:nvSpPr>
          <p:cNvPr id="3" name="Content Placeholder 2"/>
          <p:cNvSpPr>
            <a:spLocks noGrp="1"/>
          </p:cNvSpPr>
          <p:nvPr>
            <p:ph idx="1"/>
          </p:nvPr>
        </p:nvSpPr>
        <p:spPr/>
        <p:txBody>
          <a:bodyPr/>
          <a:lstStyle/>
          <a:p>
            <a:r>
              <a:rPr lang="en-US" dirty="0" smtClean="0"/>
              <a:t> </a:t>
            </a:r>
            <a:r>
              <a:rPr lang="en-GB" dirty="0"/>
              <a:t>The term software construction refers to the </a:t>
            </a:r>
            <a:r>
              <a:rPr lang="en-GB" b="1" dirty="0">
                <a:solidFill>
                  <a:srgbClr val="0000FF"/>
                </a:solidFill>
              </a:rPr>
              <a:t>detailed creation </a:t>
            </a:r>
            <a:r>
              <a:rPr lang="en-GB" dirty="0"/>
              <a:t>of </a:t>
            </a:r>
            <a:r>
              <a:rPr lang="en-GB" b="1" dirty="0">
                <a:solidFill>
                  <a:srgbClr val="FF3300"/>
                </a:solidFill>
              </a:rPr>
              <a:t>working software </a:t>
            </a:r>
            <a:r>
              <a:rPr lang="en-GB" dirty="0"/>
              <a:t>through a combination of </a:t>
            </a:r>
            <a:endParaRPr lang="en-GB" dirty="0" smtClean="0"/>
          </a:p>
          <a:p>
            <a:pPr lvl="1">
              <a:lnSpc>
                <a:spcPct val="150000"/>
              </a:lnSpc>
            </a:pPr>
            <a:r>
              <a:rPr lang="en-GB" dirty="0"/>
              <a:t> </a:t>
            </a:r>
            <a:r>
              <a:rPr lang="en-GB" dirty="0" smtClean="0"/>
              <a:t>coding</a:t>
            </a:r>
            <a:r>
              <a:rPr lang="en-GB" dirty="0"/>
              <a:t>, </a:t>
            </a:r>
            <a:endParaRPr lang="en-GB" dirty="0" smtClean="0"/>
          </a:p>
          <a:p>
            <a:pPr lvl="1">
              <a:lnSpc>
                <a:spcPct val="150000"/>
              </a:lnSpc>
            </a:pPr>
            <a:r>
              <a:rPr lang="en-GB" dirty="0"/>
              <a:t> </a:t>
            </a:r>
            <a:r>
              <a:rPr lang="en-GB" dirty="0" smtClean="0"/>
              <a:t>verification</a:t>
            </a:r>
            <a:r>
              <a:rPr lang="en-GB" dirty="0"/>
              <a:t>, </a:t>
            </a:r>
            <a:endParaRPr lang="en-GB" dirty="0" smtClean="0"/>
          </a:p>
          <a:p>
            <a:pPr lvl="1">
              <a:lnSpc>
                <a:spcPct val="150000"/>
              </a:lnSpc>
            </a:pPr>
            <a:r>
              <a:rPr lang="en-GB" dirty="0"/>
              <a:t> </a:t>
            </a:r>
            <a:r>
              <a:rPr lang="en-GB" dirty="0" smtClean="0"/>
              <a:t>unit </a:t>
            </a:r>
            <a:r>
              <a:rPr lang="en-GB" dirty="0"/>
              <a:t>testing, </a:t>
            </a:r>
            <a:endParaRPr lang="en-GB" dirty="0" smtClean="0"/>
          </a:p>
          <a:p>
            <a:pPr lvl="1">
              <a:lnSpc>
                <a:spcPct val="150000"/>
              </a:lnSpc>
            </a:pPr>
            <a:r>
              <a:rPr lang="en-GB" dirty="0"/>
              <a:t> </a:t>
            </a:r>
            <a:r>
              <a:rPr lang="en-GB" dirty="0" smtClean="0"/>
              <a:t>integration </a:t>
            </a:r>
            <a:r>
              <a:rPr lang="en-GB" dirty="0"/>
              <a:t>testing, and </a:t>
            </a:r>
            <a:endParaRPr lang="en-GB" dirty="0" smtClean="0"/>
          </a:p>
          <a:p>
            <a:pPr lvl="1">
              <a:lnSpc>
                <a:spcPct val="150000"/>
              </a:lnSpc>
            </a:pPr>
            <a:r>
              <a:rPr lang="en-GB" dirty="0"/>
              <a:t> </a:t>
            </a:r>
            <a:r>
              <a:rPr lang="en-GB" dirty="0" smtClean="0"/>
              <a:t>debugging</a:t>
            </a:r>
            <a:r>
              <a:rPr lang="en-GB" dirty="0"/>
              <a:t>. </a:t>
            </a:r>
            <a:endParaRPr lang="en-US" dirty="0"/>
          </a:p>
        </p:txBody>
      </p:sp>
      <p:sp>
        <p:nvSpPr>
          <p:cNvPr id="4" name="Rectangle 3"/>
          <p:cNvSpPr/>
          <p:nvPr/>
        </p:nvSpPr>
        <p:spPr>
          <a:xfrm>
            <a:off x="628650" y="5368234"/>
            <a:ext cx="8246409" cy="1015663"/>
          </a:xfrm>
          <a:prstGeom prst="rect">
            <a:avLst/>
          </a:prstGeom>
        </p:spPr>
        <p:txBody>
          <a:bodyPr wrap="square">
            <a:spAutoFit/>
          </a:bodyPr>
          <a:lstStyle/>
          <a:p>
            <a:r>
              <a:rPr lang="en-US" sz="2000" dirty="0"/>
              <a:t>Boundaries between design, construction, and testing (if any) will vary depending on the </a:t>
            </a:r>
            <a:r>
              <a:rPr lang="en-US" sz="2000" b="1" i="1" u="sng" dirty="0"/>
              <a:t>software life cycle processes that are used in a project. </a:t>
            </a:r>
          </a:p>
        </p:txBody>
      </p:sp>
    </p:spTree>
    <p:extLst>
      <p:ext uri="{BB962C8B-B14F-4D97-AF65-F5344CB8AC3E}">
        <p14:creationId xmlns:p14="http://schemas.microsoft.com/office/powerpoint/2010/main" val="241045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9929" y="379795"/>
            <a:ext cx="6382130" cy="6103191"/>
          </a:xfrm>
          <a:prstGeom prst="rect">
            <a:avLst/>
          </a:prstGeom>
        </p:spPr>
      </p:pic>
    </p:spTree>
    <p:extLst>
      <p:ext uri="{BB962C8B-B14F-4D97-AF65-F5344CB8AC3E}">
        <p14:creationId xmlns:p14="http://schemas.microsoft.com/office/powerpoint/2010/main" val="5548744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7797" y="392140"/>
            <a:ext cx="6767331" cy="6151042"/>
          </a:xfrm>
          <a:prstGeom prst="rect">
            <a:avLst/>
          </a:prstGeom>
        </p:spPr>
      </p:pic>
    </p:spTree>
    <p:extLst>
      <p:ext uri="{BB962C8B-B14F-4D97-AF65-F5344CB8AC3E}">
        <p14:creationId xmlns:p14="http://schemas.microsoft.com/office/powerpoint/2010/main" val="34466024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66497632"/>
              </p:ext>
            </p:extLst>
          </p:nvPr>
        </p:nvGraphicFramePr>
        <p:xfrm>
          <a:off x="121024" y="134472"/>
          <a:ext cx="8727141" cy="65621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19847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Software Construction </a:t>
            </a:r>
            <a:r>
              <a:rPr lang="en-US" dirty="0" smtClean="0"/>
              <a:t>Fundamentals</a:t>
            </a:r>
            <a:endParaRPr lang="en-US" dirty="0"/>
          </a:p>
        </p:txBody>
      </p:sp>
      <p:sp>
        <p:nvSpPr>
          <p:cNvPr id="3" name="Content Placeholder 2"/>
          <p:cNvSpPr>
            <a:spLocks noGrp="1"/>
          </p:cNvSpPr>
          <p:nvPr>
            <p:ph idx="1"/>
          </p:nvPr>
        </p:nvSpPr>
        <p:spPr/>
        <p:txBody>
          <a:bodyPr/>
          <a:lstStyle/>
          <a:p>
            <a:r>
              <a:rPr lang="en-US" dirty="0"/>
              <a:t> Software construction fundamentals include</a:t>
            </a:r>
          </a:p>
          <a:p>
            <a:endParaRPr lang="en-US" dirty="0" smtClean="0"/>
          </a:p>
          <a:p>
            <a:pPr lvl="1">
              <a:lnSpc>
                <a:spcPct val="200000"/>
              </a:lnSpc>
            </a:pPr>
            <a:r>
              <a:rPr lang="en-GB" dirty="0" smtClean="0"/>
              <a:t> minimizing complexity</a:t>
            </a:r>
          </a:p>
          <a:p>
            <a:pPr lvl="1">
              <a:lnSpc>
                <a:spcPct val="200000"/>
              </a:lnSpc>
            </a:pPr>
            <a:r>
              <a:rPr lang="en-GB" dirty="0"/>
              <a:t> </a:t>
            </a:r>
            <a:r>
              <a:rPr lang="en-GB" dirty="0" smtClean="0"/>
              <a:t>anticipating change</a:t>
            </a:r>
          </a:p>
          <a:p>
            <a:pPr lvl="1">
              <a:lnSpc>
                <a:spcPct val="200000"/>
              </a:lnSpc>
            </a:pPr>
            <a:r>
              <a:rPr lang="en-GB" dirty="0"/>
              <a:t> </a:t>
            </a:r>
            <a:r>
              <a:rPr lang="en-GB" dirty="0" smtClean="0"/>
              <a:t>constructing </a:t>
            </a:r>
            <a:r>
              <a:rPr lang="en-GB" dirty="0"/>
              <a:t>for </a:t>
            </a:r>
            <a:r>
              <a:rPr lang="en-GB" dirty="0" smtClean="0"/>
              <a:t>verification</a:t>
            </a:r>
          </a:p>
          <a:p>
            <a:pPr lvl="1">
              <a:lnSpc>
                <a:spcPct val="200000"/>
              </a:lnSpc>
            </a:pPr>
            <a:r>
              <a:rPr lang="en-GB" dirty="0"/>
              <a:t> </a:t>
            </a:r>
            <a:r>
              <a:rPr lang="en-GB" dirty="0" smtClean="0"/>
              <a:t>reuse</a:t>
            </a:r>
          </a:p>
          <a:p>
            <a:pPr lvl="1">
              <a:lnSpc>
                <a:spcPct val="200000"/>
              </a:lnSpc>
            </a:pPr>
            <a:r>
              <a:rPr lang="en-GB" dirty="0"/>
              <a:t> </a:t>
            </a:r>
            <a:r>
              <a:rPr lang="en-GB" dirty="0" smtClean="0"/>
              <a:t>standards </a:t>
            </a:r>
            <a:r>
              <a:rPr lang="en-GB" dirty="0"/>
              <a:t>in construction</a:t>
            </a:r>
            <a:endParaRPr lang="en-US" dirty="0"/>
          </a:p>
        </p:txBody>
      </p:sp>
    </p:spTree>
    <p:extLst>
      <p:ext uri="{BB962C8B-B14F-4D97-AF65-F5344CB8AC3E}">
        <p14:creationId xmlns:p14="http://schemas.microsoft.com/office/powerpoint/2010/main" val="780660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Metaphors</a:t>
            </a: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808" y="1999468"/>
            <a:ext cx="5801535" cy="3181794"/>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385" y="1690689"/>
            <a:ext cx="7554379" cy="3820058"/>
          </a:xfrm>
          <a:prstGeom prst="rect">
            <a:avLst/>
          </a:prstGeom>
        </p:spPr>
      </p:pic>
    </p:spTree>
    <p:extLst>
      <p:ext uri="{BB962C8B-B14F-4D97-AF65-F5344CB8AC3E}">
        <p14:creationId xmlns:p14="http://schemas.microsoft.com/office/powerpoint/2010/main" val="97135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ext Box 5"/>
          <p:cNvSpPr txBox="1">
            <a:spLocks noChangeArrowheads="1"/>
          </p:cNvSpPr>
          <p:nvPr/>
        </p:nvSpPr>
        <p:spPr bwMode="auto">
          <a:xfrm>
            <a:off x="1066800" y="1295400"/>
            <a:ext cx="687387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pPr>
            <a:endParaRPr lang="en-US" altLang="en-US" sz="2400">
              <a:solidFill>
                <a:srgbClr val="CC9900"/>
              </a:solidFill>
              <a:latin typeface="Times New Roman" panose="02020603050405020304" pitchFamily="18" charset="0"/>
            </a:endParaRPr>
          </a:p>
        </p:txBody>
      </p:sp>
      <p:sp>
        <p:nvSpPr>
          <p:cNvPr id="5127" name="Text Box 7"/>
          <p:cNvSpPr txBox="1">
            <a:spLocks noChangeArrowheads="1"/>
          </p:cNvSpPr>
          <p:nvPr/>
        </p:nvSpPr>
        <p:spPr bwMode="auto">
          <a:xfrm>
            <a:off x="958850" y="1279525"/>
            <a:ext cx="69500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buFontTx/>
              <a:buNone/>
            </a:pPr>
            <a:endParaRPr lang="en-US" altLang="en-US"/>
          </a:p>
        </p:txBody>
      </p:sp>
      <p:sp>
        <p:nvSpPr>
          <p:cNvPr id="5134" name="Rectangle 14"/>
          <p:cNvSpPr>
            <a:spLocks noGrp="1" noChangeArrowheads="1"/>
          </p:cNvSpPr>
          <p:nvPr>
            <p:ph type="title"/>
          </p:nvPr>
        </p:nvSpPr>
        <p:spPr/>
        <p:txBody>
          <a:bodyPr/>
          <a:lstStyle/>
          <a:p>
            <a:r>
              <a:rPr lang="en-US" altLang="en-US"/>
              <a:t>Introduction</a:t>
            </a:r>
          </a:p>
        </p:txBody>
      </p:sp>
      <p:sp>
        <p:nvSpPr>
          <p:cNvPr id="5135" name="Rectangle 15"/>
          <p:cNvSpPr>
            <a:spLocks noGrp="1" noChangeArrowheads="1"/>
          </p:cNvSpPr>
          <p:nvPr>
            <p:ph type="body" idx="1"/>
          </p:nvPr>
        </p:nvSpPr>
        <p:spPr>
          <a:xfrm>
            <a:off x="990600" y="1676400"/>
            <a:ext cx="7772400" cy="4038600"/>
          </a:xfrm>
        </p:spPr>
        <p:txBody>
          <a:bodyPr/>
          <a:lstStyle/>
          <a:p>
            <a:pPr>
              <a:lnSpc>
                <a:spcPct val="150000"/>
              </a:lnSpc>
            </a:pPr>
            <a:r>
              <a:rPr lang="en-US" altLang="en-US" dirty="0">
                <a:solidFill>
                  <a:srgbClr val="000008"/>
                </a:solidFill>
              </a:rPr>
              <a:t>Middleware is connectivity software </a:t>
            </a:r>
            <a:r>
              <a:rPr lang="en-US" altLang="en-US" dirty="0" smtClean="0">
                <a:solidFill>
                  <a:srgbClr val="000008"/>
                </a:solidFill>
              </a:rPr>
              <a:t>that</a:t>
            </a:r>
          </a:p>
          <a:p>
            <a:pPr lvl="1">
              <a:lnSpc>
                <a:spcPct val="150000"/>
              </a:lnSpc>
            </a:pPr>
            <a:r>
              <a:rPr lang="en-US" altLang="en-US" dirty="0" smtClean="0">
                <a:solidFill>
                  <a:srgbClr val="000008"/>
                </a:solidFill>
              </a:rPr>
              <a:t> provides </a:t>
            </a:r>
            <a:r>
              <a:rPr lang="en-US" altLang="en-US" dirty="0">
                <a:solidFill>
                  <a:srgbClr val="000008"/>
                </a:solidFill>
              </a:rPr>
              <a:t>a mechanism for processes to interact with other processes </a:t>
            </a:r>
            <a:endParaRPr lang="en-US" altLang="en-US" dirty="0" smtClean="0">
              <a:solidFill>
                <a:srgbClr val="000008"/>
              </a:solidFill>
            </a:endParaRPr>
          </a:p>
          <a:p>
            <a:pPr lvl="1">
              <a:lnSpc>
                <a:spcPct val="150000"/>
              </a:lnSpc>
            </a:pPr>
            <a:r>
              <a:rPr lang="en-US" altLang="en-US" dirty="0">
                <a:solidFill>
                  <a:srgbClr val="000008"/>
                </a:solidFill>
              </a:rPr>
              <a:t> </a:t>
            </a:r>
            <a:r>
              <a:rPr lang="en-US" altLang="en-US" dirty="0" smtClean="0">
                <a:solidFill>
                  <a:srgbClr val="000008"/>
                </a:solidFill>
              </a:rPr>
              <a:t>running </a:t>
            </a:r>
            <a:r>
              <a:rPr lang="en-US" altLang="en-US" dirty="0">
                <a:solidFill>
                  <a:srgbClr val="000008"/>
                </a:solidFill>
              </a:rPr>
              <a:t>on multiple networked machines.</a:t>
            </a:r>
          </a:p>
          <a:p>
            <a:pPr>
              <a:lnSpc>
                <a:spcPct val="150000"/>
              </a:lnSpc>
            </a:pPr>
            <a:r>
              <a:rPr lang="en-US" altLang="en-US" dirty="0">
                <a:solidFill>
                  <a:srgbClr val="000008"/>
                </a:solidFill>
              </a:rPr>
              <a:t>Middleware Application Programming Interfaces provide </a:t>
            </a:r>
            <a:endParaRPr lang="en-US" altLang="en-US" dirty="0" smtClean="0">
              <a:solidFill>
                <a:srgbClr val="000008"/>
              </a:solidFill>
            </a:endParaRPr>
          </a:p>
          <a:p>
            <a:pPr lvl="1">
              <a:lnSpc>
                <a:spcPct val="150000"/>
              </a:lnSpc>
            </a:pPr>
            <a:r>
              <a:rPr lang="en-US" altLang="en-US" dirty="0">
                <a:solidFill>
                  <a:srgbClr val="000008"/>
                </a:solidFill>
              </a:rPr>
              <a:t> </a:t>
            </a:r>
            <a:r>
              <a:rPr lang="en-US" altLang="en-US" dirty="0" smtClean="0">
                <a:solidFill>
                  <a:srgbClr val="000008"/>
                </a:solidFill>
              </a:rPr>
              <a:t>a </a:t>
            </a:r>
            <a:r>
              <a:rPr lang="en-US" altLang="en-US" dirty="0">
                <a:solidFill>
                  <a:srgbClr val="000008"/>
                </a:solidFill>
              </a:rPr>
              <a:t>more functional set of capabilities than the </a:t>
            </a:r>
            <a:r>
              <a:rPr lang="en-US" altLang="en-US" dirty="0" smtClean="0">
                <a:solidFill>
                  <a:srgbClr val="000008"/>
                </a:solidFill>
              </a:rPr>
              <a:t>OS</a:t>
            </a:r>
          </a:p>
          <a:p>
            <a:pPr lvl="1">
              <a:lnSpc>
                <a:spcPct val="150000"/>
              </a:lnSpc>
            </a:pPr>
            <a:r>
              <a:rPr lang="en-US" altLang="en-US" dirty="0">
                <a:solidFill>
                  <a:srgbClr val="000008"/>
                </a:solidFill>
              </a:rPr>
              <a:t> </a:t>
            </a:r>
            <a:r>
              <a:rPr lang="en-US" altLang="en-US" dirty="0" smtClean="0">
                <a:solidFill>
                  <a:srgbClr val="000008"/>
                </a:solidFill>
              </a:rPr>
              <a:t>network </a:t>
            </a:r>
            <a:r>
              <a:rPr lang="en-US" altLang="en-US" dirty="0">
                <a:solidFill>
                  <a:srgbClr val="000008"/>
                </a:solidFill>
              </a:rPr>
              <a:t>services provide on their own.</a:t>
            </a:r>
          </a:p>
        </p:txBody>
      </p:sp>
    </p:spTree>
    <p:extLst>
      <p:ext uri="{BB962C8B-B14F-4D97-AF65-F5344CB8AC3E}">
        <p14:creationId xmlns:p14="http://schemas.microsoft.com/office/powerpoint/2010/main" val="3174011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Minimizing </a:t>
            </a:r>
            <a:r>
              <a:rPr lang="en-US" dirty="0" smtClean="0"/>
              <a:t>Complexity</a:t>
            </a:r>
            <a:endParaRPr lang="en-US" dirty="0"/>
          </a:p>
        </p:txBody>
      </p:sp>
      <p:sp>
        <p:nvSpPr>
          <p:cNvPr id="3" name="Content Placeholder 2"/>
          <p:cNvSpPr>
            <a:spLocks noGrp="1"/>
          </p:cNvSpPr>
          <p:nvPr>
            <p:ph idx="1"/>
          </p:nvPr>
        </p:nvSpPr>
        <p:spPr/>
        <p:txBody>
          <a:bodyPr/>
          <a:lstStyle/>
          <a:p>
            <a:r>
              <a:rPr lang="en-US" dirty="0" smtClean="0"/>
              <a:t> </a:t>
            </a:r>
            <a:r>
              <a:rPr lang="en-GB" dirty="0"/>
              <a:t>The need to reduce complexity applies to </a:t>
            </a:r>
            <a:endParaRPr lang="en-GB" dirty="0" smtClean="0"/>
          </a:p>
          <a:p>
            <a:pPr lvl="1">
              <a:lnSpc>
                <a:spcPct val="200000"/>
              </a:lnSpc>
            </a:pPr>
            <a:r>
              <a:rPr lang="en-GB" dirty="0"/>
              <a:t> </a:t>
            </a:r>
            <a:r>
              <a:rPr lang="en-GB" dirty="0" smtClean="0"/>
              <a:t>essentially </a:t>
            </a:r>
            <a:r>
              <a:rPr lang="en-GB" dirty="0"/>
              <a:t>every aspect of software construction </a:t>
            </a:r>
          </a:p>
          <a:p>
            <a:pPr lvl="1">
              <a:lnSpc>
                <a:spcPct val="200000"/>
              </a:lnSpc>
            </a:pPr>
            <a:r>
              <a:rPr lang="en-GB" dirty="0" smtClean="0"/>
              <a:t> particularly </a:t>
            </a:r>
            <a:r>
              <a:rPr lang="en-GB" dirty="0"/>
              <a:t>critical to testing of software constructions. </a:t>
            </a:r>
            <a:endParaRPr lang="en-US" dirty="0"/>
          </a:p>
        </p:txBody>
      </p:sp>
    </p:spTree>
    <p:extLst>
      <p:ext uri="{BB962C8B-B14F-4D97-AF65-F5344CB8AC3E}">
        <p14:creationId xmlns:p14="http://schemas.microsoft.com/office/powerpoint/2010/main" val="33345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Attack Complexity</a:t>
            </a:r>
          </a:p>
        </p:txBody>
      </p:sp>
      <p:sp>
        <p:nvSpPr>
          <p:cNvPr id="3" name="Content Placeholder 2"/>
          <p:cNvSpPr>
            <a:spLocks noGrp="1"/>
          </p:cNvSpPr>
          <p:nvPr>
            <p:ph idx="1"/>
          </p:nvPr>
        </p:nvSpPr>
        <p:spPr>
          <a:xfrm>
            <a:off x="628650" y="1825624"/>
            <a:ext cx="8394326" cy="4696199"/>
          </a:xfrm>
        </p:spPr>
        <p:txBody>
          <a:bodyPr>
            <a:normAutofit lnSpcReduction="10000"/>
          </a:bodyPr>
          <a:lstStyle/>
          <a:p>
            <a:r>
              <a:rPr lang="en-US" dirty="0" smtClean="0"/>
              <a:t> </a:t>
            </a:r>
            <a:r>
              <a:rPr lang="en-GB" dirty="0" smtClean="0"/>
              <a:t>The primary </a:t>
            </a:r>
            <a:r>
              <a:rPr lang="en-GB" b="1" u="sng" dirty="0" smtClean="0">
                <a:solidFill>
                  <a:srgbClr val="FF3300"/>
                </a:solidFill>
              </a:rPr>
              <a:t>sources </a:t>
            </a:r>
            <a:r>
              <a:rPr lang="en-GB" b="1" u="sng" dirty="0">
                <a:solidFill>
                  <a:srgbClr val="FF3300"/>
                </a:solidFill>
              </a:rPr>
              <a:t>of overly costly, ineffective </a:t>
            </a:r>
            <a:r>
              <a:rPr lang="en-GB" b="1" u="sng" dirty="0" smtClean="0">
                <a:solidFill>
                  <a:srgbClr val="FF3300"/>
                </a:solidFill>
              </a:rPr>
              <a:t>designs</a:t>
            </a:r>
          </a:p>
          <a:p>
            <a:endParaRPr lang="en-GB" sz="1050" dirty="0"/>
          </a:p>
          <a:p>
            <a:pPr lvl="1">
              <a:lnSpc>
                <a:spcPct val="150000"/>
              </a:lnSpc>
            </a:pPr>
            <a:r>
              <a:rPr lang="en-GB" dirty="0" smtClean="0"/>
              <a:t> </a:t>
            </a:r>
            <a:r>
              <a:rPr lang="en-GB" dirty="0"/>
              <a:t>A complex solution to a simple </a:t>
            </a:r>
            <a:r>
              <a:rPr lang="en-GB" dirty="0" smtClean="0"/>
              <a:t>problem</a:t>
            </a:r>
          </a:p>
          <a:p>
            <a:pPr lvl="1">
              <a:lnSpc>
                <a:spcPct val="150000"/>
              </a:lnSpc>
            </a:pPr>
            <a:r>
              <a:rPr lang="en-GB" dirty="0"/>
              <a:t> A simple, incorrect solution to a complex </a:t>
            </a:r>
            <a:r>
              <a:rPr lang="en-GB" dirty="0" smtClean="0"/>
              <a:t>problem</a:t>
            </a:r>
          </a:p>
          <a:p>
            <a:pPr lvl="1">
              <a:lnSpc>
                <a:spcPct val="150000"/>
              </a:lnSpc>
            </a:pPr>
            <a:r>
              <a:rPr lang="en-GB" dirty="0"/>
              <a:t> An inappropriate, complex solution to a complex </a:t>
            </a:r>
            <a:r>
              <a:rPr lang="en-GB" dirty="0" smtClean="0"/>
              <a:t>problem</a:t>
            </a:r>
          </a:p>
          <a:p>
            <a:pPr lvl="1">
              <a:lnSpc>
                <a:spcPct val="150000"/>
              </a:lnSpc>
            </a:pPr>
            <a:endParaRPr lang="en-GB" sz="1100" dirty="0" smtClean="0"/>
          </a:p>
          <a:p>
            <a:pPr>
              <a:lnSpc>
                <a:spcPct val="150000"/>
              </a:lnSpc>
            </a:pPr>
            <a:r>
              <a:rPr lang="en-GB" b="1" dirty="0"/>
              <a:t> </a:t>
            </a:r>
            <a:r>
              <a:rPr lang="en-GB" b="1" dirty="0" smtClean="0"/>
              <a:t>How to manage it?</a:t>
            </a:r>
          </a:p>
          <a:p>
            <a:pPr>
              <a:lnSpc>
                <a:spcPct val="150000"/>
              </a:lnSpc>
            </a:pPr>
            <a:endParaRPr lang="en-GB" sz="1000" dirty="0" smtClean="0"/>
          </a:p>
          <a:p>
            <a:pPr lvl="1">
              <a:lnSpc>
                <a:spcPct val="150000"/>
              </a:lnSpc>
            </a:pPr>
            <a:r>
              <a:rPr lang="en-GB" dirty="0"/>
              <a:t> Minimize the amount of essential complexity that anyone’s brain has to </a:t>
            </a:r>
            <a:r>
              <a:rPr lang="en-GB" dirty="0" smtClean="0"/>
              <a:t>deal with </a:t>
            </a:r>
            <a:r>
              <a:rPr lang="en-GB" dirty="0"/>
              <a:t>at any one time.</a:t>
            </a:r>
          </a:p>
          <a:p>
            <a:pPr lvl="1">
              <a:lnSpc>
                <a:spcPct val="150000"/>
              </a:lnSpc>
            </a:pPr>
            <a:r>
              <a:rPr lang="en-GB" dirty="0"/>
              <a:t> </a:t>
            </a:r>
            <a:r>
              <a:rPr lang="en-GB" dirty="0" smtClean="0"/>
              <a:t>Keep </a:t>
            </a:r>
            <a:r>
              <a:rPr lang="en-GB" b="1" dirty="0">
                <a:solidFill>
                  <a:srgbClr val="0000FF"/>
                </a:solidFill>
              </a:rPr>
              <a:t>accidental complexity </a:t>
            </a:r>
            <a:r>
              <a:rPr lang="en-GB" dirty="0"/>
              <a:t>from needlessly proliferating.</a:t>
            </a:r>
            <a:endParaRPr lang="en-US" dirty="0"/>
          </a:p>
        </p:txBody>
      </p:sp>
    </p:spTree>
    <p:extLst>
      <p:ext uri="{BB962C8B-B14F-4D97-AF65-F5344CB8AC3E}">
        <p14:creationId xmlns:p14="http://schemas.microsoft.com/office/powerpoint/2010/main" val="316029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Anticipating change</a:t>
            </a:r>
            <a:endParaRPr lang="en-US" dirty="0"/>
          </a:p>
        </p:txBody>
      </p:sp>
      <p:sp>
        <p:nvSpPr>
          <p:cNvPr id="3" name="Content Placeholder 2"/>
          <p:cNvSpPr>
            <a:spLocks noGrp="1"/>
          </p:cNvSpPr>
          <p:nvPr>
            <p:ph idx="1"/>
          </p:nvPr>
        </p:nvSpPr>
        <p:spPr/>
        <p:txBody>
          <a:bodyPr/>
          <a:lstStyle/>
          <a:p>
            <a:r>
              <a:rPr lang="en-US" dirty="0" smtClean="0"/>
              <a:t> </a:t>
            </a:r>
            <a:r>
              <a:rPr lang="en-GB" dirty="0" smtClean="0"/>
              <a:t>Anticipation </a:t>
            </a:r>
            <a:r>
              <a:rPr lang="en-GB" dirty="0"/>
              <a:t>of change drives many aspects of software </a:t>
            </a:r>
            <a:r>
              <a:rPr lang="en-GB" dirty="0" smtClean="0"/>
              <a:t>construction</a:t>
            </a:r>
          </a:p>
          <a:p>
            <a:endParaRPr lang="en-GB" dirty="0"/>
          </a:p>
          <a:p>
            <a:r>
              <a:rPr lang="en-GB" dirty="0"/>
              <a:t> </a:t>
            </a:r>
            <a:r>
              <a:rPr lang="en-GB" dirty="0" smtClean="0"/>
              <a:t>Helps </a:t>
            </a:r>
            <a:r>
              <a:rPr lang="en-GB" dirty="0"/>
              <a:t>software </a:t>
            </a:r>
            <a:r>
              <a:rPr lang="en-GB" dirty="0" smtClean="0"/>
              <a:t>engineers </a:t>
            </a:r>
            <a:r>
              <a:rPr lang="en-GB" dirty="0"/>
              <a:t>build extensible </a:t>
            </a:r>
            <a:r>
              <a:rPr lang="en-GB" dirty="0" smtClean="0"/>
              <a:t>software</a:t>
            </a:r>
          </a:p>
          <a:p>
            <a:endParaRPr lang="en-GB" dirty="0"/>
          </a:p>
          <a:p>
            <a:r>
              <a:rPr lang="en-GB" dirty="0"/>
              <a:t> Anticipating change is supported by many specific techniques </a:t>
            </a:r>
            <a:endParaRPr lang="en-US" dirty="0"/>
          </a:p>
        </p:txBody>
      </p:sp>
    </p:spTree>
    <p:extLst>
      <p:ext uri="{BB962C8B-B14F-4D97-AF65-F5344CB8AC3E}">
        <p14:creationId xmlns:p14="http://schemas.microsoft.com/office/powerpoint/2010/main" val="1361927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Constructing for </a:t>
            </a:r>
            <a:r>
              <a:rPr lang="en-US" dirty="0" smtClean="0"/>
              <a:t>Verification</a:t>
            </a:r>
            <a:endParaRPr lang="en-US" dirty="0"/>
          </a:p>
        </p:txBody>
      </p:sp>
      <p:sp>
        <p:nvSpPr>
          <p:cNvPr id="3" name="Content Placeholder 2"/>
          <p:cNvSpPr>
            <a:spLocks noGrp="1"/>
          </p:cNvSpPr>
          <p:nvPr>
            <p:ph idx="1"/>
          </p:nvPr>
        </p:nvSpPr>
        <p:spPr>
          <a:xfrm>
            <a:off x="628650" y="1690690"/>
            <a:ext cx="7886700" cy="4911816"/>
          </a:xfrm>
        </p:spPr>
        <p:txBody>
          <a:bodyPr>
            <a:normAutofit/>
          </a:bodyPr>
          <a:lstStyle/>
          <a:p>
            <a:r>
              <a:rPr lang="en-US" dirty="0" smtClean="0"/>
              <a:t> </a:t>
            </a:r>
            <a:r>
              <a:rPr lang="en-GB" dirty="0" smtClean="0"/>
              <a:t>Building </a:t>
            </a:r>
            <a:r>
              <a:rPr lang="en-GB" dirty="0"/>
              <a:t>software in such a way that faults can be readily </a:t>
            </a:r>
            <a:r>
              <a:rPr lang="en-GB" dirty="0" smtClean="0"/>
              <a:t>found</a:t>
            </a:r>
          </a:p>
          <a:p>
            <a:pPr lvl="1">
              <a:lnSpc>
                <a:spcPct val="150000"/>
              </a:lnSpc>
            </a:pPr>
            <a:r>
              <a:rPr lang="en-GB" dirty="0"/>
              <a:t>  software engineers writing the software </a:t>
            </a:r>
            <a:endParaRPr lang="en-GB" dirty="0" smtClean="0"/>
          </a:p>
          <a:p>
            <a:pPr lvl="1">
              <a:lnSpc>
                <a:spcPct val="150000"/>
              </a:lnSpc>
            </a:pPr>
            <a:r>
              <a:rPr lang="en-GB" dirty="0"/>
              <a:t> </a:t>
            </a:r>
            <a:r>
              <a:rPr lang="en-GB" dirty="0" smtClean="0"/>
              <a:t> testers </a:t>
            </a:r>
          </a:p>
          <a:p>
            <a:pPr lvl="1">
              <a:lnSpc>
                <a:spcPct val="150000"/>
              </a:lnSpc>
            </a:pPr>
            <a:r>
              <a:rPr lang="en-GB" dirty="0"/>
              <a:t>  users during independent </a:t>
            </a:r>
            <a:r>
              <a:rPr lang="en-GB" dirty="0" smtClean="0"/>
              <a:t>testing</a:t>
            </a:r>
          </a:p>
          <a:p>
            <a:pPr>
              <a:lnSpc>
                <a:spcPct val="150000"/>
              </a:lnSpc>
            </a:pPr>
            <a:r>
              <a:rPr lang="en-GB" dirty="0" smtClean="0"/>
              <a:t> How to do that?</a:t>
            </a:r>
          </a:p>
          <a:p>
            <a:pPr lvl="1">
              <a:lnSpc>
                <a:spcPct val="150000"/>
              </a:lnSpc>
            </a:pPr>
            <a:r>
              <a:rPr lang="en-GB" dirty="0"/>
              <a:t>  </a:t>
            </a:r>
            <a:r>
              <a:rPr lang="en-GB" dirty="0" smtClean="0"/>
              <a:t>Following </a:t>
            </a:r>
            <a:r>
              <a:rPr lang="en-GB" dirty="0"/>
              <a:t>coding standards to support code reviews and unit </a:t>
            </a:r>
            <a:r>
              <a:rPr lang="en-GB" dirty="0" smtClean="0"/>
              <a:t>testing</a:t>
            </a:r>
          </a:p>
          <a:p>
            <a:pPr lvl="1">
              <a:lnSpc>
                <a:spcPct val="150000"/>
              </a:lnSpc>
            </a:pPr>
            <a:r>
              <a:rPr lang="en-GB" dirty="0"/>
              <a:t> </a:t>
            </a:r>
            <a:r>
              <a:rPr lang="en-GB" dirty="0" smtClean="0"/>
              <a:t>Organizing </a:t>
            </a:r>
            <a:r>
              <a:rPr lang="en-GB" dirty="0"/>
              <a:t>code to support automated </a:t>
            </a:r>
            <a:r>
              <a:rPr lang="en-GB" dirty="0" smtClean="0"/>
              <a:t>testing</a:t>
            </a:r>
          </a:p>
          <a:p>
            <a:pPr lvl="1">
              <a:lnSpc>
                <a:spcPct val="150000"/>
              </a:lnSpc>
            </a:pPr>
            <a:r>
              <a:rPr lang="en-GB" dirty="0"/>
              <a:t> </a:t>
            </a:r>
            <a:r>
              <a:rPr lang="en-GB" dirty="0" smtClean="0"/>
              <a:t> Restricting </a:t>
            </a:r>
            <a:r>
              <a:rPr lang="en-GB" dirty="0"/>
              <a:t>the use of complex or hard-to-understand language structures</a:t>
            </a:r>
            <a:endParaRPr lang="en-GB" dirty="0" smtClean="0"/>
          </a:p>
        </p:txBody>
      </p:sp>
    </p:spTree>
    <p:extLst>
      <p:ext uri="{BB962C8B-B14F-4D97-AF65-F5344CB8AC3E}">
        <p14:creationId xmlns:p14="http://schemas.microsoft.com/office/powerpoint/2010/main" val="466131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Reuse</a:t>
            </a:r>
            <a:endParaRPr lang="en-US" dirty="0"/>
          </a:p>
        </p:txBody>
      </p:sp>
      <p:sp>
        <p:nvSpPr>
          <p:cNvPr id="3" name="Content Placeholder 2"/>
          <p:cNvSpPr>
            <a:spLocks noGrp="1"/>
          </p:cNvSpPr>
          <p:nvPr>
            <p:ph idx="1"/>
          </p:nvPr>
        </p:nvSpPr>
        <p:spPr/>
        <p:txBody>
          <a:bodyPr/>
          <a:lstStyle/>
          <a:p>
            <a:r>
              <a:rPr lang="en-US" dirty="0" smtClean="0"/>
              <a:t> </a:t>
            </a:r>
            <a:r>
              <a:rPr lang="en-GB" dirty="0" smtClean="0"/>
              <a:t>Using </a:t>
            </a:r>
            <a:r>
              <a:rPr lang="en-GB" dirty="0"/>
              <a:t>existing assets in solving different </a:t>
            </a:r>
            <a:r>
              <a:rPr lang="en-GB" dirty="0" smtClean="0"/>
              <a:t>problems</a:t>
            </a:r>
          </a:p>
          <a:p>
            <a:endParaRPr lang="en-GB" dirty="0"/>
          </a:p>
          <a:p>
            <a:pPr lvl="1">
              <a:lnSpc>
                <a:spcPct val="150000"/>
              </a:lnSpc>
            </a:pPr>
            <a:r>
              <a:rPr lang="en-GB" dirty="0" smtClean="0"/>
              <a:t> libraries</a:t>
            </a:r>
            <a:r>
              <a:rPr lang="en-GB" dirty="0"/>
              <a:t>, </a:t>
            </a:r>
            <a:endParaRPr lang="en-GB" dirty="0" smtClean="0"/>
          </a:p>
          <a:p>
            <a:pPr lvl="1">
              <a:lnSpc>
                <a:spcPct val="150000"/>
              </a:lnSpc>
            </a:pPr>
            <a:r>
              <a:rPr lang="en-GB" dirty="0"/>
              <a:t> </a:t>
            </a:r>
            <a:r>
              <a:rPr lang="en-GB" dirty="0" smtClean="0"/>
              <a:t>modules</a:t>
            </a:r>
            <a:r>
              <a:rPr lang="en-GB" dirty="0"/>
              <a:t>, </a:t>
            </a:r>
            <a:endParaRPr lang="en-GB" dirty="0" smtClean="0"/>
          </a:p>
          <a:p>
            <a:pPr lvl="1">
              <a:lnSpc>
                <a:spcPct val="150000"/>
              </a:lnSpc>
            </a:pPr>
            <a:r>
              <a:rPr lang="en-GB" dirty="0"/>
              <a:t> </a:t>
            </a:r>
            <a:r>
              <a:rPr lang="en-GB" dirty="0" smtClean="0"/>
              <a:t>components</a:t>
            </a:r>
            <a:r>
              <a:rPr lang="en-GB" dirty="0"/>
              <a:t>, </a:t>
            </a:r>
            <a:endParaRPr lang="en-GB" dirty="0" smtClean="0"/>
          </a:p>
          <a:p>
            <a:pPr lvl="1">
              <a:lnSpc>
                <a:spcPct val="150000"/>
              </a:lnSpc>
            </a:pPr>
            <a:r>
              <a:rPr lang="en-GB" dirty="0"/>
              <a:t> </a:t>
            </a:r>
            <a:r>
              <a:rPr lang="en-GB" dirty="0" smtClean="0"/>
              <a:t>source </a:t>
            </a:r>
            <a:r>
              <a:rPr lang="en-GB" dirty="0"/>
              <a:t>code, and </a:t>
            </a:r>
            <a:endParaRPr lang="en-GB" dirty="0" smtClean="0"/>
          </a:p>
          <a:p>
            <a:pPr lvl="1">
              <a:lnSpc>
                <a:spcPct val="150000"/>
              </a:lnSpc>
            </a:pPr>
            <a:r>
              <a:rPr lang="en-GB" dirty="0"/>
              <a:t> </a:t>
            </a:r>
            <a:r>
              <a:rPr lang="en-GB" dirty="0" smtClean="0"/>
              <a:t>commercial </a:t>
            </a:r>
            <a:r>
              <a:rPr lang="en-GB" dirty="0"/>
              <a:t>off-the-shelf (COTS) assets</a:t>
            </a:r>
            <a:endParaRPr lang="en-US" dirty="0"/>
          </a:p>
        </p:txBody>
      </p:sp>
      <p:sp>
        <p:nvSpPr>
          <p:cNvPr id="4" name="Rectangle 3"/>
          <p:cNvSpPr/>
          <p:nvPr/>
        </p:nvSpPr>
        <p:spPr>
          <a:xfrm>
            <a:off x="628650" y="5469077"/>
            <a:ext cx="8206068" cy="707886"/>
          </a:xfrm>
          <a:prstGeom prst="rect">
            <a:avLst/>
          </a:prstGeom>
        </p:spPr>
        <p:txBody>
          <a:bodyPr wrap="square">
            <a:spAutoFit/>
          </a:bodyPr>
          <a:lstStyle/>
          <a:p>
            <a:r>
              <a:rPr lang="en-US" sz="2000" i="1" u="sng" dirty="0">
                <a:solidFill>
                  <a:srgbClr val="0000FF"/>
                </a:solidFill>
              </a:rPr>
              <a:t> Systematic reuse can enable significant software productivity, quality, and cost improvements. </a:t>
            </a:r>
          </a:p>
        </p:txBody>
      </p:sp>
    </p:spTree>
    <p:extLst>
      <p:ext uri="{BB962C8B-B14F-4D97-AF65-F5344CB8AC3E}">
        <p14:creationId xmlns:p14="http://schemas.microsoft.com/office/powerpoint/2010/main" val="396033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Standards in Construction</a:t>
            </a:r>
          </a:p>
        </p:txBody>
      </p:sp>
      <p:sp>
        <p:nvSpPr>
          <p:cNvPr id="3" name="Content Placeholder 2"/>
          <p:cNvSpPr>
            <a:spLocks noGrp="1"/>
          </p:cNvSpPr>
          <p:nvPr>
            <p:ph idx="1"/>
          </p:nvPr>
        </p:nvSpPr>
        <p:spPr>
          <a:xfrm>
            <a:off x="628650" y="1825625"/>
            <a:ext cx="8367432" cy="4351338"/>
          </a:xfrm>
        </p:spPr>
        <p:txBody>
          <a:bodyPr/>
          <a:lstStyle/>
          <a:p>
            <a:r>
              <a:rPr lang="en-US" dirty="0" smtClean="0"/>
              <a:t> </a:t>
            </a:r>
            <a:r>
              <a:rPr lang="en-GB" dirty="0"/>
              <a:t>Applying external or internal development </a:t>
            </a:r>
            <a:r>
              <a:rPr lang="en-GB" dirty="0" smtClean="0"/>
              <a:t>standards</a:t>
            </a:r>
          </a:p>
          <a:p>
            <a:endParaRPr lang="en-GB" dirty="0"/>
          </a:p>
          <a:p>
            <a:r>
              <a:rPr lang="en-GB" dirty="0"/>
              <a:t>  </a:t>
            </a:r>
            <a:r>
              <a:rPr lang="en-GB" dirty="0" smtClean="0"/>
              <a:t>Helps </a:t>
            </a:r>
            <a:r>
              <a:rPr lang="en-GB" dirty="0"/>
              <a:t>achieve a project’s objectives for efficiency, quality, and cost</a:t>
            </a:r>
            <a:r>
              <a:rPr lang="en-GB" dirty="0" smtClean="0"/>
              <a:t>.</a:t>
            </a:r>
          </a:p>
          <a:p>
            <a:endParaRPr lang="en-GB" dirty="0"/>
          </a:p>
          <a:p>
            <a:pPr lvl="1">
              <a:lnSpc>
                <a:spcPct val="150000"/>
              </a:lnSpc>
            </a:pPr>
            <a:r>
              <a:rPr lang="en-GB" dirty="0" smtClean="0"/>
              <a:t> Communication methods </a:t>
            </a:r>
          </a:p>
          <a:p>
            <a:pPr lvl="1">
              <a:lnSpc>
                <a:spcPct val="150000"/>
              </a:lnSpc>
            </a:pPr>
            <a:r>
              <a:rPr lang="en-GB" dirty="0" smtClean="0"/>
              <a:t> Programming languages </a:t>
            </a:r>
          </a:p>
          <a:p>
            <a:pPr lvl="1">
              <a:lnSpc>
                <a:spcPct val="150000"/>
              </a:lnSpc>
            </a:pPr>
            <a:r>
              <a:rPr lang="en-GB" dirty="0" smtClean="0"/>
              <a:t> Coding standards </a:t>
            </a:r>
          </a:p>
          <a:p>
            <a:pPr lvl="1">
              <a:lnSpc>
                <a:spcPct val="150000"/>
              </a:lnSpc>
            </a:pPr>
            <a:r>
              <a:rPr lang="en-GB" dirty="0" smtClean="0"/>
              <a:t> Platforms </a:t>
            </a:r>
          </a:p>
          <a:p>
            <a:pPr lvl="1">
              <a:lnSpc>
                <a:spcPct val="150000"/>
              </a:lnSpc>
            </a:pPr>
            <a:r>
              <a:rPr lang="en-GB" dirty="0" smtClean="0"/>
              <a:t> Tools </a:t>
            </a:r>
            <a:endParaRPr lang="en-US" dirty="0"/>
          </a:p>
        </p:txBody>
      </p:sp>
    </p:spTree>
    <p:extLst>
      <p:ext uri="{BB962C8B-B14F-4D97-AF65-F5344CB8AC3E}">
        <p14:creationId xmlns:p14="http://schemas.microsoft.com/office/powerpoint/2010/main" val="2706267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1"/>
          <p:cNvSpPr txBox="1">
            <a:spLocks noChangeArrowheads="1"/>
          </p:cNvSpPr>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defTabSz="685800">
              <a:lnSpc>
                <a:spcPct val="90000"/>
              </a:lnSpc>
              <a:spcBef>
                <a:spcPct val="0"/>
              </a:spcBef>
              <a:buClrTx/>
            </a:pPr>
            <a:r>
              <a:rPr lang="en-US" altLang="en-US" sz="3200" b="1" dirty="0">
                <a:solidFill>
                  <a:srgbClr val="920000"/>
                </a:solidFill>
                <a:latin typeface="+mn-lt"/>
                <a:ea typeface="+mj-ea"/>
                <a:cs typeface="Segoe UI" pitchFamily="34" charset="0"/>
              </a:rPr>
              <a:t>Key Construction Decisions</a:t>
            </a:r>
          </a:p>
        </p:txBody>
      </p:sp>
      <p:sp>
        <p:nvSpPr>
          <p:cNvPr id="5122" name="Text Box 2"/>
          <p:cNvSpPr txBox="1">
            <a:spLocks noChangeArrowheads="1"/>
          </p:cNvSpPr>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1pPr>
            <a:lvl2pPr marL="690563" indent="-34766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9pPr>
          </a:lstStyle>
          <a:p>
            <a:pPr eaLnBrk="1" hangingPunct="1">
              <a:spcBef>
                <a:spcPts val="650"/>
              </a:spcBef>
              <a:buClr>
                <a:srgbClr val="330066"/>
              </a:buClr>
              <a:buSzPct val="70000"/>
              <a:buFont typeface="Wingdings" panose="05000000000000000000" pitchFamily="2" charset="2"/>
              <a:buChar char=""/>
            </a:pPr>
            <a:r>
              <a:rPr lang="en-US" altLang="en-US" sz="2600" dirty="0">
                <a:solidFill>
                  <a:srgbClr val="000000"/>
                </a:solidFill>
                <a:latin typeface="+mj-lt"/>
              </a:rPr>
              <a:t>Several early choices greatly impact the quality of the results.</a:t>
            </a:r>
          </a:p>
          <a:p>
            <a:pPr lvl="1" eaLnBrk="1" hangingPunct="1">
              <a:spcBef>
                <a:spcPts val="550"/>
              </a:spcBef>
              <a:buClr>
                <a:srgbClr val="669999"/>
              </a:buClr>
              <a:buSzPct val="70000"/>
              <a:buFont typeface="Wingdings" panose="05000000000000000000" pitchFamily="2" charset="2"/>
              <a:buNone/>
            </a:pPr>
            <a:endParaRPr lang="en-US" altLang="en-US" sz="2200" b="1" dirty="0">
              <a:solidFill>
                <a:srgbClr val="000000"/>
              </a:solidFill>
              <a:latin typeface="+mj-lt"/>
            </a:endParaRPr>
          </a:p>
        </p:txBody>
      </p:sp>
      <p:pic>
        <p:nvPicPr>
          <p:cNvPr id="28676"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3429000"/>
            <a:ext cx="3733800" cy="255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273700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fill="hold" nodeType="clickEffect">
                                  <p:stCondLst>
                                    <p:cond delay="0"/>
                                  </p:stCondLst>
                                  <p:iterate type="lt">
                                    <p:tmPct val="0"/>
                                  </p:iterate>
                                  <p:childTnLst>
                                    <p:set>
                                      <p:cBhvr additive="repl">
                                        <p:cTn id="6" dur="1" fill="hold">
                                          <p:stCondLst>
                                            <p:cond delay="0"/>
                                          </p:stCondLst>
                                        </p:cTn>
                                        <p:tgtEl>
                                          <p:spTgt spid="5122">
                                            <p:txEl>
                                              <p:pRg st="0" end="0"/>
                                            </p:txEl>
                                          </p:spTgt>
                                        </p:tgtEl>
                                        <p:attrNameLst>
                                          <p:attrName>style.visibility</p:attrName>
                                        </p:attrNameLst>
                                      </p:cBhvr>
                                      <p:to>
                                        <p:strVal val="visible"/>
                                      </p:to>
                                    </p:set>
                                    <p:anim calcmode="lin" valueType="num">
                                      <p:cBhvr additive="repl">
                                        <p:cTn id="7" dur="500" fill="hold"/>
                                        <p:tgtEl>
                                          <p:spTgt spid="5122">
                                            <p:txEl>
                                              <p:pRg st="0" end="0"/>
                                            </p:txEl>
                                          </p:spTgt>
                                        </p:tgtEl>
                                        <p:attrNameLst>
                                          <p:attrName>ppt_w</p:attrName>
                                        </p:attrNameLst>
                                      </p:cBhvr>
                                      <p:tavLst>
                                        <p:tav tm="100000">
                                          <p:val>
                                            <p:fltVal val="0"/>
                                          </p:val>
                                        </p:tav>
                                        <p:tav>
                                          <p:val>
                                            <p:strVal val="#ppt_w"/>
                                          </p:val>
                                        </p:tav>
                                      </p:tavLst>
                                    </p:anim>
                                    <p:anim calcmode="lin" valueType="num">
                                      <p:cBhvr additive="repl">
                                        <p:cTn id="8" dur="500" fill="hold"/>
                                        <p:tgtEl>
                                          <p:spTgt spid="5122">
                                            <p:txEl>
                                              <p:pRg st="0" end="0"/>
                                            </p:txEl>
                                          </p:spTgt>
                                        </p:tgtEl>
                                        <p:attrNameLst>
                                          <p:attrName>ppt_h</p:attrName>
                                        </p:attrNameLst>
                                      </p:cBhvr>
                                      <p:tavLst>
                                        <p:tav tm="100000">
                                          <p:val>
                                            <p:fltVal val="0"/>
                                          </p:val>
                                        </p:tav>
                                        <p:tav>
                                          <p:val>
                                            <p:strVal val="#ppt_h"/>
                                          </p:val>
                                        </p:tav>
                                      </p:tavLst>
                                    </p:anim>
                                    <p:animEffect transition="in" filter="fade">
                                      <p:cBhvr additive="repl">
                                        <p:cTn id="9" dur="500"/>
                                        <p:tgtEl>
                                          <p:spTgt spid="51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defTabSz="685800">
              <a:lnSpc>
                <a:spcPct val="90000"/>
              </a:lnSpc>
              <a:spcBef>
                <a:spcPct val="0"/>
              </a:spcBef>
              <a:buClrTx/>
            </a:pPr>
            <a:r>
              <a:rPr lang="en-US" altLang="en-US" sz="3200" b="1" dirty="0">
                <a:solidFill>
                  <a:srgbClr val="920000"/>
                </a:solidFill>
                <a:latin typeface="+mn-lt"/>
                <a:ea typeface="+mj-ea"/>
                <a:cs typeface="Segoe UI" pitchFamily="34" charset="0"/>
              </a:rPr>
              <a:t>Key Construction Decisions</a:t>
            </a:r>
          </a:p>
        </p:txBody>
      </p:sp>
      <p:sp>
        <p:nvSpPr>
          <p:cNvPr id="6146" name="Text Box 2"/>
          <p:cNvSpPr txBox="1">
            <a:spLocks noChangeArrowheads="1"/>
          </p:cNvSpPr>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9pPr>
          </a:lstStyle>
          <a:p>
            <a:pPr>
              <a:spcBef>
                <a:spcPts val="650"/>
              </a:spcBef>
              <a:buClr>
                <a:srgbClr val="330066"/>
              </a:buClr>
              <a:buSzPct val="70000"/>
              <a:buFont typeface="Wingdings" panose="05000000000000000000" pitchFamily="2" charset="2"/>
              <a:buChar char=""/>
            </a:pPr>
            <a:r>
              <a:rPr lang="en-US" altLang="en-US" sz="2600" dirty="0">
                <a:solidFill>
                  <a:srgbClr val="000000"/>
                </a:solidFill>
                <a:latin typeface="+mj-lt"/>
              </a:rPr>
              <a:t>Choice of Programming Language</a:t>
            </a:r>
          </a:p>
          <a:p>
            <a:pPr>
              <a:spcBef>
                <a:spcPts val="650"/>
              </a:spcBef>
              <a:buClr>
                <a:srgbClr val="330066"/>
              </a:buClr>
              <a:buSzPct val="70000"/>
              <a:buFont typeface="Wingdings" panose="05000000000000000000" pitchFamily="2" charset="2"/>
              <a:buChar char=""/>
            </a:pPr>
            <a:r>
              <a:rPr lang="en-US" altLang="en-US" sz="2600" dirty="0">
                <a:solidFill>
                  <a:srgbClr val="000000"/>
                </a:solidFill>
                <a:latin typeface="+mj-lt"/>
              </a:rPr>
              <a:t>Programming Conventions</a:t>
            </a:r>
          </a:p>
          <a:p>
            <a:pPr>
              <a:spcBef>
                <a:spcPts val="650"/>
              </a:spcBef>
              <a:buClr>
                <a:srgbClr val="330066"/>
              </a:buClr>
              <a:buSzPct val="70000"/>
              <a:buFont typeface="Wingdings" panose="05000000000000000000" pitchFamily="2" charset="2"/>
              <a:buChar char=""/>
            </a:pPr>
            <a:r>
              <a:rPr lang="en-US" altLang="en-US" sz="2600" dirty="0">
                <a:solidFill>
                  <a:srgbClr val="000000"/>
                </a:solidFill>
                <a:latin typeface="+mj-lt"/>
              </a:rPr>
              <a:t>Your Location on the Technology Wave</a:t>
            </a:r>
          </a:p>
          <a:p>
            <a:pPr>
              <a:spcBef>
                <a:spcPts val="650"/>
              </a:spcBef>
              <a:buClr>
                <a:srgbClr val="330066"/>
              </a:buClr>
              <a:buSzPct val="70000"/>
              <a:buFont typeface="Wingdings" panose="05000000000000000000" pitchFamily="2" charset="2"/>
              <a:buChar char=""/>
            </a:pPr>
            <a:r>
              <a:rPr lang="en-US" altLang="en-US" sz="2600" dirty="0">
                <a:solidFill>
                  <a:srgbClr val="000000"/>
                </a:solidFill>
                <a:latin typeface="+mj-lt"/>
              </a:rPr>
              <a:t>Major Construction Practices</a:t>
            </a:r>
          </a:p>
          <a:p>
            <a:pPr>
              <a:spcBef>
                <a:spcPts val="650"/>
              </a:spcBef>
              <a:buClr>
                <a:srgbClr val="330066"/>
              </a:buClr>
              <a:buSzPct val="70000"/>
              <a:buFont typeface="Wingdings" panose="05000000000000000000" pitchFamily="2" charset="2"/>
              <a:buChar char=""/>
            </a:pPr>
            <a:endParaRPr lang="en-US" altLang="en-US" sz="2600" dirty="0">
              <a:solidFill>
                <a:srgbClr val="000000"/>
              </a:solidFill>
              <a:latin typeface="+mj-lt"/>
            </a:endParaRPr>
          </a:p>
        </p:txBody>
      </p:sp>
    </p:spTree>
    <p:extLst>
      <p:ext uri="{BB962C8B-B14F-4D97-AF65-F5344CB8AC3E}">
        <p14:creationId xmlns:p14="http://schemas.microsoft.com/office/powerpoint/2010/main" val="240477391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6146">
                                            <p:txEl>
                                              <p:pRg st="0" end="0"/>
                                            </p:txEl>
                                          </p:spTgt>
                                        </p:tgtEl>
                                        <p:attrNameLst>
                                          <p:attrName>style.visibility</p:attrName>
                                        </p:attrNameLst>
                                      </p:cBhvr>
                                      <p:to>
                                        <p:strVal val="visible"/>
                                      </p:to>
                                    </p:set>
                                    <p:animEffect transition="in" filter="fade">
                                      <p:cBhvr additive="repl">
                                        <p:cTn id="7" dur="2000"/>
                                        <p:tgtEl>
                                          <p:spTgt spid="614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6146">
                                            <p:txEl>
                                              <p:pRg st="1" end="1"/>
                                            </p:txEl>
                                          </p:spTgt>
                                        </p:tgtEl>
                                        <p:attrNameLst>
                                          <p:attrName>style.visibility</p:attrName>
                                        </p:attrNameLst>
                                      </p:cBhvr>
                                      <p:to>
                                        <p:strVal val="visible"/>
                                      </p:to>
                                    </p:set>
                                    <p:animEffect transition="in" filter="fade">
                                      <p:cBhvr additive="repl">
                                        <p:cTn id="12" dur="2000"/>
                                        <p:tgtEl>
                                          <p:spTgt spid="614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6146">
                                            <p:txEl>
                                              <p:pRg st="2" end="2"/>
                                            </p:txEl>
                                          </p:spTgt>
                                        </p:tgtEl>
                                        <p:attrNameLst>
                                          <p:attrName>style.visibility</p:attrName>
                                        </p:attrNameLst>
                                      </p:cBhvr>
                                      <p:to>
                                        <p:strVal val="visible"/>
                                      </p:to>
                                    </p:set>
                                    <p:animEffect transition="in" filter="fade">
                                      <p:cBhvr additive="repl">
                                        <p:cTn id="17" dur="2000"/>
                                        <p:tgtEl>
                                          <p:spTgt spid="614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6146">
                                            <p:txEl>
                                              <p:pRg st="3" end="3"/>
                                            </p:txEl>
                                          </p:spTgt>
                                        </p:tgtEl>
                                        <p:attrNameLst>
                                          <p:attrName>style.visibility</p:attrName>
                                        </p:attrNameLst>
                                      </p:cBhvr>
                                      <p:to>
                                        <p:strVal val="visible"/>
                                      </p:to>
                                    </p:set>
                                    <p:animEffect transition="in" filter="fade">
                                      <p:cBhvr additive="repl">
                                        <p:cTn id="22" dur="2000"/>
                                        <p:tgtEl>
                                          <p:spTgt spid="614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defTabSz="685800">
              <a:lnSpc>
                <a:spcPct val="90000"/>
              </a:lnSpc>
              <a:spcBef>
                <a:spcPct val="0"/>
              </a:spcBef>
              <a:buClrTx/>
            </a:pPr>
            <a:r>
              <a:rPr lang="en-US" altLang="en-US" sz="3200" b="1" dirty="0">
                <a:solidFill>
                  <a:srgbClr val="920000"/>
                </a:solidFill>
                <a:latin typeface="+mn-lt"/>
                <a:ea typeface="+mj-ea"/>
                <a:cs typeface="Segoe UI" pitchFamily="34" charset="0"/>
              </a:rPr>
              <a:t>Coding Practices</a:t>
            </a:r>
          </a:p>
        </p:txBody>
      </p:sp>
      <p:sp>
        <p:nvSpPr>
          <p:cNvPr id="7170" name="Text Box 2"/>
          <p:cNvSpPr txBox="1">
            <a:spLocks noChangeArrowheads="1"/>
          </p:cNvSpPr>
          <p:nvPr/>
        </p:nvSpPr>
        <p:spPr bwMode="auto">
          <a:xfrm>
            <a:off x="457200" y="1417638"/>
            <a:ext cx="8382000"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7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000">
                <a:solidFill>
                  <a:srgbClr val="000000"/>
                </a:solidFill>
                <a:latin typeface="Arial" panose="020B0604020202020204" pitchFamily="34" charset="0"/>
                <a:ea typeface="ＭＳ Ｐゴシック" panose="020B0600070205080204" pitchFamily="34" charset="-128"/>
              </a:defRPr>
            </a:lvl1pPr>
            <a:lvl2pPr>
              <a:spcBef>
                <a:spcPts val="6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a:solidFill>
                  <a:srgbClr val="000000"/>
                </a:solidFill>
                <a:latin typeface="Arial" panose="020B0604020202020204" pitchFamily="34" charset="0"/>
                <a:ea typeface="ＭＳ Ｐゴシック" panose="020B0600070205080204" pitchFamily="34" charset="-128"/>
              </a:defRPr>
            </a:lvl2pPr>
            <a:lvl3pPr>
              <a:spcBef>
                <a:spcPts val="5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300">
                <a:solidFill>
                  <a:srgbClr val="000000"/>
                </a:solidFill>
                <a:latin typeface="Arial" panose="020B0604020202020204" pitchFamily="34"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9pPr>
          </a:lstStyle>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How much design will be done, and when?</a:t>
            </a: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Have you defined coding conventions for names, comments, and layout?</a:t>
            </a: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Have you defined specific coding practices? </a:t>
            </a:r>
          </a:p>
          <a:p>
            <a:pPr marL="171450" lvl="1"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How error conditions will be handled</a:t>
            </a:r>
          </a:p>
          <a:p>
            <a:pPr marL="171450" lvl="1"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How security will be addressed</a:t>
            </a:r>
          </a:p>
          <a:p>
            <a:pPr marL="171450" lvl="1"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what conventions will be used for class interfaces</a:t>
            </a:r>
          </a:p>
          <a:p>
            <a:pPr marL="171450" lvl="1"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standards for reused code</a:t>
            </a:r>
          </a:p>
          <a:p>
            <a:pPr marL="171450" lvl="1"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performance considerations</a:t>
            </a: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Location on the technology?</a:t>
            </a:r>
          </a:p>
        </p:txBody>
      </p:sp>
    </p:spTree>
    <p:extLst>
      <p:ext uri="{BB962C8B-B14F-4D97-AF65-F5344CB8AC3E}">
        <p14:creationId xmlns:p14="http://schemas.microsoft.com/office/powerpoint/2010/main" val="4119938223"/>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7170">
                                            <p:txEl>
                                              <p:pRg st="0" end="0"/>
                                            </p:txEl>
                                          </p:spTgt>
                                        </p:tgtEl>
                                        <p:attrNameLst>
                                          <p:attrName>style.visibility</p:attrName>
                                        </p:attrNameLst>
                                      </p:cBhvr>
                                      <p:to>
                                        <p:strVal val="visible"/>
                                      </p:to>
                                    </p:set>
                                    <p:animEffect transition="in" filter="fade">
                                      <p:cBhvr additive="repl">
                                        <p:cTn id="7" dur="2000"/>
                                        <p:tgtEl>
                                          <p:spTgt spid="717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7170">
                                            <p:txEl>
                                              <p:pRg st="1" end="1"/>
                                            </p:txEl>
                                          </p:spTgt>
                                        </p:tgtEl>
                                        <p:attrNameLst>
                                          <p:attrName>style.visibility</p:attrName>
                                        </p:attrNameLst>
                                      </p:cBhvr>
                                      <p:to>
                                        <p:strVal val="visible"/>
                                      </p:to>
                                    </p:set>
                                    <p:animEffect transition="in" filter="fade">
                                      <p:cBhvr additive="repl">
                                        <p:cTn id="12" dur="2000"/>
                                        <p:tgtEl>
                                          <p:spTgt spid="717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7170">
                                            <p:txEl>
                                              <p:pRg st="2" end="2"/>
                                            </p:txEl>
                                          </p:spTgt>
                                        </p:tgtEl>
                                        <p:attrNameLst>
                                          <p:attrName>style.visibility</p:attrName>
                                        </p:attrNameLst>
                                      </p:cBhvr>
                                      <p:to>
                                        <p:strVal val="visible"/>
                                      </p:to>
                                    </p:set>
                                    <p:animEffect transition="in" filter="fade">
                                      <p:cBhvr additive="repl">
                                        <p:cTn id="17" dur="2000"/>
                                        <p:tgtEl>
                                          <p:spTgt spid="717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7170">
                                            <p:txEl>
                                              <p:pRg st="3" end="3"/>
                                            </p:txEl>
                                          </p:spTgt>
                                        </p:tgtEl>
                                        <p:attrNameLst>
                                          <p:attrName>style.visibility</p:attrName>
                                        </p:attrNameLst>
                                      </p:cBhvr>
                                      <p:to>
                                        <p:strVal val="visible"/>
                                      </p:to>
                                    </p:set>
                                    <p:animEffect transition="in" filter="fade">
                                      <p:cBhvr additive="repl">
                                        <p:cTn id="22" dur="2000"/>
                                        <p:tgtEl>
                                          <p:spTgt spid="717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fill="hold" nodeType="clickEffect">
                                  <p:stCondLst>
                                    <p:cond delay="0"/>
                                  </p:stCondLst>
                                  <p:childTnLst>
                                    <p:set>
                                      <p:cBhvr additive="repl">
                                        <p:cTn id="26" dur="1" fill="hold">
                                          <p:stCondLst>
                                            <p:cond delay="0"/>
                                          </p:stCondLst>
                                        </p:cTn>
                                        <p:tgtEl>
                                          <p:spTgt spid="7170">
                                            <p:txEl>
                                              <p:pRg st="4" end="4"/>
                                            </p:txEl>
                                          </p:spTgt>
                                        </p:tgtEl>
                                        <p:attrNameLst>
                                          <p:attrName>style.visibility</p:attrName>
                                        </p:attrNameLst>
                                      </p:cBhvr>
                                      <p:to>
                                        <p:strVal val="visible"/>
                                      </p:to>
                                    </p:set>
                                    <p:animEffect transition="in" filter="fade">
                                      <p:cBhvr additive="repl">
                                        <p:cTn id="27" dur="2000"/>
                                        <p:tgtEl>
                                          <p:spTgt spid="717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fill="hold" nodeType="clickEffect">
                                  <p:stCondLst>
                                    <p:cond delay="0"/>
                                  </p:stCondLst>
                                  <p:childTnLst>
                                    <p:set>
                                      <p:cBhvr additive="repl">
                                        <p:cTn id="31" dur="1" fill="hold">
                                          <p:stCondLst>
                                            <p:cond delay="0"/>
                                          </p:stCondLst>
                                        </p:cTn>
                                        <p:tgtEl>
                                          <p:spTgt spid="7170">
                                            <p:txEl>
                                              <p:pRg st="5" end="5"/>
                                            </p:txEl>
                                          </p:spTgt>
                                        </p:tgtEl>
                                        <p:attrNameLst>
                                          <p:attrName>style.visibility</p:attrName>
                                        </p:attrNameLst>
                                      </p:cBhvr>
                                      <p:to>
                                        <p:strVal val="visible"/>
                                      </p:to>
                                    </p:set>
                                    <p:animEffect transition="in" filter="fade">
                                      <p:cBhvr additive="repl">
                                        <p:cTn id="32" dur="2000"/>
                                        <p:tgtEl>
                                          <p:spTgt spid="717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fill="hold" nodeType="clickEffect">
                                  <p:stCondLst>
                                    <p:cond delay="0"/>
                                  </p:stCondLst>
                                  <p:childTnLst>
                                    <p:set>
                                      <p:cBhvr additive="repl">
                                        <p:cTn id="36" dur="1" fill="hold">
                                          <p:stCondLst>
                                            <p:cond delay="0"/>
                                          </p:stCondLst>
                                        </p:cTn>
                                        <p:tgtEl>
                                          <p:spTgt spid="7170">
                                            <p:txEl>
                                              <p:pRg st="6" end="6"/>
                                            </p:txEl>
                                          </p:spTgt>
                                        </p:tgtEl>
                                        <p:attrNameLst>
                                          <p:attrName>style.visibility</p:attrName>
                                        </p:attrNameLst>
                                      </p:cBhvr>
                                      <p:to>
                                        <p:strVal val="visible"/>
                                      </p:to>
                                    </p:set>
                                    <p:animEffect transition="in" filter="fade">
                                      <p:cBhvr additive="repl">
                                        <p:cTn id="37" dur="2000"/>
                                        <p:tgtEl>
                                          <p:spTgt spid="7170">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fill="hold" nodeType="clickEffect">
                                  <p:stCondLst>
                                    <p:cond delay="0"/>
                                  </p:stCondLst>
                                  <p:childTnLst>
                                    <p:set>
                                      <p:cBhvr additive="repl">
                                        <p:cTn id="41" dur="1" fill="hold">
                                          <p:stCondLst>
                                            <p:cond delay="0"/>
                                          </p:stCondLst>
                                        </p:cTn>
                                        <p:tgtEl>
                                          <p:spTgt spid="7170">
                                            <p:txEl>
                                              <p:pRg st="7" end="7"/>
                                            </p:txEl>
                                          </p:spTgt>
                                        </p:tgtEl>
                                        <p:attrNameLst>
                                          <p:attrName>style.visibility</p:attrName>
                                        </p:attrNameLst>
                                      </p:cBhvr>
                                      <p:to>
                                        <p:strVal val="visible"/>
                                      </p:to>
                                    </p:set>
                                    <p:animEffect transition="in" filter="fade">
                                      <p:cBhvr additive="repl">
                                        <p:cTn id="42" dur="2000"/>
                                        <p:tgtEl>
                                          <p:spTgt spid="7170">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fill="hold" nodeType="clickEffect">
                                  <p:stCondLst>
                                    <p:cond delay="0"/>
                                  </p:stCondLst>
                                  <p:childTnLst>
                                    <p:set>
                                      <p:cBhvr additive="repl">
                                        <p:cTn id="46" dur="1" fill="hold">
                                          <p:stCondLst>
                                            <p:cond delay="0"/>
                                          </p:stCondLst>
                                        </p:cTn>
                                        <p:tgtEl>
                                          <p:spTgt spid="7170">
                                            <p:txEl>
                                              <p:pRg st="8" end="8"/>
                                            </p:txEl>
                                          </p:spTgt>
                                        </p:tgtEl>
                                        <p:attrNameLst>
                                          <p:attrName>style.visibility</p:attrName>
                                        </p:attrNameLst>
                                      </p:cBhvr>
                                      <p:to>
                                        <p:strVal val="visible"/>
                                      </p:to>
                                    </p:set>
                                    <p:animEffect transition="in" filter="fade">
                                      <p:cBhvr additive="repl">
                                        <p:cTn id="47" dur="2000"/>
                                        <p:tgtEl>
                                          <p:spTgt spid="717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p:cNvSpPr txBox="1">
            <a:spLocks noChangeArrowheads="1"/>
          </p:cNvSpPr>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defTabSz="685800">
              <a:lnSpc>
                <a:spcPct val="90000"/>
              </a:lnSpc>
              <a:spcBef>
                <a:spcPct val="0"/>
              </a:spcBef>
              <a:buClrTx/>
            </a:pPr>
            <a:r>
              <a:rPr lang="en-US" altLang="en-US" sz="3200" b="1" dirty="0">
                <a:solidFill>
                  <a:srgbClr val="920000"/>
                </a:solidFill>
                <a:latin typeface="+mn-lt"/>
                <a:ea typeface="+mj-ea"/>
                <a:cs typeface="Segoe UI" pitchFamily="34" charset="0"/>
              </a:rPr>
              <a:t>Teamwork Practices</a:t>
            </a:r>
          </a:p>
        </p:txBody>
      </p:sp>
      <p:sp>
        <p:nvSpPr>
          <p:cNvPr id="8194" name="Text Box 2"/>
          <p:cNvSpPr txBox="1">
            <a:spLocks noChangeArrowheads="1"/>
          </p:cNvSpPr>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7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000">
                <a:solidFill>
                  <a:srgbClr val="000000"/>
                </a:solidFill>
                <a:latin typeface="Arial" panose="020B0604020202020204" pitchFamily="34" charset="0"/>
                <a:ea typeface="ＭＳ Ｐゴシック" panose="020B0600070205080204" pitchFamily="34" charset="-128"/>
              </a:defRPr>
            </a:lvl1pPr>
            <a:lvl2pPr>
              <a:spcBef>
                <a:spcPts val="6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a:solidFill>
                  <a:srgbClr val="000000"/>
                </a:solidFill>
                <a:latin typeface="Arial" panose="020B0604020202020204" pitchFamily="34" charset="0"/>
                <a:ea typeface="ＭＳ Ｐゴシック" panose="020B0600070205080204" pitchFamily="34" charset="-128"/>
              </a:defRPr>
            </a:lvl2pPr>
            <a:lvl3pPr>
              <a:spcBef>
                <a:spcPts val="5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300">
                <a:solidFill>
                  <a:srgbClr val="000000"/>
                </a:solidFill>
                <a:latin typeface="Arial" panose="020B0604020202020204" pitchFamily="34"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9pPr>
          </a:lstStyle>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Integration procedures </a:t>
            </a:r>
          </a:p>
          <a:p>
            <a:pPr marL="171450" lvl="2"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Are there specific steps a programmer must go through before checking code into the master sources?</a:t>
            </a:r>
          </a:p>
          <a:p>
            <a:pPr marL="171450" lvl="2" indent="-171450" defTabSz="685800">
              <a:lnSpc>
                <a:spcPct val="150000"/>
              </a:lnSpc>
              <a:spcBef>
                <a:spcPts val="750"/>
              </a:spcBef>
              <a:buClr>
                <a:srgbClr val="330066"/>
              </a:buClr>
              <a:buSzPct val="70000"/>
              <a:buFont typeface="Arial" panose="020B0604020202020204" pitchFamily="34" charset="0"/>
              <a:buChar char=""/>
            </a:pPr>
            <a:endParaRPr lang="en-US" altLang="en-US" sz="2000" dirty="0">
              <a:solidFill>
                <a:schemeClr val="tx1"/>
              </a:solidFill>
              <a:latin typeface="+mn-lt"/>
              <a:ea typeface="+mn-ea"/>
            </a:endParaRP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Will programmers program in pairs, or individually, or some combination of the two?</a:t>
            </a:r>
          </a:p>
        </p:txBody>
      </p:sp>
    </p:spTree>
    <p:extLst>
      <p:ext uri="{BB962C8B-B14F-4D97-AF65-F5344CB8AC3E}">
        <p14:creationId xmlns:p14="http://schemas.microsoft.com/office/powerpoint/2010/main" val="3582595246"/>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8194">
                                            <p:txEl>
                                              <p:pRg st="0" end="0"/>
                                            </p:txEl>
                                          </p:spTgt>
                                        </p:tgtEl>
                                        <p:attrNameLst>
                                          <p:attrName>style.visibility</p:attrName>
                                        </p:attrNameLst>
                                      </p:cBhvr>
                                      <p:to>
                                        <p:strVal val="visible"/>
                                      </p:to>
                                    </p:set>
                                    <p:animEffect transition="in" filter="fade">
                                      <p:cBhvr additive="repl">
                                        <p:cTn id="7" dur="2000"/>
                                        <p:tgtEl>
                                          <p:spTgt spid="819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8194">
                                            <p:txEl>
                                              <p:pRg st="1" end="1"/>
                                            </p:txEl>
                                          </p:spTgt>
                                        </p:tgtEl>
                                        <p:attrNameLst>
                                          <p:attrName>style.visibility</p:attrName>
                                        </p:attrNameLst>
                                      </p:cBhvr>
                                      <p:to>
                                        <p:strVal val="visible"/>
                                      </p:to>
                                    </p:set>
                                    <p:animEffect transition="in" filter="fade">
                                      <p:cBhvr additive="repl">
                                        <p:cTn id="12" dur="2000"/>
                                        <p:tgtEl>
                                          <p:spTgt spid="819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8194">
                                            <p:txEl>
                                              <p:pRg st="3" end="3"/>
                                            </p:txEl>
                                          </p:spTgt>
                                        </p:tgtEl>
                                        <p:attrNameLst>
                                          <p:attrName>style.visibility</p:attrName>
                                        </p:attrNameLst>
                                      </p:cBhvr>
                                      <p:to>
                                        <p:strVal val="visible"/>
                                      </p:to>
                                    </p:set>
                                    <p:animEffect transition="in" filter="fade">
                                      <p:cBhvr additive="repl">
                                        <p:cTn id="17" dur="2000"/>
                                        <p:tgtEl>
                                          <p:spTgt spid="819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Rectangle 2"/>
          <p:cNvSpPr>
            <a:spLocks noChangeArrowheads="1"/>
          </p:cNvSpPr>
          <p:nvPr/>
        </p:nvSpPr>
        <p:spPr bwMode="auto">
          <a:xfrm>
            <a:off x="1905000" y="3048000"/>
            <a:ext cx="5791200" cy="457200"/>
          </a:xfrm>
          <a:prstGeom prst="rect">
            <a:avLst/>
          </a:prstGeom>
          <a:solidFill>
            <a:srgbClr val="8484FA"/>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altLang="en-US"/>
          </a:p>
        </p:txBody>
      </p:sp>
      <p:sp>
        <p:nvSpPr>
          <p:cNvPr id="386051" name="Rectangle 3"/>
          <p:cNvSpPr>
            <a:spLocks noChangeArrowheads="1"/>
          </p:cNvSpPr>
          <p:nvPr/>
        </p:nvSpPr>
        <p:spPr bwMode="auto">
          <a:xfrm>
            <a:off x="1905000" y="3429000"/>
            <a:ext cx="5791200" cy="685800"/>
          </a:xfrm>
          <a:prstGeom prst="rect">
            <a:avLst/>
          </a:prstGeom>
          <a:solidFill>
            <a:srgbClr val="0A0A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altLang="en-US"/>
          </a:p>
        </p:txBody>
      </p:sp>
      <p:sp>
        <p:nvSpPr>
          <p:cNvPr id="386052" name="Rectangle 4"/>
          <p:cNvSpPr>
            <a:spLocks noChangeArrowheads="1"/>
          </p:cNvSpPr>
          <p:nvPr/>
        </p:nvSpPr>
        <p:spPr bwMode="auto">
          <a:xfrm>
            <a:off x="5638800" y="4572000"/>
            <a:ext cx="1752600" cy="3048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3" name="Rectangle 5"/>
          <p:cNvSpPr>
            <a:spLocks noChangeArrowheads="1"/>
          </p:cNvSpPr>
          <p:nvPr/>
        </p:nvSpPr>
        <p:spPr bwMode="auto">
          <a:xfrm>
            <a:off x="2209800" y="4572000"/>
            <a:ext cx="1752600" cy="304800"/>
          </a:xfrm>
          <a:prstGeom prst="rect">
            <a:avLst/>
          </a:prstGeom>
          <a:solidFill>
            <a:schemeClr val="bg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4" name="Rectangle 6"/>
          <p:cNvSpPr>
            <a:spLocks noChangeArrowheads="1"/>
          </p:cNvSpPr>
          <p:nvPr/>
        </p:nvSpPr>
        <p:spPr bwMode="auto">
          <a:xfrm>
            <a:off x="5638800" y="4876800"/>
            <a:ext cx="1752600" cy="1066800"/>
          </a:xfrm>
          <a:prstGeom prst="rect">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5" name="Rectangle 7"/>
          <p:cNvSpPr>
            <a:spLocks noGrp="1" noChangeArrowheads="1"/>
          </p:cNvSpPr>
          <p:nvPr>
            <p:ph type="title"/>
          </p:nvPr>
        </p:nvSpPr>
        <p:spPr/>
        <p:txBody>
          <a:bodyPr/>
          <a:lstStyle/>
          <a:p>
            <a:r>
              <a:rPr lang="en-US" altLang="en-US"/>
              <a:t>Middleware Architecture</a:t>
            </a:r>
          </a:p>
        </p:txBody>
      </p:sp>
      <p:sp>
        <p:nvSpPr>
          <p:cNvPr id="386056" name="Rectangle 8"/>
          <p:cNvSpPr>
            <a:spLocks noChangeArrowheads="1"/>
          </p:cNvSpPr>
          <p:nvPr/>
        </p:nvSpPr>
        <p:spPr bwMode="auto">
          <a:xfrm>
            <a:off x="2209800" y="4876800"/>
            <a:ext cx="1752600" cy="1066800"/>
          </a:xfrm>
          <a:prstGeom prst="rect">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57" name="Text Box 9"/>
          <p:cNvSpPr txBox="1">
            <a:spLocks noChangeArrowheads="1"/>
          </p:cNvSpPr>
          <p:nvPr/>
        </p:nvSpPr>
        <p:spPr bwMode="auto">
          <a:xfrm>
            <a:off x="2286000" y="4876800"/>
            <a:ext cx="1592263"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Monotype Sorts" pitchFamily="2" charset="2"/>
              <a:buNone/>
            </a:pPr>
            <a:r>
              <a:rPr kumimoji="0" lang="en-US" altLang="en-US"/>
              <a:t>Platform</a:t>
            </a:r>
          </a:p>
          <a:p>
            <a:pPr>
              <a:buFontTx/>
              <a:buChar char="–"/>
            </a:pPr>
            <a:r>
              <a:rPr kumimoji="0" lang="en-US" altLang="en-US"/>
              <a:t> OS</a:t>
            </a:r>
          </a:p>
        </p:txBody>
      </p:sp>
      <p:sp>
        <p:nvSpPr>
          <p:cNvPr id="386058" name="Text Box 10"/>
          <p:cNvSpPr txBox="1">
            <a:spLocks noChangeArrowheads="1"/>
          </p:cNvSpPr>
          <p:nvPr/>
        </p:nvSpPr>
        <p:spPr bwMode="auto">
          <a:xfrm>
            <a:off x="5791200" y="4876800"/>
            <a:ext cx="1592263" cy="1098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 typeface="Monotype Sorts" pitchFamily="2" charset="2"/>
              <a:buNone/>
            </a:pPr>
            <a:r>
              <a:rPr kumimoji="0" lang="en-US" altLang="en-US"/>
              <a:t>Platform</a:t>
            </a:r>
          </a:p>
          <a:p>
            <a:pPr>
              <a:buFontTx/>
              <a:buChar char="–"/>
            </a:pPr>
            <a:r>
              <a:rPr kumimoji="0" lang="en-US" altLang="en-US"/>
              <a:t> OS</a:t>
            </a:r>
          </a:p>
        </p:txBody>
      </p:sp>
      <p:sp>
        <p:nvSpPr>
          <p:cNvPr id="386059" name="Text Box 11"/>
          <p:cNvSpPr txBox="1">
            <a:spLocks noChangeArrowheads="1"/>
          </p:cNvSpPr>
          <p:nvPr/>
        </p:nvSpPr>
        <p:spPr bwMode="auto">
          <a:xfrm>
            <a:off x="2057400" y="3581400"/>
            <a:ext cx="5435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2000">
                <a:solidFill>
                  <a:schemeClr val="bg1"/>
                </a:solidFill>
              </a:rPr>
              <a:t>Middleware (</a:t>
            </a:r>
            <a:r>
              <a:rPr kumimoji="0" lang="en-US" altLang="en-US" sz="2000" b="1">
                <a:solidFill>
                  <a:schemeClr val="bg1"/>
                </a:solidFill>
              </a:rPr>
              <a:t>Distributed</a:t>
            </a:r>
            <a:r>
              <a:rPr kumimoji="0" lang="en-US" altLang="en-US" sz="2000">
                <a:solidFill>
                  <a:schemeClr val="bg1"/>
                </a:solidFill>
              </a:rPr>
              <a:t> </a:t>
            </a:r>
            <a:r>
              <a:rPr kumimoji="0" lang="en-US" altLang="en-US" sz="2000" b="1">
                <a:solidFill>
                  <a:schemeClr val="bg1"/>
                </a:solidFill>
              </a:rPr>
              <a:t>Systems Services</a:t>
            </a:r>
            <a:r>
              <a:rPr kumimoji="0" lang="en-US" altLang="en-US" sz="2000">
                <a:solidFill>
                  <a:schemeClr val="bg1"/>
                </a:solidFill>
              </a:rPr>
              <a:t>)</a:t>
            </a:r>
          </a:p>
        </p:txBody>
      </p:sp>
      <p:sp>
        <p:nvSpPr>
          <p:cNvPr id="386060" name="Line 12"/>
          <p:cNvSpPr>
            <a:spLocks noChangeShapeType="1"/>
          </p:cNvSpPr>
          <p:nvPr/>
        </p:nvSpPr>
        <p:spPr bwMode="auto">
          <a:xfrm>
            <a:off x="1905000" y="3429000"/>
            <a:ext cx="5791200" cy="0"/>
          </a:xfrm>
          <a:prstGeom prst="line">
            <a:avLst/>
          </a:prstGeom>
          <a:noFill/>
          <a:ln w="57150">
            <a:solidFill>
              <a:schemeClr val="bg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1" name="Text Box 13"/>
          <p:cNvSpPr txBox="1">
            <a:spLocks noChangeArrowheads="1"/>
          </p:cNvSpPr>
          <p:nvPr/>
        </p:nvSpPr>
        <p:spPr bwMode="auto">
          <a:xfrm>
            <a:off x="4191000" y="2971800"/>
            <a:ext cx="1006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None/>
            </a:pPr>
            <a:r>
              <a:rPr kumimoji="0" lang="en-US" altLang="en-US" sz="2400" b="1">
                <a:solidFill>
                  <a:schemeClr val="bg1"/>
                </a:solidFill>
              </a:rPr>
              <a:t>API’s</a:t>
            </a:r>
          </a:p>
        </p:txBody>
      </p:sp>
      <p:sp>
        <p:nvSpPr>
          <p:cNvPr id="386062" name="Text Box 14"/>
          <p:cNvSpPr txBox="1">
            <a:spLocks noChangeArrowheads="1"/>
          </p:cNvSpPr>
          <p:nvPr/>
        </p:nvSpPr>
        <p:spPr bwMode="auto">
          <a:xfrm>
            <a:off x="2133600" y="4572000"/>
            <a:ext cx="184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400" b="1"/>
              <a:t>Platform Interface</a:t>
            </a:r>
          </a:p>
        </p:txBody>
      </p:sp>
      <p:sp>
        <p:nvSpPr>
          <p:cNvPr id="386063" name="Text Box 15"/>
          <p:cNvSpPr txBox="1">
            <a:spLocks noChangeArrowheads="1"/>
          </p:cNvSpPr>
          <p:nvPr/>
        </p:nvSpPr>
        <p:spPr bwMode="auto">
          <a:xfrm>
            <a:off x="5562600" y="4572000"/>
            <a:ext cx="184785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400" b="1"/>
              <a:t>Platform Interface</a:t>
            </a:r>
          </a:p>
        </p:txBody>
      </p:sp>
      <p:sp>
        <p:nvSpPr>
          <p:cNvPr id="386064" name="Line 16"/>
          <p:cNvSpPr>
            <a:spLocks noChangeShapeType="1"/>
          </p:cNvSpPr>
          <p:nvPr/>
        </p:nvSpPr>
        <p:spPr bwMode="auto">
          <a:xfrm flipV="1">
            <a:off x="3048000" y="4114800"/>
            <a:ext cx="0" cy="45720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5" name="Line 17"/>
          <p:cNvSpPr>
            <a:spLocks noChangeShapeType="1"/>
          </p:cNvSpPr>
          <p:nvPr/>
        </p:nvSpPr>
        <p:spPr bwMode="auto">
          <a:xfrm flipV="1">
            <a:off x="6477000" y="4114800"/>
            <a:ext cx="0" cy="45720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6" name="Line 18"/>
          <p:cNvSpPr>
            <a:spLocks noChangeShapeType="1"/>
          </p:cNvSpPr>
          <p:nvPr/>
        </p:nvSpPr>
        <p:spPr bwMode="auto">
          <a:xfrm flipV="1">
            <a:off x="3505200" y="2667000"/>
            <a:ext cx="0" cy="3810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7" name="Line 19"/>
          <p:cNvSpPr>
            <a:spLocks noChangeShapeType="1"/>
          </p:cNvSpPr>
          <p:nvPr/>
        </p:nvSpPr>
        <p:spPr bwMode="auto">
          <a:xfrm flipV="1">
            <a:off x="6096000" y="2667000"/>
            <a:ext cx="0" cy="381000"/>
          </a:xfrm>
          <a:prstGeom prst="line">
            <a:avLst/>
          </a:prstGeom>
          <a:noFill/>
          <a:ln w="381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68" name="Rectangle 20"/>
          <p:cNvSpPr>
            <a:spLocks noChangeArrowheads="1"/>
          </p:cNvSpPr>
          <p:nvPr/>
        </p:nvSpPr>
        <p:spPr bwMode="auto">
          <a:xfrm>
            <a:off x="2819400" y="1828800"/>
            <a:ext cx="1295400" cy="838200"/>
          </a:xfrm>
          <a:prstGeom prst="rect">
            <a:avLst/>
          </a:prstGeom>
          <a:solidFill>
            <a:srgbClr val="CE262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kumimoji="0" lang="en-US" altLang="en-US" sz="1400" b="1">
                <a:solidFill>
                  <a:schemeClr val="bg1"/>
                </a:solidFill>
              </a:rPr>
              <a:t>Application</a:t>
            </a:r>
            <a:endParaRPr kumimoji="0" lang="en-US" altLang="en-US"/>
          </a:p>
        </p:txBody>
      </p:sp>
      <p:sp>
        <p:nvSpPr>
          <p:cNvPr id="386069" name="Rectangle 21"/>
          <p:cNvSpPr>
            <a:spLocks noChangeArrowheads="1"/>
          </p:cNvSpPr>
          <p:nvPr/>
        </p:nvSpPr>
        <p:spPr bwMode="auto">
          <a:xfrm>
            <a:off x="5410200" y="1828800"/>
            <a:ext cx="1295400" cy="838200"/>
          </a:xfrm>
          <a:prstGeom prst="rect">
            <a:avLst/>
          </a:prstGeom>
          <a:solidFill>
            <a:srgbClr val="CE262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buFontTx/>
              <a:buNone/>
            </a:pPr>
            <a:r>
              <a:rPr kumimoji="0" lang="en-US" altLang="en-US" sz="1400" b="1">
                <a:solidFill>
                  <a:schemeClr val="bg1"/>
                </a:solidFill>
              </a:rPr>
              <a:t>Application</a:t>
            </a:r>
            <a:endParaRPr kumimoji="0" lang="en-US" altLang="en-US"/>
          </a:p>
        </p:txBody>
      </p:sp>
      <p:sp>
        <p:nvSpPr>
          <p:cNvPr id="386070" name="Rectangle 22"/>
          <p:cNvSpPr>
            <a:spLocks noChangeArrowheads="1"/>
          </p:cNvSpPr>
          <p:nvPr/>
        </p:nvSpPr>
        <p:spPr bwMode="auto">
          <a:xfrm>
            <a:off x="5638800" y="5943600"/>
            <a:ext cx="1752600" cy="304800"/>
          </a:xfrm>
          <a:prstGeom prst="rect">
            <a:avLst/>
          </a:prstGeom>
          <a:solidFill>
            <a:srgbClr val="FEF93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71" name="Text Box 23"/>
          <p:cNvSpPr txBox="1">
            <a:spLocks noChangeArrowheads="1"/>
          </p:cNvSpPr>
          <p:nvPr/>
        </p:nvSpPr>
        <p:spPr bwMode="auto">
          <a:xfrm>
            <a:off x="5562600" y="5943600"/>
            <a:ext cx="183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400" b="1"/>
              <a:t>Network Interface</a:t>
            </a:r>
          </a:p>
        </p:txBody>
      </p:sp>
      <p:sp>
        <p:nvSpPr>
          <p:cNvPr id="386072" name="Rectangle 24"/>
          <p:cNvSpPr>
            <a:spLocks noChangeArrowheads="1"/>
          </p:cNvSpPr>
          <p:nvPr/>
        </p:nvSpPr>
        <p:spPr bwMode="auto">
          <a:xfrm>
            <a:off x="2209800" y="5943600"/>
            <a:ext cx="1752600" cy="304800"/>
          </a:xfrm>
          <a:prstGeom prst="rect">
            <a:avLst/>
          </a:prstGeom>
          <a:solidFill>
            <a:srgbClr val="FEF934"/>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6073" name="Text Box 25"/>
          <p:cNvSpPr txBox="1">
            <a:spLocks noChangeArrowheads="1"/>
          </p:cNvSpPr>
          <p:nvPr/>
        </p:nvSpPr>
        <p:spPr bwMode="auto">
          <a:xfrm>
            <a:off x="2133600" y="5943600"/>
            <a:ext cx="18399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400" b="1"/>
              <a:t>Network Interface</a:t>
            </a:r>
          </a:p>
        </p:txBody>
      </p:sp>
    </p:spTree>
    <p:extLst>
      <p:ext uri="{BB962C8B-B14F-4D97-AF65-F5344CB8AC3E}">
        <p14:creationId xmlns:p14="http://schemas.microsoft.com/office/powerpoint/2010/main" val="251226409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p:cNvSpPr txBox="1">
            <a:spLocks noChangeArrowheads="1"/>
          </p:cNvSpPr>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defTabSz="685800">
              <a:lnSpc>
                <a:spcPct val="90000"/>
              </a:lnSpc>
              <a:spcBef>
                <a:spcPct val="0"/>
              </a:spcBef>
              <a:buClrTx/>
              <a:buFont typeface="Times New Roman" panose="02020603050405020304" pitchFamily="18" charset="0"/>
              <a:buNone/>
            </a:pPr>
            <a:r>
              <a:rPr lang="en-US" altLang="en-US" sz="3200" b="1" dirty="0">
                <a:solidFill>
                  <a:srgbClr val="920000"/>
                </a:solidFill>
                <a:latin typeface="+mn-lt"/>
                <a:ea typeface="+mj-ea"/>
                <a:cs typeface="Segoe UI" pitchFamily="34" charset="0"/>
              </a:rPr>
              <a:t>Coding Practices</a:t>
            </a:r>
          </a:p>
        </p:txBody>
      </p:sp>
      <p:sp>
        <p:nvSpPr>
          <p:cNvPr id="10242" name="Text Box 2"/>
          <p:cNvSpPr txBox="1">
            <a:spLocks noChangeArrowheads="1"/>
          </p:cNvSpPr>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bg1"/>
                </a:solidFill>
                <a:latin typeface="Arial" panose="020B0604020202020204" pitchFamily="34" charset="0"/>
                <a:ea typeface="ＭＳ Ｐゴシック" panose="020B0600070205080204" pitchFamily="34" charset="-128"/>
              </a:defRPr>
            </a:lvl9pPr>
          </a:lstStyle>
          <a:p>
            <a:pPr marL="171450"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Test first programming? </a:t>
            </a:r>
          </a:p>
          <a:p>
            <a:pPr marL="171450"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Who creates unit tests code?</a:t>
            </a:r>
          </a:p>
          <a:p>
            <a:pPr marL="171450"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Will programmers step through their code in the debugger before they check it in?</a:t>
            </a:r>
          </a:p>
          <a:p>
            <a:pPr marL="171450"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Will programmers integration-test their code before they check it in?</a:t>
            </a:r>
          </a:p>
          <a:p>
            <a:pPr marL="171450" indent="-171450" defTabSz="685800">
              <a:lnSpc>
                <a:spcPct val="150000"/>
              </a:lnSpc>
              <a:spcBef>
                <a:spcPts val="750"/>
              </a:spcBef>
              <a:buClr>
                <a:srgbClr val="330066"/>
              </a:buClr>
              <a:buSzPct val="70000"/>
              <a:buFont typeface="Arial" panose="020B0604020202020204" pitchFamily="34" charset="0"/>
              <a:buChar char=""/>
            </a:pPr>
            <a:r>
              <a:rPr lang="en-US" altLang="en-US" sz="2000" dirty="0">
                <a:solidFill>
                  <a:schemeClr val="tx1"/>
                </a:solidFill>
                <a:latin typeface="+mn-lt"/>
                <a:ea typeface="+mn-ea"/>
              </a:rPr>
              <a:t>Will programmers review or inspect each other's code?</a:t>
            </a:r>
          </a:p>
        </p:txBody>
      </p:sp>
    </p:spTree>
    <p:extLst>
      <p:ext uri="{BB962C8B-B14F-4D97-AF65-F5344CB8AC3E}">
        <p14:creationId xmlns:p14="http://schemas.microsoft.com/office/powerpoint/2010/main" val="11460237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10242">
                                            <p:txEl>
                                              <p:pRg st="0" end="0"/>
                                            </p:txEl>
                                          </p:spTgt>
                                        </p:tgtEl>
                                        <p:attrNameLst>
                                          <p:attrName>style.visibility</p:attrName>
                                        </p:attrNameLst>
                                      </p:cBhvr>
                                      <p:to>
                                        <p:strVal val="visible"/>
                                      </p:to>
                                    </p:set>
                                    <p:animEffect transition="in" filter="fade">
                                      <p:cBhvr additive="repl">
                                        <p:cTn id="7" dur="2000"/>
                                        <p:tgtEl>
                                          <p:spTgt spid="102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10242">
                                            <p:txEl>
                                              <p:pRg st="1" end="1"/>
                                            </p:txEl>
                                          </p:spTgt>
                                        </p:tgtEl>
                                        <p:attrNameLst>
                                          <p:attrName>style.visibility</p:attrName>
                                        </p:attrNameLst>
                                      </p:cBhvr>
                                      <p:to>
                                        <p:strVal val="visible"/>
                                      </p:to>
                                    </p:set>
                                    <p:animEffect transition="in" filter="fade">
                                      <p:cBhvr additive="repl">
                                        <p:cTn id="12" dur="2000"/>
                                        <p:tgtEl>
                                          <p:spTgt spid="1024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10242">
                                            <p:txEl>
                                              <p:pRg st="2" end="2"/>
                                            </p:txEl>
                                          </p:spTgt>
                                        </p:tgtEl>
                                        <p:attrNameLst>
                                          <p:attrName>style.visibility</p:attrName>
                                        </p:attrNameLst>
                                      </p:cBhvr>
                                      <p:to>
                                        <p:strVal val="visible"/>
                                      </p:to>
                                    </p:set>
                                    <p:animEffect transition="in" filter="fade">
                                      <p:cBhvr additive="repl">
                                        <p:cTn id="17" dur="2000"/>
                                        <p:tgtEl>
                                          <p:spTgt spid="1024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10242">
                                            <p:txEl>
                                              <p:pRg st="3" end="3"/>
                                            </p:txEl>
                                          </p:spTgt>
                                        </p:tgtEl>
                                        <p:attrNameLst>
                                          <p:attrName>style.visibility</p:attrName>
                                        </p:attrNameLst>
                                      </p:cBhvr>
                                      <p:to>
                                        <p:strVal val="visible"/>
                                      </p:to>
                                    </p:set>
                                    <p:animEffect transition="in" filter="fade">
                                      <p:cBhvr additive="repl">
                                        <p:cTn id="22" dur="2000"/>
                                        <p:tgtEl>
                                          <p:spTgt spid="1024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fill="hold" nodeType="clickEffect">
                                  <p:stCondLst>
                                    <p:cond delay="0"/>
                                  </p:stCondLst>
                                  <p:childTnLst>
                                    <p:set>
                                      <p:cBhvr additive="repl">
                                        <p:cTn id="26" dur="1" fill="hold">
                                          <p:stCondLst>
                                            <p:cond delay="0"/>
                                          </p:stCondLst>
                                        </p:cTn>
                                        <p:tgtEl>
                                          <p:spTgt spid="10242">
                                            <p:txEl>
                                              <p:pRg st="4" end="4"/>
                                            </p:txEl>
                                          </p:spTgt>
                                        </p:tgtEl>
                                        <p:attrNameLst>
                                          <p:attrName>style.visibility</p:attrName>
                                        </p:attrNameLst>
                                      </p:cBhvr>
                                      <p:to>
                                        <p:strVal val="visible"/>
                                      </p:to>
                                    </p:set>
                                    <p:animEffect transition="in" filter="fade">
                                      <p:cBhvr additive="repl">
                                        <p:cTn id="27" dur="2000"/>
                                        <p:tgtEl>
                                          <p:spTgt spid="1024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build="allAtOnce"/>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457200" y="122238"/>
            <a:ext cx="75438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1pPr>
            <a:lvl2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2pPr>
            <a:lvl3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3pPr>
            <a:lvl4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4pPr>
            <a:lvl5pPr>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bg1"/>
                </a:solidFill>
                <a:latin typeface="Arial" panose="020B0604020202020204" pitchFamily="34" charset="0"/>
                <a:ea typeface="ＭＳ Ｐゴシック" panose="020B0600070205080204" pitchFamily="34" charset="-128"/>
              </a:defRPr>
            </a:lvl9pPr>
          </a:lstStyle>
          <a:p>
            <a:pPr defTabSz="685800">
              <a:lnSpc>
                <a:spcPct val="90000"/>
              </a:lnSpc>
              <a:spcBef>
                <a:spcPct val="0"/>
              </a:spcBef>
              <a:buClrTx/>
              <a:buFont typeface="Times New Roman" panose="02020603050405020304" pitchFamily="18" charset="0"/>
              <a:buNone/>
            </a:pPr>
            <a:r>
              <a:rPr lang="en-US" altLang="en-US" sz="3200" b="1" dirty="0">
                <a:solidFill>
                  <a:srgbClr val="920000"/>
                </a:solidFill>
                <a:latin typeface="+mn-lt"/>
                <a:ea typeface="+mj-ea"/>
                <a:cs typeface="Segoe UI" pitchFamily="34" charset="0"/>
              </a:rPr>
              <a:t>Tools</a:t>
            </a:r>
          </a:p>
        </p:txBody>
      </p:sp>
      <p:sp>
        <p:nvSpPr>
          <p:cNvPr id="11266" name="Text Box 2"/>
          <p:cNvSpPr txBox="1">
            <a:spLocks noChangeArrowheads="1"/>
          </p:cNvSpPr>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1313" indent="-341313">
              <a:spcBef>
                <a:spcPts val="7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3000">
                <a:solidFill>
                  <a:srgbClr val="000000"/>
                </a:solidFill>
                <a:latin typeface="Arial" panose="020B0604020202020204" pitchFamily="34" charset="0"/>
                <a:ea typeface="ＭＳ Ｐゴシック" panose="020B0600070205080204" pitchFamily="34" charset="-128"/>
              </a:defRPr>
            </a:lvl1pPr>
            <a:lvl2pPr>
              <a:spcBef>
                <a:spcPts val="65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600">
                <a:solidFill>
                  <a:srgbClr val="000000"/>
                </a:solidFill>
                <a:latin typeface="Arial" panose="020B0604020202020204" pitchFamily="34" charset="0"/>
                <a:ea typeface="ＭＳ Ｐゴシック" panose="020B0600070205080204" pitchFamily="34" charset="-128"/>
              </a:defRPr>
            </a:lvl2pPr>
            <a:lvl3pPr>
              <a:spcBef>
                <a:spcPts val="575"/>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300">
                <a:solidFill>
                  <a:srgbClr val="000000"/>
                </a:solidFill>
                <a:latin typeface="Arial" panose="020B0604020202020204" pitchFamily="34" charset="0"/>
                <a:ea typeface="ＭＳ Ｐゴシック" panose="020B0600070205080204" pitchFamily="34" charset="-128"/>
              </a:defRPr>
            </a:lvl3pPr>
            <a:lvl4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4pPr>
            <a:lvl5pPr>
              <a:spcBef>
                <a:spcPts val="500"/>
              </a:spcBef>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Arial" panose="020B0604020202020204" pitchFamily="34" charset="0"/>
                <a:ea typeface="ＭＳ Ｐゴシック" panose="020B0600070205080204" pitchFamily="34" charset="-128"/>
              </a:defRPr>
            </a:lvl9pPr>
          </a:lstStyle>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Have you selected a revision control tool?</a:t>
            </a: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Have you selected a language and language version or compiler version?</a:t>
            </a: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Have you selected a framework such as J2EE or Microsoft .NET or explicitly decided not to use a framework?</a:t>
            </a: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Have you decided whether to allow use of nonstandard language features?</a:t>
            </a:r>
          </a:p>
          <a:p>
            <a:pPr marL="171450" indent="-171450" defTabSz="685800">
              <a:lnSpc>
                <a:spcPct val="150000"/>
              </a:lnSpc>
              <a:buClr>
                <a:srgbClr val="330066"/>
              </a:buClr>
              <a:buSzPct val="70000"/>
              <a:buFont typeface="Arial" panose="020B0604020202020204" pitchFamily="34" charset="0"/>
              <a:buChar char=""/>
            </a:pPr>
            <a:r>
              <a:rPr lang="en-US" altLang="en-US" sz="2000" dirty="0">
                <a:solidFill>
                  <a:schemeClr val="tx1"/>
                </a:solidFill>
                <a:latin typeface="+mn-lt"/>
                <a:ea typeface="+mn-ea"/>
              </a:rPr>
              <a:t>Have you identified and acquired other tools you'll be using—editor, refactoring tool, debugger, test framework, syntax checker, and so on?</a:t>
            </a:r>
          </a:p>
        </p:txBody>
      </p:sp>
    </p:spTree>
    <p:extLst>
      <p:ext uri="{BB962C8B-B14F-4D97-AF65-F5344CB8AC3E}">
        <p14:creationId xmlns:p14="http://schemas.microsoft.com/office/powerpoint/2010/main" val="601626967"/>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fill="hold" nodeType="clickEffect">
                                  <p:stCondLst>
                                    <p:cond delay="0"/>
                                  </p:stCondLst>
                                  <p:childTnLst>
                                    <p:set>
                                      <p:cBhvr additive="repl">
                                        <p:cTn id="6" dur="1" fill="hold">
                                          <p:stCondLst>
                                            <p:cond delay="0"/>
                                          </p:stCondLst>
                                        </p:cTn>
                                        <p:tgtEl>
                                          <p:spTgt spid="11266">
                                            <p:txEl>
                                              <p:pRg st="0" end="0"/>
                                            </p:txEl>
                                          </p:spTgt>
                                        </p:tgtEl>
                                        <p:attrNameLst>
                                          <p:attrName>style.visibility</p:attrName>
                                        </p:attrNameLst>
                                      </p:cBhvr>
                                      <p:to>
                                        <p:strVal val="visible"/>
                                      </p:to>
                                    </p:set>
                                    <p:animEffect transition="in" filter="fade">
                                      <p:cBhvr additive="repl">
                                        <p:cTn id="7" dur="2000"/>
                                        <p:tgtEl>
                                          <p:spTgt spid="1126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fill="hold" nodeType="clickEffect">
                                  <p:stCondLst>
                                    <p:cond delay="0"/>
                                  </p:stCondLst>
                                  <p:childTnLst>
                                    <p:set>
                                      <p:cBhvr additive="repl">
                                        <p:cTn id="11" dur="1" fill="hold">
                                          <p:stCondLst>
                                            <p:cond delay="0"/>
                                          </p:stCondLst>
                                        </p:cTn>
                                        <p:tgtEl>
                                          <p:spTgt spid="11266">
                                            <p:txEl>
                                              <p:pRg st="1" end="1"/>
                                            </p:txEl>
                                          </p:spTgt>
                                        </p:tgtEl>
                                        <p:attrNameLst>
                                          <p:attrName>style.visibility</p:attrName>
                                        </p:attrNameLst>
                                      </p:cBhvr>
                                      <p:to>
                                        <p:strVal val="visible"/>
                                      </p:to>
                                    </p:set>
                                    <p:animEffect transition="in" filter="fade">
                                      <p:cBhvr additive="repl">
                                        <p:cTn id="12" dur="2000"/>
                                        <p:tgtEl>
                                          <p:spTgt spid="1126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fill="hold" nodeType="clickEffect">
                                  <p:stCondLst>
                                    <p:cond delay="0"/>
                                  </p:stCondLst>
                                  <p:childTnLst>
                                    <p:set>
                                      <p:cBhvr additive="repl">
                                        <p:cTn id="16" dur="1" fill="hold">
                                          <p:stCondLst>
                                            <p:cond delay="0"/>
                                          </p:stCondLst>
                                        </p:cTn>
                                        <p:tgtEl>
                                          <p:spTgt spid="11266">
                                            <p:txEl>
                                              <p:pRg st="2" end="2"/>
                                            </p:txEl>
                                          </p:spTgt>
                                        </p:tgtEl>
                                        <p:attrNameLst>
                                          <p:attrName>style.visibility</p:attrName>
                                        </p:attrNameLst>
                                      </p:cBhvr>
                                      <p:to>
                                        <p:strVal val="visible"/>
                                      </p:to>
                                    </p:set>
                                    <p:animEffect transition="in" filter="fade">
                                      <p:cBhvr additive="repl">
                                        <p:cTn id="17" dur="2000"/>
                                        <p:tgtEl>
                                          <p:spTgt spid="1126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fill="hold" nodeType="clickEffect">
                                  <p:stCondLst>
                                    <p:cond delay="0"/>
                                  </p:stCondLst>
                                  <p:childTnLst>
                                    <p:set>
                                      <p:cBhvr additive="repl">
                                        <p:cTn id="21" dur="1" fill="hold">
                                          <p:stCondLst>
                                            <p:cond delay="0"/>
                                          </p:stCondLst>
                                        </p:cTn>
                                        <p:tgtEl>
                                          <p:spTgt spid="11266">
                                            <p:txEl>
                                              <p:pRg st="3" end="3"/>
                                            </p:txEl>
                                          </p:spTgt>
                                        </p:tgtEl>
                                        <p:attrNameLst>
                                          <p:attrName>style.visibility</p:attrName>
                                        </p:attrNameLst>
                                      </p:cBhvr>
                                      <p:to>
                                        <p:strVal val="visible"/>
                                      </p:to>
                                    </p:set>
                                    <p:animEffect transition="in" filter="fade">
                                      <p:cBhvr additive="repl">
                                        <p:cTn id="22" dur="2000"/>
                                        <p:tgtEl>
                                          <p:spTgt spid="1126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fill="hold" nodeType="clickEffect">
                                  <p:stCondLst>
                                    <p:cond delay="0"/>
                                  </p:stCondLst>
                                  <p:childTnLst>
                                    <p:set>
                                      <p:cBhvr additive="repl">
                                        <p:cTn id="26" dur="1" fill="hold">
                                          <p:stCondLst>
                                            <p:cond delay="0"/>
                                          </p:stCondLst>
                                        </p:cTn>
                                        <p:tgtEl>
                                          <p:spTgt spid="11266">
                                            <p:txEl>
                                              <p:pRg st="4" end="4"/>
                                            </p:txEl>
                                          </p:spTgt>
                                        </p:tgtEl>
                                        <p:attrNameLst>
                                          <p:attrName>style.visibility</p:attrName>
                                        </p:attrNameLst>
                                      </p:cBhvr>
                                      <p:to>
                                        <p:strVal val="visible"/>
                                      </p:to>
                                    </p:set>
                                    <p:animEffect transition="in" filter="fade">
                                      <p:cBhvr additive="repl">
                                        <p:cTn id="27" dur="2000"/>
                                        <p:tgtEl>
                                          <p:spTgt spid="1126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GB" altLang="en-US" smtClean="0"/>
              <a:t>Kernighan Quotations</a:t>
            </a:r>
          </a:p>
        </p:txBody>
      </p:sp>
      <p:sp>
        <p:nvSpPr>
          <p:cNvPr id="7171" name="Content Placeholder 2"/>
          <p:cNvSpPr>
            <a:spLocks noGrp="1"/>
          </p:cNvSpPr>
          <p:nvPr>
            <p:ph idx="1"/>
          </p:nvPr>
        </p:nvSpPr>
        <p:spPr>
          <a:xfrm>
            <a:off x="628649" y="1825625"/>
            <a:ext cx="7990915" cy="4351338"/>
          </a:xfrm>
        </p:spPr>
        <p:txBody>
          <a:bodyPr/>
          <a:lstStyle/>
          <a:p>
            <a:pPr>
              <a:buFont typeface="Arial" panose="020B0604020202020204" pitchFamily="34" charset="0"/>
              <a:buNone/>
            </a:pPr>
            <a:endParaRPr lang="en-GB" altLang="en-US" dirty="0" smtClean="0"/>
          </a:p>
          <a:p>
            <a:r>
              <a:rPr lang="en-GB" altLang="en-US" dirty="0" smtClean="0"/>
              <a:t>"Where there are two bugs, there is likely to be a third.“ </a:t>
            </a:r>
          </a:p>
          <a:p>
            <a:endParaRPr lang="en-GB" altLang="en-US" dirty="0" smtClean="0"/>
          </a:p>
          <a:p>
            <a:r>
              <a:rPr lang="en-GB" altLang="en-US" dirty="0" smtClean="0"/>
              <a:t>“Don't patch bad code - rewrite it." </a:t>
            </a:r>
          </a:p>
          <a:p>
            <a:endParaRPr lang="en-GB" altLang="en-US" dirty="0" smtClean="0"/>
          </a:p>
          <a:p>
            <a:r>
              <a:rPr lang="en-GB" altLang="en-US" dirty="0" smtClean="0"/>
              <a:t>"Don't stop with your first draft." </a:t>
            </a:r>
          </a:p>
        </p:txBody>
      </p:sp>
    </p:spTree>
    <p:extLst>
      <p:ext uri="{BB962C8B-B14F-4D97-AF65-F5344CB8AC3E}">
        <p14:creationId xmlns:p14="http://schemas.microsoft.com/office/powerpoint/2010/main" val="25573441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Comments</a:t>
            </a:r>
            <a:endParaRPr lang="en-US" dirty="0"/>
          </a:p>
        </p:txBody>
      </p:sp>
      <p:pic>
        <p:nvPicPr>
          <p:cNvPr id="4" name="Picture 3" descr="Screen Clipping"/>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65707" y="1974550"/>
            <a:ext cx="7649643" cy="2962688"/>
          </a:xfrm>
          <a:prstGeom prst="rect">
            <a:avLst/>
          </a:prstGeom>
          <a:ln>
            <a:solidFill>
              <a:schemeClr val="tx1"/>
            </a:solidFill>
          </a:ln>
        </p:spPr>
      </p:pic>
    </p:spTree>
    <p:extLst>
      <p:ext uri="{BB962C8B-B14F-4D97-AF65-F5344CB8AC3E}">
        <p14:creationId xmlns:p14="http://schemas.microsoft.com/office/powerpoint/2010/main" val="33573214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Names </a:t>
            </a:r>
          </a:p>
        </p:txBody>
      </p:sp>
      <p:sp>
        <p:nvSpPr>
          <p:cNvPr id="3" name="Content Placeholder 2"/>
          <p:cNvSpPr>
            <a:spLocks noGrp="1"/>
          </p:cNvSpPr>
          <p:nvPr>
            <p:ph idx="1"/>
          </p:nvPr>
        </p:nvSpPr>
        <p:spPr/>
        <p:txBody>
          <a:bodyPr/>
          <a:lstStyle/>
          <a:p>
            <a:r>
              <a:rPr lang="en-US" dirty="0" smtClean="0"/>
              <a:t> </a:t>
            </a:r>
            <a:r>
              <a:rPr lang="en-GB" dirty="0"/>
              <a:t>Use descriptive names for </a:t>
            </a:r>
            <a:r>
              <a:rPr lang="en-GB" dirty="0" smtClean="0"/>
              <a:t>global, </a:t>
            </a:r>
            <a:r>
              <a:rPr lang="en-GB" dirty="0"/>
              <a:t>short names for locals</a:t>
            </a:r>
            <a:r>
              <a:rPr lang="en-GB" dirty="0" smtClean="0"/>
              <a:t>.</a:t>
            </a:r>
          </a:p>
          <a:p>
            <a:endParaRPr lang="en-GB" dirty="0"/>
          </a:p>
          <a:p>
            <a:endParaRPr lang="en-GB" dirty="0" smtClean="0"/>
          </a:p>
          <a:p>
            <a:endParaRPr lang="en-GB" dirty="0"/>
          </a:p>
          <a:p>
            <a:endParaRPr lang="en-GB" dirty="0" smtClean="0"/>
          </a:p>
          <a:p>
            <a:endParaRPr lang="en-GB" dirty="0"/>
          </a:p>
          <a:p>
            <a:r>
              <a:rPr lang="en-GB" dirty="0"/>
              <a:t>Be consistent. </a:t>
            </a:r>
          </a:p>
          <a:p>
            <a:endParaRPr lang="en-US" dirty="0"/>
          </a:p>
        </p:txBody>
      </p:sp>
      <p:pic>
        <p:nvPicPr>
          <p:cNvPr id="4" name="Picture 3" descr="Screen Clipping"/>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370888" y="2712029"/>
            <a:ext cx="8402223" cy="1057423"/>
          </a:xfrm>
          <a:prstGeom prst="rect">
            <a:avLst/>
          </a:prstGeom>
          <a:ln>
            <a:solidFill>
              <a:schemeClr val="tx1"/>
            </a:solidFill>
          </a:ln>
        </p:spPr>
      </p:pic>
      <p:pic>
        <p:nvPicPr>
          <p:cNvPr id="5" name="Picture 4" descr="Screen Clipping"/>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023702" y="4790791"/>
            <a:ext cx="7392432" cy="1305107"/>
          </a:xfrm>
          <a:prstGeom prst="rect">
            <a:avLst/>
          </a:prstGeom>
          <a:ln>
            <a:solidFill>
              <a:schemeClr val="tx1"/>
            </a:solidFill>
          </a:ln>
        </p:spPr>
      </p:pic>
      <p:pic>
        <p:nvPicPr>
          <p:cNvPr id="6" name="Picture 5" descr="Screen Clipping"/>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242811" y="4790791"/>
            <a:ext cx="4658375" cy="1305107"/>
          </a:xfrm>
          <a:prstGeom prst="rect">
            <a:avLst/>
          </a:prstGeom>
          <a:ln>
            <a:solidFill>
              <a:schemeClr val="tx1"/>
            </a:solidFill>
          </a:ln>
        </p:spPr>
      </p:pic>
    </p:spTree>
    <p:extLst>
      <p:ext uri="{BB962C8B-B14F-4D97-AF65-F5344CB8AC3E}">
        <p14:creationId xmlns:p14="http://schemas.microsoft.com/office/powerpoint/2010/main" val="150635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5"/>
                                        </p:tgtEl>
                                      </p:cBhvr>
                                    </p:animEffect>
                                    <p:set>
                                      <p:cBhvr>
                                        <p:cTn id="25" dur="1" fill="hold">
                                          <p:stCondLst>
                                            <p:cond delay="499"/>
                                          </p:stCondLst>
                                        </p:cTn>
                                        <p:tgtEl>
                                          <p:spTgt spid="5"/>
                                        </p:tgtEl>
                                        <p:attrNameLst>
                                          <p:attrName>style.visibility</p:attrName>
                                        </p:attrNameLst>
                                      </p:cBhvr>
                                      <p:to>
                                        <p:strVal val="hidden"/>
                                      </p:to>
                                    </p:se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Names</a:t>
            </a:r>
            <a:endParaRPr lang="en-US" dirty="0"/>
          </a:p>
        </p:txBody>
      </p:sp>
      <p:sp>
        <p:nvSpPr>
          <p:cNvPr id="3" name="Content Placeholder 2"/>
          <p:cNvSpPr>
            <a:spLocks noGrp="1"/>
          </p:cNvSpPr>
          <p:nvPr>
            <p:ph idx="1"/>
          </p:nvPr>
        </p:nvSpPr>
        <p:spPr/>
        <p:txBody>
          <a:bodyPr/>
          <a:lstStyle/>
          <a:p>
            <a:r>
              <a:rPr lang="en-US" dirty="0" smtClean="0"/>
              <a:t> Be accurate</a:t>
            </a:r>
            <a:endParaRPr lang="en-US" dirty="0"/>
          </a:p>
        </p:txBody>
      </p:sp>
      <p:pic>
        <p:nvPicPr>
          <p:cNvPr id="4" name="Picture 3" descr="Screen Clipping"/>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471180" y="2304178"/>
            <a:ext cx="6201640" cy="447737"/>
          </a:xfrm>
          <a:prstGeom prst="rect">
            <a:avLst/>
          </a:prstGeom>
          <a:ln>
            <a:solidFill>
              <a:schemeClr val="tx1"/>
            </a:solidFill>
          </a:ln>
        </p:spPr>
      </p:pic>
      <p:sp>
        <p:nvSpPr>
          <p:cNvPr id="5" name="TextBox 4"/>
          <p:cNvSpPr txBox="1"/>
          <p:nvPr/>
        </p:nvSpPr>
        <p:spPr>
          <a:xfrm>
            <a:off x="4155141" y="2849215"/>
            <a:ext cx="518091" cy="369332"/>
          </a:xfrm>
          <a:prstGeom prst="rect">
            <a:avLst/>
          </a:prstGeom>
          <a:noFill/>
        </p:spPr>
        <p:txBody>
          <a:bodyPr wrap="none" rtlCol="0">
            <a:spAutoFit/>
          </a:bodyPr>
          <a:lstStyle/>
          <a:p>
            <a:r>
              <a:rPr lang="en-US" dirty="0" smtClean="0"/>
              <a:t>Vs.</a:t>
            </a:r>
            <a:endParaRPr lang="en-US" dirty="0"/>
          </a:p>
        </p:txBody>
      </p:sp>
      <p:pic>
        <p:nvPicPr>
          <p:cNvPr id="6" name="Picture 5" descr="Screen Clipping"/>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504522" y="3224184"/>
            <a:ext cx="6134956" cy="409632"/>
          </a:xfrm>
          <a:prstGeom prst="rect">
            <a:avLst/>
          </a:prstGeom>
          <a:ln>
            <a:solidFill>
              <a:schemeClr val="tx1"/>
            </a:solidFill>
          </a:ln>
        </p:spPr>
      </p:pic>
      <p:pic>
        <p:nvPicPr>
          <p:cNvPr id="7" name="Picture 6" descr="Screen Clipping"/>
          <p:cNvPicPr>
            <a:picLocks noChangeAspect="1"/>
          </p:cNvPicPr>
          <p:nvPr/>
        </p:nvPicPr>
        <p:blipFill>
          <a:blip r:embed="rId4">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2048728" y="4412569"/>
            <a:ext cx="5249008" cy="1333686"/>
          </a:xfrm>
          <a:prstGeom prst="rect">
            <a:avLst/>
          </a:prstGeom>
          <a:ln>
            <a:solidFill>
              <a:schemeClr val="tx1"/>
            </a:solidFill>
          </a:ln>
        </p:spPr>
      </p:pic>
    </p:spTree>
    <p:extLst>
      <p:ext uri="{BB962C8B-B14F-4D97-AF65-F5344CB8AC3E}">
        <p14:creationId xmlns:p14="http://schemas.microsoft.com/office/powerpoint/2010/main" val="379958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Statements </a:t>
            </a:r>
          </a:p>
        </p:txBody>
      </p:sp>
      <p:sp>
        <p:nvSpPr>
          <p:cNvPr id="3" name="Content Placeholder 2"/>
          <p:cNvSpPr>
            <a:spLocks noGrp="1"/>
          </p:cNvSpPr>
          <p:nvPr>
            <p:ph idx="1"/>
          </p:nvPr>
        </p:nvSpPr>
        <p:spPr/>
        <p:txBody>
          <a:bodyPr/>
          <a:lstStyle/>
          <a:p>
            <a:r>
              <a:rPr lang="en-US" dirty="0"/>
              <a:t> Indent to show structure. </a:t>
            </a:r>
          </a:p>
        </p:txBody>
      </p:sp>
      <p:pic>
        <p:nvPicPr>
          <p:cNvPr id="4" name="Picture 3" descr="Screen Clipping"/>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76567" y="2507828"/>
            <a:ext cx="4344006" cy="685896"/>
          </a:xfrm>
          <a:prstGeom prst="rect">
            <a:avLst/>
          </a:prstGeom>
          <a:ln>
            <a:solidFill>
              <a:schemeClr val="tx1"/>
            </a:solidFill>
          </a:ln>
        </p:spPr>
      </p:pic>
      <p:pic>
        <p:nvPicPr>
          <p:cNvPr id="5" name="Picture 4" descr="Screen Clipping"/>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776567" y="3551710"/>
            <a:ext cx="5430008" cy="1133633"/>
          </a:xfrm>
          <a:prstGeom prst="rect">
            <a:avLst/>
          </a:prstGeom>
          <a:ln>
            <a:solidFill>
              <a:schemeClr val="tx1"/>
            </a:solidFill>
          </a:ln>
        </p:spPr>
      </p:pic>
      <p:pic>
        <p:nvPicPr>
          <p:cNvPr id="6" name="Picture 5" descr="Screen Clipping"/>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776567" y="5043329"/>
            <a:ext cx="3258005" cy="1143160"/>
          </a:xfrm>
          <a:prstGeom prst="rect">
            <a:avLst/>
          </a:prstGeom>
          <a:ln>
            <a:solidFill>
              <a:schemeClr val="tx1"/>
            </a:solidFill>
          </a:ln>
        </p:spPr>
      </p:pic>
    </p:spTree>
    <p:extLst>
      <p:ext uri="{BB962C8B-B14F-4D97-AF65-F5344CB8AC3E}">
        <p14:creationId xmlns:p14="http://schemas.microsoft.com/office/powerpoint/2010/main" val="2244495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Statements </a:t>
            </a:r>
          </a:p>
        </p:txBody>
      </p:sp>
      <p:sp>
        <p:nvSpPr>
          <p:cNvPr id="3" name="Content Placeholder 2"/>
          <p:cNvSpPr>
            <a:spLocks noGrp="1"/>
          </p:cNvSpPr>
          <p:nvPr>
            <p:ph idx="1"/>
          </p:nvPr>
        </p:nvSpPr>
        <p:spPr/>
        <p:txBody>
          <a:bodyPr/>
          <a:lstStyle/>
          <a:p>
            <a:r>
              <a:rPr lang="en-US" dirty="0"/>
              <a:t> </a:t>
            </a:r>
            <a:r>
              <a:rPr lang="en-GB" dirty="0"/>
              <a:t>Use the natural form for expressions. </a:t>
            </a:r>
            <a:endParaRPr lang="en-GB" dirty="0" smtClean="0"/>
          </a:p>
          <a:p>
            <a:endParaRPr lang="en-GB" dirty="0"/>
          </a:p>
          <a:p>
            <a:r>
              <a:rPr lang="en-GB" dirty="0"/>
              <a:t> </a:t>
            </a:r>
            <a:r>
              <a:rPr lang="en-GB" b="1" u="sng" dirty="0"/>
              <a:t>Conditional expressions </a:t>
            </a:r>
            <a:r>
              <a:rPr lang="en-GB" b="1" u="sng" dirty="0" smtClean="0"/>
              <a:t>with negations</a:t>
            </a:r>
            <a:r>
              <a:rPr lang="en-GB" dirty="0" smtClean="0"/>
              <a:t> </a:t>
            </a:r>
            <a:r>
              <a:rPr lang="en-GB" dirty="0"/>
              <a:t>are always hard to </a:t>
            </a:r>
            <a:r>
              <a:rPr lang="en-GB" dirty="0" smtClean="0"/>
              <a:t>understand</a:t>
            </a:r>
            <a:r>
              <a:rPr lang="en-GB" dirty="0"/>
              <a:t>.</a:t>
            </a:r>
            <a:endParaRPr lang="en-US" dirty="0"/>
          </a:p>
        </p:txBody>
      </p:sp>
      <p:pic>
        <p:nvPicPr>
          <p:cNvPr id="7" name="Picture 6" descr="Screen Clipping"/>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04363" y="3653583"/>
            <a:ext cx="7335274" cy="695422"/>
          </a:xfrm>
          <a:prstGeom prst="rect">
            <a:avLst/>
          </a:prstGeom>
          <a:ln>
            <a:solidFill>
              <a:schemeClr val="tx1"/>
            </a:solidFill>
          </a:ln>
        </p:spPr>
      </p:pic>
      <p:grpSp>
        <p:nvGrpSpPr>
          <p:cNvPr id="10" name="Group 9"/>
          <p:cNvGrpSpPr/>
          <p:nvPr/>
        </p:nvGrpSpPr>
        <p:grpSpPr>
          <a:xfrm>
            <a:off x="1099652" y="4483941"/>
            <a:ext cx="6944694" cy="1152058"/>
            <a:chOff x="1099652" y="4483941"/>
            <a:chExt cx="6944694" cy="1152058"/>
          </a:xfrm>
        </p:grpSpPr>
        <p:sp>
          <p:nvSpPr>
            <p:cNvPr id="8" name="TextBox 7"/>
            <p:cNvSpPr txBox="1"/>
            <p:nvPr/>
          </p:nvSpPr>
          <p:spPr>
            <a:xfrm>
              <a:off x="4312954" y="4483941"/>
              <a:ext cx="518091" cy="369332"/>
            </a:xfrm>
            <a:prstGeom prst="rect">
              <a:avLst/>
            </a:prstGeom>
            <a:noFill/>
          </p:spPr>
          <p:txBody>
            <a:bodyPr wrap="none" rtlCol="0">
              <a:spAutoFit/>
            </a:bodyPr>
            <a:lstStyle/>
            <a:p>
              <a:r>
                <a:rPr lang="en-US" dirty="0" smtClean="0"/>
                <a:t>Vs.</a:t>
              </a:r>
              <a:endParaRPr lang="en-US" dirty="0"/>
            </a:p>
          </p:txBody>
        </p:sp>
        <p:pic>
          <p:nvPicPr>
            <p:cNvPr id="9" name="Picture 8" descr="Screen Clipping"/>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1099652" y="4988209"/>
              <a:ext cx="6944694" cy="647790"/>
            </a:xfrm>
            <a:prstGeom prst="rect">
              <a:avLst/>
            </a:prstGeom>
            <a:ln>
              <a:solidFill>
                <a:schemeClr val="tx1"/>
              </a:solidFill>
            </a:ln>
          </p:spPr>
        </p:pic>
      </p:grpSp>
    </p:spTree>
    <p:extLst>
      <p:ext uri="{BB962C8B-B14F-4D97-AF65-F5344CB8AC3E}">
        <p14:creationId xmlns:p14="http://schemas.microsoft.com/office/powerpoint/2010/main" val="192488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Statements </a:t>
            </a:r>
          </a:p>
        </p:txBody>
      </p:sp>
      <p:sp>
        <p:nvSpPr>
          <p:cNvPr id="3" name="Content Placeholder 2"/>
          <p:cNvSpPr>
            <a:spLocks noGrp="1"/>
          </p:cNvSpPr>
          <p:nvPr>
            <p:ph idx="1"/>
          </p:nvPr>
        </p:nvSpPr>
        <p:spPr/>
        <p:txBody>
          <a:bodyPr/>
          <a:lstStyle/>
          <a:p>
            <a:r>
              <a:rPr lang="en-US" dirty="0"/>
              <a:t> </a:t>
            </a:r>
            <a:r>
              <a:rPr lang="en-GB" dirty="0"/>
              <a:t>Parenthesize to resolve ambiguity</a:t>
            </a:r>
            <a:r>
              <a:rPr lang="en-GB" dirty="0" smtClean="0"/>
              <a:t>.</a:t>
            </a:r>
          </a:p>
          <a:p>
            <a:endParaRPr lang="en-GB" dirty="0"/>
          </a:p>
          <a:p>
            <a:endParaRPr lang="en-GB" dirty="0" smtClean="0"/>
          </a:p>
          <a:p>
            <a:endParaRPr lang="en-GB" dirty="0"/>
          </a:p>
          <a:p>
            <a:r>
              <a:rPr lang="en-GB" dirty="0" smtClean="0"/>
              <a:t>Careful about precedence </a:t>
            </a:r>
            <a:endParaRPr lang="en-US" dirty="0"/>
          </a:p>
        </p:txBody>
      </p:sp>
      <p:pic>
        <p:nvPicPr>
          <p:cNvPr id="4" name="Picture 3" descr="Screen Clipping"/>
          <p:cNvPicPr>
            <a:picLocks noChangeAspect="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2476207" y="2329096"/>
            <a:ext cx="4191585" cy="666843"/>
          </a:xfrm>
          <a:prstGeom prst="rect">
            <a:avLst/>
          </a:prstGeom>
          <a:ln>
            <a:solidFill>
              <a:schemeClr val="tx1"/>
            </a:solidFill>
          </a:ln>
        </p:spPr>
      </p:pic>
      <p:grpSp>
        <p:nvGrpSpPr>
          <p:cNvPr id="12" name="Group 11"/>
          <p:cNvGrpSpPr/>
          <p:nvPr/>
        </p:nvGrpSpPr>
        <p:grpSpPr>
          <a:xfrm>
            <a:off x="1333207" y="3900555"/>
            <a:ext cx="6477513" cy="685896"/>
            <a:chOff x="1333207" y="3900555"/>
            <a:chExt cx="6477513" cy="685896"/>
          </a:xfrm>
        </p:grpSpPr>
        <p:pic>
          <p:nvPicPr>
            <p:cNvPr id="5" name="Picture 4" descr="Screen Clipping"/>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33207" y="3900555"/>
              <a:ext cx="2772162" cy="685896"/>
            </a:xfrm>
            <a:prstGeom prst="rect">
              <a:avLst/>
            </a:prstGeom>
            <a:ln>
              <a:solidFill>
                <a:schemeClr val="tx1"/>
              </a:solidFill>
            </a:ln>
          </p:spPr>
        </p:pic>
        <p:pic>
          <p:nvPicPr>
            <p:cNvPr id="6" name="Picture 5" descr="Screen Clipping"/>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4809926" y="3930688"/>
              <a:ext cx="3000794" cy="647790"/>
            </a:xfrm>
            <a:prstGeom prst="rect">
              <a:avLst/>
            </a:prstGeom>
            <a:ln>
              <a:solidFill>
                <a:schemeClr val="tx1"/>
              </a:solidFill>
            </a:ln>
          </p:spPr>
        </p:pic>
        <p:sp>
          <p:nvSpPr>
            <p:cNvPr id="11" name="TextBox 10"/>
            <p:cNvSpPr txBox="1"/>
            <p:nvPr/>
          </p:nvSpPr>
          <p:spPr>
            <a:xfrm>
              <a:off x="4195304" y="4039784"/>
              <a:ext cx="518091" cy="369332"/>
            </a:xfrm>
            <a:prstGeom prst="rect">
              <a:avLst/>
            </a:prstGeom>
            <a:noFill/>
          </p:spPr>
          <p:txBody>
            <a:bodyPr wrap="none" rtlCol="0">
              <a:spAutoFit/>
            </a:bodyPr>
            <a:lstStyle/>
            <a:p>
              <a:r>
                <a:rPr lang="en-US" dirty="0" smtClean="0"/>
                <a:t>Vs.</a:t>
              </a:r>
              <a:endParaRPr lang="en-US" dirty="0"/>
            </a:p>
          </p:txBody>
        </p:sp>
      </p:grpSp>
      <p:grpSp>
        <p:nvGrpSpPr>
          <p:cNvPr id="16" name="Group 15"/>
          <p:cNvGrpSpPr/>
          <p:nvPr/>
        </p:nvGrpSpPr>
        <p:grpSpPr>
          <a:xfrm>
            <a:off x="665655" y="5070869"/>
            <a:ext cx="7849695" cy="1389419"/>
            <a:chOff x="665655" y="5070869"/>
            <a:chExt cx="7849695" cy="1389419"/>
          </a:xfrm>
        </p:grpSpPr>
        <p:pic>
          <p:nvPicPr>
            <p:cNvPr id="13" name="Picture 12" descr="Screen Clipping"/>
            <p:cNvPicPr>
              <a:picLocks noChangeAspect="1"/>
            </p:cNvPicPr>
            <p:nvPr/>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09099" y="5070869"/>
              <a:ext cx="7525800" cy="457264"/>
            </a:xfrm>
            <a:prstGeom prst="rect">
              <a:avLst/>
            </a:prstGeom>
            <a:ln>
              <a:solidFill>
                <a:schemeClr val="tx1"/>
              </a:solidFill>
            </a:ln>
          </p:spPr>
        </p:pic>
        <p:sp>
          <p:nvSpPr>
            <p:cNvPr id="14" name="TextBox 13"/>
            <p:cNvSpPr txBox="1"/>
            <p:nvPr/>
          </p:nvSpPr>
          <p:spPr>
            <a:xfrm>
              <a:off x="4195304" y="5528133"/>
              <a:ext cx="518091" cy="369332"/>
            </a:xfrm>
            <a:prstGeom prst="rect">
              <a:avLst/>
            </a:prstGeom>
            <a:noFill/>
          </p:spPr>
          <p:txBody>
            <a:bodyPr wrap="none" rtlCol="0">
              <a:spAutoFit/>
            </a:bodyPr>
            <a:lstStyle/>
            <a:p>
              <a:r>
                <a:rPr lang="en-US" dirty="0" smtClean="0"/>
                <a:t>Vs.</a:t>
              </a:r>
              <a:endParaRPr lang="en-US" dirty="0"/>
            </a:p>
          </p:txBody>
        </p:sp>
        <p:pic>
          <p:nvPicPr>
            <p:cNvPr id="15" name="Picture 14" descr="Screen Clipping"/>
            <p:cNvPicPr>
              <a:picLocks noChangeAspect="1"/>
            </p:cNvPicPr>
            <p:nvPr/>
          </p:nvPicPr>
          <p:blipFill>
            <a:blip r:embed="rId6">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665655" y="6012551"/>
              <a:ext cx="7849695" cy="447737"/>
            </a:xfrm>
            <a:prstGeom prst="rect">
              <a:avLst/>
            </a:prstGeom>
            <a:ln>
              <a:solidFill>
                <a:schemeClr val="tx1"/>
              </a:solidFill>
            </a:ln>
          </p:spPr>
        </p:pic>
      </p:grpSp>
    </p:spTree>
    <p:extLst>
      <p:ext uri="{BB962C8B-B14F-4D97-AF65-F5344CB8AC3E}">
        <p14:creationId xmlns:p14="http://schemas.microsoft.com/office/powerpoint/2010/main" val="3286778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Statements </a:t>
            </a:r>
          </a:p>
        </p:txBody>
      </p:sp>
      <p:sp>
        <p:nvSpPr>
          <p:cNvPr id="3" name="Content Placeholder 2"/>
          <p:cNvSpPr>
            <a:spLocks noGrp="1"/>
          </p:cNvSpPr>
          <p:nvPr>
            <p:ph idx="1"/>
          </p:nvPr>
        </p:nvSpPr>
        <p:spPr/>
        <p:txBody>
          <a:bodyPr/>
          <a:lstStyle/>
          <a:p>
            <a:r>
              <a:rPr lang="en-US" dirty="0"/>
              <a:t> </a:t>
            </a:r>
            <a:r>
              <a:rPr lang="en-GB" dirty="0"/>
              <a:t>Break up complex expressions. </a:t>
            </a:r>
          </a:p>
          <a:p>
            <a:endParaRPr lang="en-GB" dirty="0" smtClean="0"/>
          </a:p>
          <a:p>
            <a:endParaRPr lang="en-GB" dirty="0"/>
          </a:p>
        </p:txBody>
      </p:sp>
      <p:grpSp>
        <p:nvGrpSpPr>
          <p:cNvPr id="10" name="Group 9"/>
          <p:cNvGrpSpPr/>
          <p:nvPr/>
        </p:nvGrpSpPr>
        <p:grpSpPr>
          <a:xfrm>
            <a:off x="1296659" y="2672207"/>
            <a:ext cx="6039693" cy="2658174"/>
            <a:chOff x="1310106" y="2384860"/>
            <a:chExt cx="6039693" cy="2658174"/>
          </a:xfrm>
        </p:grpSpPr>
        <p:pic>
          <p:nvPicPr>
            <p:cNvPr id="8" name="Picture 7" descr="Screen Clipping"/>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310106" y="2384860"/>
              <a:ext cx="6039693" cy="447737"/>
            </a:xfrm>
            <a:prstGeom prst="rect">
              <a:avLst/>
            </a:prstGeom>
            <a:ln>
              <a:solidFill>
                <a:schemeClr val="tx1"/>
              </a:solidFill>
            </a:ln>
          </p:spPr>
        </p:pic>
        <p:pic>
          <p:nvPicPr>
            <p:cNvPr id="9" name="Picture 8" descr="Screen Clipping"/>
            <p:cNvPicPr>
              <a:picLocks noChangeAspect="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324051" y="3509295"/>
              <a:ext cx="2495898" cy="1533739"/>
            </a:xfrm>
            <a:prstGeom prst="rect">
              <a:avLst/>
            </a:prstGeom>
            <a:ln>
              <a:solidFill>
                <a:schemeClr val="tx1"/>
              </a:solidFill>
            </a:ln>
          </p:spPr>
        </p:pic>
        <p:sp>
          <p:nvSpPr>
            <p:cNvPr id="17" name="TextBox 16"/>
            <p:cNvSpPr txBox="1"/>
            <p:nvPr/>
          </p:nvSpPr>
          <p:spPr>
            <a:xfrm>
              <a:off x="4312954" y="3030229"/>
              <a:ext cx="518091" cy="369332"/>
            </a:xfrm>
            <a:prstGeom prst="rect">
              <a:avLst/>
            </a:prstGeom>
            <a:noFill/>
          </p:spPr>
          <p:txBody>
            <a:bodyPr wrap="none" rtlCol="0">
              <a:spAutoFit/>
            </a:bodyPr>
            <a:lstStyle/>
            <a:p>
              <a:r>
                <a:rPr lang="en-US" dirty="0" smtClean="0"/>
                <a:t>Vs.</a:t>
              </a:r>
              <a:endParaRPr lang="en-US" dirty="0"/>
            </a:p>
          </p:txBody>
        </p:sp>
      </p:grpSp>
    </p:spTree>
    <p:extLst>
      <p:ext uri="{BB962C8B-B14F-4D97-AF65-F5344CB8AC3E}">
        <p14:creationId xmlns:p14="http://schemas.microsoft.com/office/powerpoint/2010/main" val="323278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ltLang="en-US"/>
              <a:t>Types of Middleware</a:t>
            </a:r>
          </a:p>
        </p:txBody>
      </p:sp>
      <p:sp>
        <p:nvSpPr>
          <p:cNvPr id="292867" name="Rectangle 3"/>
          <p:cNvSpPr>
            <a:spLocks noGrp="1" noChangeArrowheads="1"/>
          </p:cNvSpPr>
          <p:nvPr>
            <p:ph type="body" idx="1"/>
          </p:nvPr>
        </p:nvSpPr>
        <p:spPr>
          <a:xfrm>
            <a:off x="914400" y="1574800"/>
            <a:ext cx="8229600" cy="3657600"/>
          </a:xfrm>
        </p:spPr>
        <p:txBody>
          <a:bodyPr/>
          <a:lstStyle/>
          <a:p>
            <a:pPr>
              <a:lnSpc>
                <a:spcPct val="150000"/>
              </a:lnSpc>
            </a:pPr>
            <a:r>
              <a:rPr lang="en-US" altLang="en-US" dirty="0"/>
              <a:t>There are four basic types of middleware</a:t>
            </a:r>
          </a:p>
          <a:p>
            <a:pPr lvl="1">
              <a:lnSpc>
                <a:spcPct val="150000"/>
              </a:lnSpc>
            </a:pPr>
            <a:r>
              <a:rPr lang="en-US" altLang="en-US" dirty="0"/>
              <a:t>Transaction Processing Monitor (TP)</a:t>
            </a:r>
          </a:p>
          <a:p>
            <a:pPr lvl="1">
              <a:lnSpc>
                <a:spcPct val="150000"/>
              </a:lnSpc>
            </a:pPr>
            <a:r>
              <a:rPr lang="en-US" altLang="en-US" dirty="0"/>
              <a:t>Remote Procedure Call (RPC)</a:t>
            </a:r>
          </a:p>
          <a:p>
            <a:pPr lvl="1">
              <a:lnSpc>
                <a:spcPct val="150000"/>
              </a:lnSpc>
            </a:pPr>
            <a:r>
              <a:rPr lang="en-US" altLang="en-US" dirty="0"/>
              <a:t>Message-Oriented Middleware (MOM)</a:t>
            </a:r>
          </a:p>
          <a:p>
            <a:pPr lvl="1">
              <a:lnSpc>
                <a:spcPct val="150000"/>
              </a:lnSpc>
            </a:pPr>
            <a:r>
              <a:rPr lang="en-US" altLang="en-US" dirty="0"/>
              <a:t>Object Request Broker (ORB)</a:t>
            </a:r>
          </a:p>
        </p:txBody>
      </p:sp>
    </p:spTree>
    <p:extLst>
      <p:ext uri="{BB962C8B-B14F-4D97-AF65-F5344CB8AC3E}">
        <p14:creationId xmlns:p14="http://schemas.microsoft.com/office/powerpoint/2010/main" val="148499525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Expressions and Statements </a:t>
            </a:r>
          </a:p>
        </p:txBody>
      </p:sp>
      <p:sp>
        <p:nvSpPr>
          <p:cNvPr id="3" name="Content Placeholder 2"/>
          <p:cNvSpPr>
            <a:spLocks noGrp="1"/>
          </p:cNvSpPr>
          <p:nvPr>
            <p:ph idx="1"/>
          </p:nvPr>
        </p:nvSpPr>
        <p:spPr/>
        <p:txBody>
          <a:bodyPr/>
          <a:lstStyle/>
          <a:p>
            <a:r>
              <a:rPr lang="en-US" dirty="0"/>
              <a:t> </a:t>
            </a:r>
            <a:r>
              <a:rPr lang="en-US" dirty="0" smtClean="0"/>
              <a:t>G</a:t>
            </a:r>
            <a:r>
              <a:rPr lang="en-GB" dirty="0" err="1" smtClean="0"/>
              <a:t>oal</a:t>
            </a:r>
            <a:r>
              <a:rPr lang="en-GB" dirty="0" smtClean="0"/>
              <a:t> </a:t>
            </a:r>
            <a:r>
              <a:rPr lang="en-GB" dirty="0"/>
              <a:t>is to write clear code, not clever code. </a:t>
            </a:r>
            <a:endParaRPr lang="en-GB" dirty="0" smtClean="0"/>
          </a:p>
          <a:p>
            <a:endParaRPr lang="en-GB" dirty="0"/>
          </a:p>
        </p:txBody>
      </p:sp>
      <p:pic>
        <p:nvPicPr>
          <p:cNvPr id="4" name="Picture 3" descr="Screen Clipping"/>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830712" y="2469464"/>
            <a:ext cx="6944694" cy="466790"/>
          </a:xfrm>
          <a:prstGeom prst="rect">
            <a:avLst/>
          </a:prstGeom>
          <a:ln>
            <a:solidFill>
              <a:schemeClr val="tx1"/>
            </a:solidFill>
          </a:ln>
        </p:spPr>
      </p:pic>
      <p:pic>
        <p:nvPicPr>
          <p:cNvPr id="5" name="Picture 4" descr="Screen Clipping"/>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830712" y="3367321"/>
            <a:ext cx="4706007" cy="438211"/>
          </a:xfrm>
          <a:prstGeom prst="rect">
            <a:avLst/>
          </a:prstGeom>
          <a:ln>
            <a:solidFill>
              <a:schemeClr val="tx1"/>
            </a:solidFill>
          </a:ln>
        </p:spPr>
      </p:pic>
      <p:pic>
        <p:nvPicPr>
          <p:cNvPr id="6" name="Picture 5" descr="Screen Clipping"/>
          <p:cNvPicPr>
            <a:picLocks noChangeAspect="1"/>
          </p:cNvPicPr>
          <p:nvPr/>
        </p:nvPicPr>
        <p:blipFill>
          <a:blip r:embed="rId4">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830712" y="4236600"/>
            <a:ext cx="3362794" cy="381053"/>
          </a:xfrm>
          <a:prstGeom prst="rect">
            <a:avLst/>
          </a:prstGeom>
          <a:ln>
            <a:solidFill>
              <a:schemeClr val="tx1"/>
            </a:solidFill>
          </a:ln>
        </p:spPr>
      </p:pic>
    </p:spTree>
    <p:extLst>
      <p:ext uri="{BB962C8B-B14F-4D97-AF65-F5344CB8AC3E}">
        <p14:creationId xmlns:p14="http://schemas.microsoft.com/office/powerpoint/2010/main" val="231701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Consistency and Idioms</a:t>
            </a:r>
            <a:endParaRPr lang="en-US" dirty="0"/>
          </a:p>
        </p:txBody>
      </p:sp>
      <p:sp>
        <p:nvSpPr>
          <p:cNvPr id="3" name="Content Placeholder 2"/>
          <p:cNvSpPr>
            <a:spLocks noGrp="1"/>
          </p:cNvSpPr>
          <p:nvPr>
            <p:ph idx="1"/>
          </p:nvPr>
        </p:nvSpPr>
        <p:spPr/>
        <p:txBody>
          <a:bodyPr/>
          <a:lstStyle/>
          <a:p>
            <a:r>
              <a:rPr lang="en-US" dirty="0" smtClean="0"/>
              <a:t> </a:t>
            </a:r>
            <a:r>
              <a:rPr lang="en-GB" dirty="0"/>
              <a:t>Use a consistent indentation and brace style. </a:t>
            </a:r>
            <a:endParaRPr lang="en-US" dirty="0"/>
          </a:p>
        </p:txBody>
      </p:sp>
      <p:pic>
        <p:nvPicPr>
          <p:cNvPr id="4" name="Picture 3" descr="Screen Clipping"/>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319368" y="2459521"/>
            <a:ext cx="4143953" cy="2267266"/>
          </a:xfrm>
          <a:prstGeom prst="rect">
            <a:avLst/>
          </a:prstGeom>
          <a:ln>
            <a:solidFill>
              <a:schemeClr val="tx1"/>
            </a:solidFill>
          </a:ln>
        </p:spPr>
      </p:pic>
      <p:pic>
        <p:nvPicPr>
          <p:cNvPr id="5" name="Picture 4" descr="Screen Clipping"/>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4772603" y="2354731"/>
            <a:ext cx="4220164" cy="2476846"/>
          </a:xfrm>
          <a:prstGeom prst="rect">
            <a:avLst/>
          </a:prstGeom>
          <a:ln>
            <a:solidFill>
              <a:schemeClr val="tx1"/>
            </a:solidFill>
          </a:ln>
        </p:spPr>
      </p:pic>
      <p:sp>
        <p:nvSpPr>
          <p:cNvPr id="6" name="Rectangle 5"/>
          <p:cNvSpPr/>
          <p:nvPr/>
        </p:nvSpPr>
        <p:spPr>
          <a:xfrm>
            <a:off x="722780" y="5360683"/>
            <a:ext cx="7886700" cy="707886"/>
          </a:xfrm>
          <a:prstGeom prst="rect">
            <a:avLst/>
          </a:prstGeom>
        </p:spPr>
        <p:txBody>
          <a:bodyPr wrap="square">
            <a:spAutoFit/>
          </a:bodyPr>
          <a:lstStyle/>
          <a:p>
            <a:r>
              <a:rPr lang="en-US" sz="2000" b="1" i="1" u="sng" dirty="0" smtClean="0"/>
              <a:t>If </a:t>
            </a:r>
            <a:r>
              <a:rPr lang="en-US" sz="2000" b="1" i="1" u="sng" dirty="0"/>
              <a:t>you work on a program you didn't write, preserve the style you find </a:t>
            </a:r>
            <a:r>
              <a:rPr lang="en-US" sz="2000" b="1" i="1" u="sng" dirty="0" smtClean="0"/>
              <a:t>there</a:t>
            </a:r>
            <a:r>
              <a:rPr lang="en-US" sz="2000" b="1" i="1" u="sng" dirty="0"/>
              <a:t>. </a:t>
            </a:r>
          </a:p>
        </p:txBody>
      </p:sp>
    </p:spTree>
    <p:extLst>
      <p:ext uri="{BB962C8B-B14F-4D97-AF65-F5344CB8AC3E}">
        <p14:creationId xmlns:p14="http://schemas.microsoft.com/office/powerpoint/2010/main" val="289704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Idioms</a:t>
            </a:r>
            <a:endParaRPr lang="en-US" dirty="0"/>
          </a:p>
        </p:txBody>
      </p:sp>
      <p:sp>
        <p:nvSpPr>
          <p:cNvPr id="3" name="Content Placeholder 2"/>
          <p:cNvSpPr>
            <a:spLocks noGrp="1"/>
          </p:cNvSpPr>
          <p:nvPr>
            <p:ph idx="1"/>
          </p:nvPr>
        </p:nvSpPr>
        <p:spPr/>
        <p:txBody>
          <a:bodyPr/>
          <a:lstStyle/>
          <a:p>
            <a:r>
              <a:rPr lang="en-US" dirty="0"/>
              <a:t> </a:t>
            </a:r>
            <a:r>
              <a:rPr lang="en-US" dirty="0" smtClean="0"/>
              <a:t>Standard (common) way of writing programs</a:t>
            </a:r>
            <a:endParaRPr lang="en-US" dirty="0"/>
          </a:p>
        </p:txBody>
      </p:sp>
      <p:pic>
        <p:nvPicPr>
          <p:cNvPr id="10" name="Picture 9"/>
          <p:cNvPicPr>
            <a:picLocks noChangeAspect="1"/>
          </p:cNvPicPr>
          <p:nvPr/>
        </p:nvPicPr>
        <p:blipFill>
          <a:blip r:embed="rId2">
            <a:duotone>
              <a:prstClr val="black"/>
              <a:schemeClr val="accent1">
                <a:tint val="45000"/>
                <a:satMod val="400000"/>
              </a:schemeClr>
            </a:duotone>
          </a:blip>
          <a:stretch>
            <a:fillRect/>
          </a:stretch>
        </p:blipFill>
        <p:spPr>
          <a:xfrm>
            <a:off x="829162" y="2722496"/>
            <a:ext cx="1676545" cy="1950889"/>
          </a:xfrm>
          <a:prstGeom prst="rect">
            <a:avLst/>
          </a:prstGeom>
          <a:ln>
            <a:solidFill>
              <a:schemeClr val="tx1"/>
            </a:solidFill>
          </a:ln>
        </p:spPr>
      </p:pic>
      <p:pic>
        <p:nvPicPr>
          <p:cNvPr id="11" name="Picture 10" descr="Screen Clipping"/>
          <p:cNvPicPr>
            <a:picLocks noChangeAspect="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352609" y="2203311"/>
            <a:ext cx="3162741" cy="1038370"/>
          </a:xfrm>
          <a:prstGeom prst="rect">
            <a:avLst/>
          </a:prstGeom>
          <a:ln>
            <a:solidFill>
              <a:schemeClr val="tx1"/>
            </a:solidFill>
          </a:ln>
        </p:spPr>
      </p:pic>
      <p:pic>
        <p:nvPicPr>
          <p:cNvPr id="12" name="Picture 11" descr="Screen Clipping"/>
          <p:cNvPicPr>
            <a:picLocks noChangeAspect="1"/>
          </p:cNvPicPr>
          <p:nvPr/>
        </p:nvPicPr>
        <p:blipFill>
          <a:blip r:embed="rId4">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3047787" y="3459408"/>
            <a:ext cx="3048425" cy="704948"/>
          </a:xfrm>
          <a:prstGeom prst="rect">
            <a:avLst/>
          </a:prstGeom>
          <a:ln>
            <a:solidFill>
              <a:schemeClr val="tx1"/>
            </a:solidFill>
          </a:ln>
        </p:spPr>
      </p:pic>
      <p:pic>
        <p:nvPicPr>
          <p:cNvPr id="13" name="Picture 12" descr="Screen Clipping"/>
          <p:cNvPicPr>
            <a:picLocks noChangeAspect="1"/>
          </p:cNvPicPr>
          <p:nvPr/>
        </p:nvPicPr>
        <p:blipFill>
          <a:blip r:embed="rId5">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5352609" y="4542042"/>
            <a:ext cx="3238952" cy="666843"/>
          </a:xfrm>
          <a:prstGeom prst="rect">
            <a:avLst/>
          </a:prstGeom>
          <a:ln>
            <a:solidFill>
              <a:schemeClr val="tx1"/>
            </a:solidFill>
          </a:ln>
        </p:spPr>
      </p:pic>
      <p:pic>
        <p:nvPicPr>
          <p:cNvPr id="14" name="Picture 13" descr="Screen Clipping"/>
          <p:cNvPicPr>
            <a:picLocks noChangeAspect="1"/>
          </p:cNvPicPr>
          <p:nvPr/>
        </p:nvPicPr>
        <p:blipFill>
          <a:blip r:embed="rId6">
            <a:duotone>
              <a:prstClr val="black"/>
              <a:schemeClr val="accent6">
                <a:tint val="45000"/>
                <a:satMod val="400000"/>
              </a:schemeClr>
            </a:duotone>
            <a:extLst>
              <a:ext uri="{28A0092B-C50C-407E-A947-70E740481C1C}">
                <a14:useLocalDpi xmlns:a14="http://schemas.microsoft.com/office/drawing/2010/main" val="0"/>
              </a:ext>
            </a:extLst>
          </a:blip>
          <a:stretch>
            <a:fillRect/>
          </a:stretch>
        </p:blipFill>
        <p:spPr>
          <a:xfrm>
            <a:off x="3906974" y="5680215"/>
            <a:ext cx="3400900" cy="7144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5415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p:txBody>
          <a:bodyPr/>
          <a:lstStyle/>
          <a:p>
            <a:r>
              <a:rPr lang="en-US" altLang="en-US"/>
              <a:t>Transaction Processing (TP)</a:t>
            </a:r>
          </a:p>
        </p:txBody>
      </p:sp>
      <p:sp>
        <p:nvSpPr>
          <p:cNvPr id="344067" name="Rectangle 3"/>
          <p:cNvSpPr>
            <a:spLocks noGrp="1" noChangeArrowheads="1"/>
          </p:cNvSpPr>
          <p:nvPr>
            <p:ph type="body" idx="1"/>
          </p:nvPr>
        </p:nvSpPr>
        <p:spPr/>
        <p:txBody>
          <a:bodyPr/>
          <a:lstStyle/>
          <a:p>
            <a:pPr>
              <a:lnSpc>
                <a:spcPct val="150000"/>
              </a:lnSpc>
            </a:pPr>
            <a:r>
              <a:rPr lang="en-US" altLang="en-US" dirty="0"/>
              <a:t>TP can provide the following </a:t>
            </a:r>
          </a:p>
          <a:p>
            <a:pPr lvl="1">
              <a:lnSpc>
                <a:spcPct val="150000"/>
              </a:lnSpc>
            </a:pPr>
            <a:r>
              <a:rPr lang="en-US" altLang="en-US" dirty="0"/>
              <a:t>control transaction applications</a:t>
            </a:r>
          </a:p>
          <a:p>
            <a:pPr lvl="1">
              <a:lnSpc>
                <a:spcPct val="150000"/>
              </a:lnSpc>
            </a:pPr>
            <a:r>
              <a:rPr lang="en-US" altLang="en-US" dirty="0"/>
              <a:t>provide business logic/rules</a:t>
            </a:r>
          </a:p>
          <a:p>
            <a:pPr lvl="1">
              <a:lnSpc>
                <a:spcPct val="150000"/>
              </a:lnSpc>
            </a:pPr>
            <a:r>
              <a:rPr lang="en-US" altLang="en-US" dirty="0"/>
              <a:t>database updates</a:t>
            </a:r>
          </a:p>
          <a:p>
            <a:pPr lvl="1">
              <a:lnSpc>
                <a:spcPct val="150000"/>
              </a:lnSpc>
            </a:pPr>
            <a:endParaRPr lang="en-US" altLang="en-US" dirty="0"/>
          </a:p>
        </p:txBody>
      </p:sp>
    </p:spTree>
    <p:extLst>
      <p:ext uri="{BB962C8B-B14F-4D97-AF65-F5344CB8AC3E}">
        <p14:creationId xmlns:p14="http://schemas.microsoft.com/office/powerpoint/2010/main" val="18421004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p:txBody>
          <a:bodyPr/>
          <a:lstStyle/>
          <a:p>
            <a:r>
              <a:rPr lang="en-US" altLang="en-US"/>
              <a:t>Transaction Processing Architecture</a:t>
            </a:r>
          </a:p>
        </p:txBody>
      </p:sp>
      <p:sp>
        <p:nvSpPr>
          <p:cNvPr id="345092" name="Oval 4"/>
          <p:cNvSpPr>
            <a:spLocks noChangeArrowheads="1"/>
          </p:cNvSpPr>
          <p:nvPr/>
        </p:nvSpPr>
        <p:spPr bwMode="auto">
          <a:xfrm>
            <a:off x="1219200" y="3276600"/>
            <a:ext cx="1143000" cy="1066800"/>
          </a:xfrm>
          <a:prstGeom prst="ellipse">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en-US" altLang="en-US"/>
          </a:p>
        </p:txBody>
      </p:sp>
      <p:sp>
        <p:nvSpPr>
          <p:cNvPr id="345096" name="AutoShape 8"/>
          <p:cNvSpPr>
            <a:spLocks noChangeArrowheads="1"/>
          </p:cNvSpPr>
          <p:nvPr/>
        </p:nvSpPr>
        <p:spPr bwMode="auto">
          <a:xfrm>
            <a:off x="2362200" y="3733800"/>
            <a:ext cx="1066800" cy="152400"/>
          </a:xfrm>
          <a:prstGeom prst="leftRightArrow">
            <a:avLst>
              <a:gd name="adj1" fmla="val 50000"/>
              <a:gd name="adj2" fmla="val 140000"/>
            </a:avLst>
          </a:prstGeom>
          <a:solidFill>
            <a:srgbClr val="00000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097" name="AutoShape 9"/>
          <p:cNvSpPr>
            <a:spLocks noChangeArrowheads="1"/>
          </p:cNvSpPr>
          <p:nvPr/>
        </p:nvSpPr>
        <p:spPr bwMode="auto">
          <a:xfrm>
            <a:off x="3352800" y="2895600"/>
            <a:ext cx="1981200" cy="1600200"/>
          </a:xfrm>
          <a:prstGeom prst="cube">
            <a:avLst>
              <a:gd name="adj" fmla="val 25000"/>
            </a:avLst>
          </a:prstGeom>
          <a:solidFill>
            <a:srgbClr val="CE262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0" name="AutoShape 12"/>
          <p:cNvSpPr>
            <a:spLocks noChangeArrowheads="1"/>
          </p:cNvSpPr>
          <p:nvPr/>
        </p:nvSpPr>
        <p:spPr bwMode="auto">
          <a:xfrm>
            <a:off x="5181600" y="3810000"/>
            <a:ext cx="1981200" cy="152400"/>
          </a:xfrm>
          <a:prstGeom prst="leftRightArrow">
            <a:avLst>
              <a:gd name="adj1" fmla="val 50000"/>
              <a:gd name="adj2" fmla="val 260000"/>
            </a:avLst>
          </a:prstGeom>
          <a:solidFill>
            <a:srgbClr val="00000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1" name="AutoShape 13"/>
          <p:cNvSpPr>
            <a:spLocks noChangeArrowheads="1"/>
          </p:cNvSpPr>
          <p:nvPr/>
        </p:nvSpPr>
        <p:spPr bwMode="auto">
          <a:xfrm>
            <a:off x="5181600" y="3505200"/>
            <a:ext cx="1981200" cy="152400"/>
          </a:xfrm>
          <a:prstGeom prst="leftRightArrow">
            <a:avLst>
              <a:gd name="adj1" fmla="val 50000"/>
              <a:gd name="adj2" fmla="val 260000"/>
            </a:avLst>
          </a:prstGeom>
          <a:solidFill>
            <a:srgbClr val="000008"/>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3" name="AutoShape 15"/>
          <p:cNvSpPr>
            <a:spLocks noChangeArrowheads="1"/>
          </p:cNvSpPr>
          <p:nvPr/>
        </p:nvSpPr>
        <p:spPr bwMode="auto">
          <a:xfrm>
            <a:off x="7115175" y="2286000"/>
            <a:ext cx="1533525" cy="2667000"/>
          </a:xfrm>
          <a:prstGeom prst="can">
            <a:avLst>
              <a:gd name="adj" fmla="val 34863"/>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5104" name="WordArt 16"/>
          <p:cNvSpPr>
            <a:spLocks noChangeArrowheads="1" noChangeShapeType="1" noTextEdit="1"/>
          </p:cNvSpPr>
          <p:nvPr/>
        </p:nvSpPr>
        <p:spPr bwMode="auto">
          <a:xfrm>
            <a:off x="7239000" y="3276600"/>
            <a:ext cx="1200150" cy="838200"/>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4773"/>
              </a:avLst>
            </a:prstTxWarp>
          </a:bodyPr>
          <a:lstStyle/>
          <a:p>
            <a:pPr algn="ctr">
              <a:buFontTx/>
              <a:buNone/>
            </a:pPr>
            <a:r>
              <a:rPr lang="en-US" sz="3600" kern="10">
                <a:ln w="9525">
                  <a:solidFill>
                    <a:srgbClr val="000000"/>
                  </a:solidFill>
                  <a:miter lim="800000"/>
                  <a:headEnd/>
                  <a:tailEnd/>
                </a:ln>
                <a:solidFill>
                  <a:srgbClr val="000000"/>
                </a:solidFill>
                <a:latin typeface="Times New Roman" panose="02020603050405020304" pitchFamily="18" charset="0"/>
                <a:cs typeface="Times New Roman" panose="02020603050405020304" pitchFamily="18" charset="0"/>
              </a:rPr>
              <a:t>Data</a:t>
            </a:r>
          </a:p>
        </p:txBody>
      </p:sp>
      <p:sp>
        <p:nvSpPr>
          <p:cNvPr id="345108" name="Text Box 20"/>
          <p:cNvSpPr txBox="1">
            <a:spLocks noChangeArrowheads="1"/>
          </p:cNvSpPr>
          <p:nvPr/>
        </p:nvSpPr>
        <p:spPr bwMode="auto">
          <a:xfrm>
            <a:off x="1219200" y="3505200"/>
            <a:ext cx="112712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a:t>Client</a:t>
            </a:r>
          </a:p>
        </p:txBody>
      </p:sp>
      <p:sp>
        <p:nvSpPr>
          <p:cNvPr id="345109" name="Text Box 21"/>
          <p:cNvSpPr txBox="1">
            <a:spLocks noChangeArrowheads="1"/>
          </p:cNvSpPr>
          <p:nvPr/>
        </p:nvSpPr>
        <p:spPr bwMode="auto">
          <a:xfrm>
            <a:off x="3352800" y="3505200"/>
            <a:ext cx="1665288"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Clr>
                <a:srgbClr val="000008"/>
              </a:buClr>
              <a:buSzPct val="55000"/>
              <a:buFontTx/>
              <a:buNone/>
            </a:pPr>
            <a:r>
              <a:rPr kumimoji="0" lang="en-US" altLang="en-US" sz="2400"/>
              <a:t>TP</a:t>
            </a:r>
            <a:r>
              <a:rPr kumimoji="0" lang="en-US" altLang="en-US"/>
              <a:t> </a:t>
            </a:r>
            <a:r>
              <a:rPr kumimoji="0" lang="en-US" altLang="en-US" sz="2400"/>
              <a:t>Monitor</a:t>
            </a:r>
            <a:endParaRPr kumimoji="0" lang="en-US" altLang="en-US"/>
          </a:p>
        </p:txBody>
      </p:sp>
      <p:sp>
        <p:nvSpPr>
          <p:cNvPr id="345110" name="Text Box 22"/>
          <p:cNvSpPr txBox="1">
            <a:spLocks noChangeArrowheads="1"/>
          </p:cNvSpPr>
          <p:nvPr/>
        </p:nvSpPr>
        <p:spPr bwMode="auto">
          <a:xfrm>
            <a:off x="2286000" y="3048000"/>
            <a:ext cx="965200"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200"/>
              <a:t>Transaction</a:t>
            </a:r>
          </a:p>
          <a:p>
            <a:pPr algn="ctr">
              <a:buFontTx/>
              <a:buNone/>
            </a:pPr>
            <a:r>
              <a:rPr kumimoji="0" lang="en-US" altLang="en-US" sz="1200"/>
              <a:t>Requests</a:t>
            </a:r>
          </a:p>
        </p:txBody>
      </p:sp>
      <p:sp>
        <p:nvSpPr>
          <p:cNvPr id="345111" name="Text Box 23"/>
          <p:cNvSpPr txBox="1">
            <a:spLocks noChangeArrowheads="1"/>
          </p:cNvSpPr>
          <p:nvPr/>
        </p:nvSpPr>
        <p:spPr bwMode="auto">
          <a:xfrm>
            <a:off x="5715000" y="2895600"/>
            <a:ext cx="89852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200"/>
              <a:t>Processing</a:t>
            </a:r>
          </a:p>
          <a:p>
            <a:pPr algn="ctr">
              <a:buFontTx/>
              <a:buNone/>
            </a:pPr>
            <a:r>
              <a:rPr kumimoji="0" lang="en-US" altLang="en-US" sz="1200"/>
              <a:t>Routines</a:t>
            </a:r>
          </a:p>
        </p:txBody>
      </p:sp>
    </p:spTree>
    <p:extLst>
      <p:ext uri="{BB962C8B-B14F-4D97-AF65-F5344CB8AC3E}">
        <p14:creationId xmlns:p14="http://schemas.microsoft.com/office/powerpoint/2010/main" val="16972175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ltLang="en-US"/>
              <a:t>Remote Procedure Call (RPC)</a:t>
            </a:r>
          </a:p>
        </p:txBody>
      </p:sp>
      <p:sp>
        <p:nvSpPr>
          <p:cNvPr id="346115" name="Rectangle 3"/>
          <p:cNvSpPr>
            <a:spLocks noGrp="1" noChangeArrowheads="1"/>
          </p:cNvSpPr>
          <p:nvPr>
            <p:ph type="body" idx="1"/>
          </p:nvPr>
        </p:nvSpPr>
        <p:spPr>
          <a:xfrm>
            <a:off x="914400" y="1828800"/>
            <a:ext cx="7848600" cy="4343400"/>
          </a:xfrm>
        </p:spPr>
        <p:txBody>
          <a:bodyPr/>
          <a:lstStyle/>
          <a:p>
            <a:pPr>
              <a:lnSpc>
                <a:spcPct val="150000"/>
              </a:lnSpc>
            </a:pPr>
            <a:r>
              <a:rPr lang="en-US" altLang="en-US" dirty="0"/>
              <a:t>RPC is a client/server mechanism </a:t>
            </a:r>
            <a:endParaRPr lang="en-US" altLang="en-US" dirty="0" smtClean="0"/>
          </a:p>
          <a:p>
            <a:pPr lvl="1">
              <a:lnSpc>
                <a:spcPct val="150000"/>
              </a:lnSpc>
            </a:pPr>
            <a:r>
              <a:rPr lang="en-US" altLang="en-US" dirty="0"/>
              <a:t> </a:t>
            </a:r>
            <a:r>
              <a:rPr lang="en-US" altLang="en-US" dirty="0" smtClean="0"/>
              <a:t>allows </a:t>
            </a:r>
            <a:r>
              <a:rPr lang="en-US" altLang="en-US" dirty="0"/>
              <a:t>the program to be distributed across multiple platforms.</a:t>
            </a:r>
          </a:p>
          <a:p>
            <a:pPr>
              <a:lnSpc>
                <a:spcPct val="150000"/>
              </a:lnSpc>
            </a:pPr>
            <a:r>
              <a:rPr lang="en-US" altLang="en-US" dirty="0"/>
              <a:t>RPC’s reduce the complexity of a system </a:t>
            </a:r>
            <a:endParaRPr lang="en-US" altLang="en-US" dirty="0" smtClean="0"/>
          </a:p>
          <a:p>
            <a:pPr lvl="1">
              <a:lnSpc>
                <a:spcPct val="150000"/>
              </a:lnSpc>
            </a:pPr>
            <a:r>
              <a:rPr lang="en-US" altLang="en-US" dirty="0"/>
              <a:t> </a:t>
            </a:r>
            <a:r>
              <a:rPr lang="en-US" altLang="en-US" dirty="0" smtClean="0"/>
              <a:t>that </a:t>
            </a:r>
            <a:r>
              <a:rPr lang="en-US" altLang="en-US" dirty="0"/>
              <a:t>spans multiple operating systems and network </a:t>
            </a:r>
            <a:r>
              <a:rPr lang="en-US" altLang="en-US" dirty="0" smtClean="0"/>
              <a:t>protocols</a:t>
            </a:r>
          </a:p>
          <a:p>
            <a:pPr lvl="1">
              <a:lnSpc>
                <a:spcPct val="150000"/>
              </a:lnSpc>
            </a:pPr>
            <a:r>
              <a:rPr lang="en-US" altLang="en-US" dirty="0" smtClean="0"/>
              <a:t> Hiding </a:t>
            </a:r>
            <a:r>
              <a:rPr lang="en-US" altLang="en-US" dirty="0"/>
              <a:t>OS and network interface details from the programmer.</a:t>
            </a:r>
          </a:p>
        </p:txBody>
      </p:sp>
    </p:spTree>
    <p:extLst>
      <p:ext uri="{BB962C8B-B14F-4D97-AF65-F5344CB8AC3E}">
        <p14:creationId xmlns:p14="http://schemas.microsoft.com/office/powerpoint/2010/main" val="3944481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ltLang="en-US"/>
              <a:t>Remote Procedure Call (cont’d)</a:t>
            </a:r>
          </a:p>
        </p:txBody>
      </p:sp>
      <p:sp>
        <p:nvSpPr>
          <p:cNvPr id="347140" name="Rectangle 4"/>
          <p:cNvSpPr>
            <a:spLocks noGrp="1" noChangeArrowheads="1"/>
          </p:cNvSpPr>
          <p:nvPr>
            <p:ph type="body" idx="1"/>
          </p:nvPr>
        </p:nvSpPr>
        <p:spPr>
          <a:xfrm>
            <a:off x="914400" y="1600200"/>
            <a:ext cx="7848600" cy="4343400"/>
          </a:xfrm>
        </p:spPr>
        <p:txBody>
          <a:bodyPr/>
          <a:lstStyle/>
          <a:p>
            <a:pPr>
              <a:lnSpc>
                <a:spcPct val="150000"/>
              </a:lnSpc>
            </a:pPr>
            <a:r>
              <a:rPr lang="en-US" altLang="en-US" dirty="0"/>
              <a:t>RPC’s are usually implemented by:</a:t>
            </a:r>
          </a:p>
          <a:p>
            <a:pPr lvl="1">
              <a:lnSpc>
                <a:spcPct val="150000"/>
              </a:lnSpc>
            </a:pPr>
            <a:r>
              <a:rPr lang="en-US" altLang="en-US" dirty="0"/>
              <a:t>proprietary products</a:t>
            </a:r>
          </a:p>
          <a:p>
            <a:pPr lvl="1">
              <a:lnSpc>
                <a:spcPct val="150000"/>
              </a:lnSpc>
            </a:pPr>
            <a:r>
              <a:rPr lang="en-US" altLang="en-US" dirty="0"/>
              <a:t>proprietary development tools that create client server stubs</a:t>
            </a:r>
          </a:p>
          <a:p>
            <a:pPr>
              <a:lnSpc>
                <a:spcPct val="150000"/>
              </a:lnSpc>
            </a:pPr>
            <a:r>
              <a:rPr lang="en-US" altLang="en-US" dirty="0"/>
              <a:t>Most RPC implementations use a synchronous (call/wait) protocol to communicate between client and server. </a:t>
            </a:r>
          </a:p>
          <a:p>
            <a:pPr>
              <a:lnSpc>
                <a:spcPct val="150000"/>
              </a:lnSpc>
            </a:pPr>
            <a:endParaRPr lang="en-US" altLang="en-US" dirty="0"/>
          </a:p>
          <a:p>
            <a:pPr>
              <a:lnSpc>
                <a:spcPct val="150000"/>
              </a:lnSpc>
            </a:pPr>
            <a:endParaRPr lang="en-US" altLang="en-US" dirty="0"/>
          </a:p>
        </p:txBody>
      </p:sp>
    </p:spTree>
    <p:extLst>
      <p:ext uri="{BB962C8B-B14F-4D97-AF65-F5344CB8AC3E}">
        <p14:creationId xmlns:p14="http://schemas.microsoft.com/office/powerpoint/2010/main" val="6750608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7" name="Rectangle 7"/>
          <p:cNvSpPr>
            <a:spLocks noGrp="1" noChangeArrowheads="1"/>
          </p:cNvSpPr>
          <p:nvPr>
            <p:ph type="title"/>
          </p:nvPr>
        </p:nvSpPr>
        <p:spPr/>
        <p:txBody>
          <a:bodyPr/>
          <a:lstStyle/>
          <a:p>
            <a:r>
              <a:rPr lang="en-US" altLang="en-US"/>
              <a:t>RPC Architecture</a:t>
            </a:r>
          </a:p>
        </p:txBody>
      </p:sp>
      <p:sp>
        <p:nvSpPr>
          <p:cNvPr id="348170" name="AutoShape 10"/>
          <p:cNvSpPr>
            <a:spLocks noChangeArrowheads="1"/>
          </p:cNvSpPr>
          <p:nvPr/>
        </p:nvSpPr>
        <p:spPr bwMode="auto">
          <a:xfrm>
            <a:off x="1524000" y="2667000"/>
            <a:ext cx="914400" cy="2895600"/>
          </a:xfrm>
          <a:prstGeom prst="cube">
            <a:avLst>
              <a:gd name="adj" fmla="val 25000"/>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1" name="AutoShape 11"/>
          <p:cNvSpPr>
            <a:spLocks noChangeArrowheads="1"/>
          </p:cNvSpPr>
          <p:nvPr/>
        </p:nvSpPr>
        <p:spPr bwMode="auto">
          <a:xfrm>
            <a:off x="2209800" y="2667000"/>
            <a:ext cx="914400" cy="2895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2" name="AutoShape 12"/>
          <p:cNvSpPr>
            <a:spLocks noChangeArrowheads="1"/>
          </p:cNvSpPr>
          <p:nvPr/>
        </p:nvSpPr>
        <p:spPr bwMode="auto">
          <a:xfrm>
            <a:off x="2895600" y="2667000"/>
            <a:ext cx="914400" cy="2895600"/>
          </a:xfrm>
          <a:prstGeom prst="cube">
            <a:avLst>
              <a:gd name="adj" fmla="val 25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3" name="Rectangle 13"/>
          <p:cNvSpPr>
            <a:spLocks noChangeArrowheads="1"/>
          </p:cNvSpPr>
          <p:nvPr/>
        </p:nvSpPr>
        <p:spPr bwMode="auto">
          <a:xfrm>
            <a:off x="1600200" y="4876800"/>
            <a:ext cx="609600" cy="685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5" name="Text Box 15"/>
          <p:cNvSpPr txBox="1">
            <a:spLocks noChangeArrowheads="1"/>
          </p:cNvSpPr>
          <p:nvPr/>
        </p:nvSpPr>
        <p:spPr bwMode="auto">
          <a:xfrm>
            <a:off x="1600200" y="4953000"/>
            <a:ext cx="6858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kumimoji="0" lang="en-US" altLang="en-US" sz="1400" b="1" u="sng">
                <a:solidFill>
                  <a:srgbClr val="000008"/>
                </a:solidFill>
              </a:rPr>
              <a:t>RPC</a:t>
            </a:r>
            <a:endParaRPr kumimoji="0" lang="en-US" altLang="en-US" sz="1400" b="1"/>
          </a:p>
          <a:p>
            <a:pPr>
              <a:buFontTx/>
              <a:buNone/>
            </a:pPr>
            <a:r>
              <a:rPr kumimoji="0" lang="en-US" altLang="en-US" sz="1400" b="1" u="sng">
                <a:solidFill>
                  <a:srgbClr val="000008"/>
                </a:solidFill>
              </a:rPr>
              <a:t>STUB</a:t>
            </a:r>
            <a:endParaRPr kumimoji="0" lang="en-US" altLang="en-US" sz="1400" b="1"/>
          </a:p>
        </p:txBody>
      </p:sp>
      <p:sp>
        <p:nvSpPr>
          <p:cNvPr id="348176" name="AutoShape 16"/>
          <p:cNvSpPr>
            <a:spLocks noChangeArrowheads="1"/>
          </p:cNvSpPr>
          <p:nvPr/>
        </p:nvSpPr>
        <p:spPr bwMode="auto">
          <a:xfrm flipH="1">
            <a:off x="7239000" y="2667000"/>
            <a:ext cx="914400" cy="2895600"/>
          </a:xfrm>
          <a:prstGeom prst="cube">
            <a:avLst>
              <a:gd name="adj" fmla="val 25000"/>
            </a:avLst>
          </a:prstGeom>
          <a:solidFill>
            <a:srgbClr val="4E944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7" name="AutoShape 17"/>
          <p:cNvSpPr>
            <a:spLocks noChangeArrowheads="1"/>
          </p:cNvSpPr>
          <p:nvPr/>
        </p:nvSpPr>
        <p:spPr bwMode="auto">
          <a:xfrm flipH="1">
            <a:off x="6553200" y="2667000"/>
            <a:ext cx="914400" cy="2895600"/>
          </a:xfrm>
          <a:prstGeom prst="cube">
            <a:avLst>
              <a:gd name="adj" fmla="val 25000"/>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8" name="AutoShape 18"/>
          <p:cNvSpPr>
            <a:spLocks noChangeArrowheads="1"/>
          </p:cNvSpPr>
          <p:nvPr/>
        </p:nvSpPr>
        <p:spPr bwMode="auto">
          <a:xfrm flipH="1">
            <a:off x="5867400" y="2667000"/>
            <a:ext cx="914400" cy="2895600"/>
          </a:xfrm>
          <a:prstGeom prst="cube">
            <a:avLst>
              <a:gd name="adj" fmla="val 25000"/>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79" name="Rectangle 19"/>
          <p:cNvSpPr>
            <a:spLocks noChangeArrowheads="1"/>
          </p:cNvSpPr>
          <p:nvPr/>
        </p:nvSpPr>
        <p:spPr bwMode="auto">
          <a:xfrm>
            <a:off x="7467600" y="4876800"/>
            <a:ext cx="609600" cy="6858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0" name="Text Box 20"/>
          <p:cNvSpPr txBox="1">
            <a:spLocks noChangeArrowheads="1"/>
          </p:cNvSpPr>
          <p:nvPr/>
        </p:nvSpPr>
        <p:spPr bwMode="auto">
          <a:xfrm>
            <a:off x="7467600" y="4953000"/>
            <a:ext cx="685800"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kumimoji="0" lang="en-US" altLang="en-US" sz="1400" b="1" u="sng">
                <a:solidFill>
                  <a:srgbClr val="000008"/>
                </a:solidFill>
              </a:rPr>
              <a:t>RPC</a:t>
            </a:r>
            <a:endParaRPr kumimoji="0" lang="en-US" altLang="en-US" sz="1400" b="1"/>
          </a:p>
          <a:p>
            <a:pPr>
              <a:buFontTx/>
              <a:buNone/>
            </a:pPr>
            <a:r>
              <a:rPr kumimoji="0" lang="en-US" altLang="en-US" sz="1400" b="1" u="sng">
                <a:solidFill>
                  <a:srgbClr val="000008"/>
                </a:solidFill>
              </a:rPr>
              <a:t>STUB</a:t>
            </a:r>
            <a:endParaRPr kumimoji="0" lang="en-US" altLang="en-US" sz="1400" b="1"/>
          </a:p>
        </p:txBody>
      </p:sp>
      <p:sp>
        <p:nvSpPr>
          <p:cNvPr id="348181" name="Line 21"/>
          <p:cNvSpPr>
            <a:spLocks noChangeShapeType="1"/>
          </p:cNvSpPr>
          <p:nvPr/>
        </p:nvSpPr>
        <p:spPr bwMode="auto">
          <a:xfrm>
            <a:off x="3810000" y="4343400"/>
            <a:ext cx="2057400" cy="0"/>
          </a:xfrm>
          <a:prstGeom prst="line">
            <a:avLst/>
          </a:prstGeom>
          <a:noFill/>
          <a:ln w="5715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8182" name="Text Box 22"/>
          <p:cNvSpPr txBox="1">
            <a:spLocks noChangeArrowheads="1"/>
          </p:cNvSpPr>
          <p:nvPr/>
        </p:nvSpPr>
        <p:spPr bwMode="auto">
          <a:xfrm>
            <a:off x="1524000" y="3505200"/>
            <a:ext cx="59055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000" b="1"/>
              <a:t>Client </a:t>
            </a:r>
          </a:p>
          <a:p>
            <a:pPr algn="ctr">
              <a:buFontTx/>
              <a:buNone/>
            </a:pPr>
            <a:r>
              <a:rPr kumimoji="0" lang="en-US" altLang="en-US" sz="1000" b="1"/>
              <a:t>App</a:t>
            </a:r>
          </a:p>
        </p:txBody>
      </p:sp>
      <p:sp>
        <p:nvSpPr>
          <p:cNvPr id="348183" name="Text Box 23"/>
          <p:cNvSpPr txBox="1">
            <a:spLocks noChangeArrowheads="1"/>
          </p:cNvSpPr>
          <p:nvPr/>
        </p:nvSpPr>
        <p:spPr bwMode="auto">
          <a:xfrm>
            <a:off x="7543800" y="3505200"/>
            <a:ext cx="6381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Tx/>
              <a:buNone/>
            </a:pPr>
            <a:r>
              <a:rPr kumimoji="0" lang="en-US" altLang="en-US" sz="1000" b="1"/>
              <a:t>Server </a:t>
            </a:r>
          </a:p>
          <a:p>
            <a:pPr algn="ctr">
              <a:buFontTx/>
              <a:buNone/>
            </a:pPr>
            <a:r>
              <a:rPr kumimoji="0" lang="en-US" altLang="en-US" sz="1000" b="1"/>
              <a:t>App</a:t>
            </a:r>
          </a:p>
        </p:txBody>
      </p:sp>
      <p:sp>
        <p:nvSpPr>
          <p:cNvPr id="348184" name="Text Box 24"/>
          <p:cNvSpPr txBox="1">
            <a:spLocks noChangeArrowheads="1"/>
          </p:cNvSpPr>
          <p:nvPr/>
        </p:nvSpPr>
        <p:spPr bwMode="auto">
          <a:xfrm>
            <a:off x="2362200" y="3276600"/>
            <a:ext cx="29845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T</a:t>
            </a:r>
          </a:p>
          <a:p>
            <a:pPr>
              <a:buFontTx/>
              <a:buNone/>
            </a:pPr>
            <a:r>
              <a:rPr kumimoji="0" lang="en-US" altLang="en-US" sz="1000" b="1"/>
              <a:t>R</a:t>
            </a:r>
          </a:p>
          <a:p>
            <a:pPr>
              <a:buFontTx/>
              <a:buNone/>
            </a:pPr>
            <a:r>
              <a:rPr kumimoji="0" lang="en-US" altLang="en-US" sz="1000" b="1"/>
              <a:t>A</a:t>
            </a:r>
          </a:p>
          <a:p>
            <a:pPr>
              <a:buFontTx/>
              <a:buNone/>
            </a:pPr>
            <a:r>
              <a:rPr kumimoji="0" lang="en-US" altLang="en-US" sz="1000" b="1"/>
              <a:t>N</a:t>
            </a:r>
          </a:p>
          <a:p>
            <a:pPr>
              <a:buFontTx/>
              <a:buNone/>
            </a:pPr>
            <a:r>
              <a:rPr kumimoji="0" lang="en-US" altLang="en-US" sz="1000" b="1"/>
              <a:t>S</a:t>
            </a:r>
          </a:p>
          <a:p>
            <a:pPr>
              <a:buFontTx/>
              <a:buNone/>
            </a:pPr>
            <a:r>
              <a:rPr kumimoji="0" lang="en-US" altLang="en-US" sz="1000" b="1"/>
              <a:t>P</a:t>
            </a:r>
          </a:p>
          <a:p>
            <a:pPr>
              <a:buFontTx/>
              <a:buNone/>
            </a:pPr>
            <a:r>
              <a:rPr kumimoji="0" lang="en-US" altLang="en-US" sz="1000" b="1"/>
              <a:t>O</a:t>
            </a:r>
          </a:p>
          <a:p>
            <a:pPr>
              <a:buFontTx/>
              <a:buNone/>
            </a:pPr>
            <a:r>
              <a:rPr kumimoji="0" lang="en-US" altLang="en-US" sz="1000" b="1"/>
              <a:t>R</a:t>
            </a:r>
          </a:p>
          <a:p>
            <a:pPr>
              <a:buFontTx/>
              <a:buNone/>
            </a:pPr>
            <a:r>
              <a:rPr kumimoji="0" lang="en-US" altLang="en-US" sz="1000" b="1"/>
              <a:t>T </a:t>
            </a:r>
          </a:p>
          <a:p>
            <a:pPr>
              <a:buFontTx/>
              <a:buNone/>
            </a:pPr>
            <a:endParaRPr kumimoji="0" lang="en-US" altLang="en-US" sz="1000" b="1"/>
          </a:p>
        </p:txBody>
      </p:sp>
      <p:sp>
        <p:nvSpPr>
          <p:cNvPr id="348185" name="Text Box 25"/>
          <p:cNvSpPr txBox="1">
            <a:spLocks noChangeArrowheads="1"/>
          </p:cNvSpPr>
          <p:nvPr/>
        </p:nvSpPr>
        <p:spPr bwMode="auto">
          <a:xfrm>
            <a:off x="7010400" y="3200400"/>
            <a:ext cx="298450" cy="1887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T</a:t>
            </a:r>
          </a:p>
          <a:p>
            <a:pPr>
              <a:buFontTx/>
              <a:buNone/>
            </a:pPr>
            <a:r>
              <a:rPr kumimoji="0" lang="en-US" altLang="en-US" sz="1000" b="1"/>
              <a:t>R</a:t>
            </a:r>
          </a:p>
          <a:p>
            <a:pPr>
              <a:buFontTx/>
              <a:buNone/>
            </a:pPr>
            <a:r>
              <a:rPr kumimoji="0" lang="en-US" altLang="en-US" sz="1000" b="1"/>
              <a:t>A</a:t>
            </a:r>
          </a:p>
          <a:p>
            <a:pPr>
              <a:buFontTx/>
              <a:buNone/>
            </a:pPr>
            <a:r>
              <a:rPr kumimoji="0" lang="en-US" altLang="en-US" sz="1000" b="1"/>
              <a:t>N</a:t>
            </a:r>
          </a:p>
          <a:p>
            <a:pPr>
              <a:buFontTx/>
              <a:buNone/>
            </a:pPr>
            <a:r>
              <a:rPr kumimoji="0" lang="en-US" altLang="en-US" sz="1000" b="1"/>
              <a:t>S</a:t>
            </a:r>
          </a:p>
          <a:p>
            <a:pPr>
              <a:buFontTx/>
              <a:buNone/>
            </a:pPr>
            <a:r>
              <a:rPr kumimoji="0" lang="en-US" altLang="en-US" sz="1000" b="1"/>
              <a:t>P</a:t>
            </a:r>
          </a:p>
          <a:p>
            <a:pPr>
              <a:buFontTx/>
              <a:buNone/>
            </a:pPr>
            <a:r>
              <a:rPr kumimoji="0" lang="en-US" altLang="en-US" sz="1000" b="1"/>
              <a:t>O</a:t>
            </a:r>
          </a:p>
          <a:p>
            <a:pPr>
              <a:buFontTx/>
              <a:buNone/>
            </a:pPr>
            <a:r>
              <a:rPr kumimoji="0" lang="en-US" altLang="en-US" sz="1000" b="1"/>
              <a:t>R</a:t>
            </a:r>
          </a:p>
          <a:p>
            <a:pPr>
              <a:buFontTx/>
              <a:buNone/>
            </a:pPr>
            <a:r>
              <a:rPr kumimoji="0" lang="en-US" altLang="en-US" sz="1000" b="1"/>
              <a:t>T </a:t>
            </a:r>
          </a:p>
          <a:p>
            <a:pPr>
              <a:buFontTx/>
              <a:buNone/>
            </a:pPr>
            <a:endParaRPr kumimoji="0" lang="en-US" altLang="en-US" sz="1000" b="1"/>
          </a:p>
        </p:txBody>
      </p:sp>
      <p:sp>
        <p:nvSpPr>
          <p:cNvPr id="348186" name="Text Box 26"/>
          <p:cNvSpPr txBox="1">
            <a:spLocks noChangeArrowheads="1"/>
          </p:cNvSpPr>
          <p:nvPr/>
        </p:nvSpPr>
        <p:spPr bwMode="auto">
          <a:xfrm>
            <a:off x="3124200" y="3352800"/>
            <a:ext cx="31432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N</a:t>
            </a:r>
          </a:p>
          <a:p>
            <a:pPr>
              <a:buFontTx/>
              <a:buNone/>
            </a:pPr>
            <a:r>
              <a:rPr kumimoji="0" lang="en-US" altLang="en-US" sz="1000" b="1"/>
              <a:t>E</a:t>
            </a:r>
          </a:p>
          <a:p>
            <a:pPr>
              <a:buFontTx/>
              <a:buNone/>
            </a:pPr>
            <a:r>
              <a:rPr kumimoji="0" lang="en-US" altLang="en-US" sz="1000" b="1"/>
              <a:t>T</a:t>
            </a:r>
          </a:p>
          <a:p>
            <a:pPr>
              <a:buFontTx/>
              <a:buNone/>
            </a:pPr>
            <a:r>
              <a:rPr kumimoji="0" lang="en-US" altLang="en-US" sz="1000" b="1"/>
              <a:t>W</a:t>
            </a:r>
          </a:p>
          <a:p>
            <a:pPr>
              <a:buFontTx/>
              <a:buNone/>
            </a:pPr>
            <a:r>
              <a:rPr kumimoji="0" lang="en-US" altLang="en-US" sz="1000" b="1"/>
              <a:t>O</a:t>
            </a:r>
          </a:p>
          <a:p>
            <a:pPr>
              <a:buFontTx/>
              <a:buNone/>
            </a:pPr>
            <a:r>
              <a:rPr kumimoji="0" lang="en-US" altLang="en-US" sz="1000" b="1"/>
              <a:t>R</a:t>
            </a:r>
          </a:p>
          <a:p>
            <a:pPr>
              <a:buFontTx/>
              <a:buNone/>
            </a:pPr>
            <a:r>
              <a:rPr kumimoji="0" lang="en-US" altLang="en-US" sz="1000" b="1"/>
              <a:t>K </a:t>
            </a:r>
          </a:p>
          <a:p>
            <a:pPr>
              <a:buFontTx/>
              <a:buNone/>
            </a:pPr>
            <a:endParaRPr kumimoji="0" lang="en-US" altLang="en-US" sz="1000" b="1"/>
          </a:p>
        </p:txBody>
      </p:sp>
      <p:sp>
        <p:nvSpPr>
          <p:cNvPr id="348187" name="Text Box 27"/>
          <p:cNvSpPr txBox="1">
            <a:spLocks noChangeArrowheads="1"/>
          </p:cNvSpPr>
          <p:nvPr/>
        </p:nvSpPr>
        <p:spPr bwMode="auto">
          <a:xfrm>
            <a:off x="6324600" y="3352800"/>
            <a:ext cx="314325" cy="1522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None/>
            </a:pPr>
            <a:r>
              <a:rPr kumimoji="0" lang="en-US" altLang="en-US" sz="1000" b="1"/>
              <a:t>N</a:t>
            </a:r>
          </a:p>
          <a:p>
            <a:pPr>
              <a:buFontTx/>
              <a:buNone/>
            </a:pPr>
            <a:r>
              <a:rPr kumimoji="0" lang="en-US" altLang="en-US" sz="1000" b="1"/>
              <a:t>E</a:t>
            </a:r>
          </a:p>
          <a:p>
            <a:pPr>
              <a:buFontTx/>
              <a:buNone/>
            </a:pPr>
            <a:r>
              <a:rPr kumimoji="0" lang="en-US" altLang="en-US" sz="1000" b="1"/>
              <a:t>T</a:t>
            </a:r>
          </a:p>
          <a:p>
            <a:pPr>
              <a:buFontTx/>
              <a:buNone/>
            </a:pPr>
            <a:r>
              <a:rPr kumimoji="0" lang="en-US" altLang="en-US" sz="1000" b="1"/>
              <a:t>W</a:t>
            </a:r>
          </a:p>
          <a:p>
            <a:pPr>
              <a:buFontTx/>
              <a:buNone/>
            </a:pPr>
            <a:r>
              <a:rPr kumimoji="0" lang="en-US" altLang="en-US" sz="1000" b="1"/>
              <a:t>O</a:t>
            </a:r>
          </a:p>
          <a:p>
            <a:pPr>
              <a:buFontTx/>
              <a:buNone/>
            </a:pPr>
            <a:r>
              <a:rPr kumimoji="0" lang="en-US" altLang="en-US" sz="1000" b="1"/>
              <a:t>R</a:t>
            </a:r>
          </a:p>
          <a:p>
            <a:pPr>
              <a:buFontTx/>
              <a:buNone/>
            </a:pPr>
            <a:r>
              <a:rPr kumimoji="0" lang="en-US" altLang="en-US" sz="1000" b="1"/>
              <a:t>K </a:t>
            </a:r>
          </a:p>
          <a:p>
            <a:pPr>
              <a:buFontTx/>
              <a:buNone/>
            </a:pPr>
            <a:endParaRPr kumimoji="0" lang="en-US" altLang="en-US" sz="1000" b="1"/>
          </a:p>
        </p:txBody>
      </p:sp>
      <p:sp>
        <p:nvSpPr>
          <p:cNvPr id="348188" name="Text Box 28"/>
          <p:cNvSpPr txBox="1">
            <a:spLocks noChangeArrowheads="1"/>
          </p:cNvSpPr>
          <p:nvPr/>
        </p:nvSpPr>
        <p:spPr bwMode="auto">
          <a:xfrm>
            <a:off x="4038600" y="4495800"/>
            <a:ext cx="1595438"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uFontTx/>
              <a:buNone/>
            </a:pPr>
            <a:r>
              <a:rPr kumimoji="0" lang="en-US" altLang="en-US" sz="1000" b="1"/>
              <a:t>Application Specific</a:t>
            </a:r>
          </a:p>
          <a:p>
            <a:pPr algn="ctr">
              <a:buFontTx/>
              <a:buNone/>
            </a:pPr>
            <a:r>
              <a:rPr kumimoji="0" lang="en-US" altLang="en-US" sz="1000" b="1"/>
              <a:t>procedure invocations</a:t>
            </a:r>
          </a:p>
          <a:p>
            <a:pPr algn="ctr">
              <a:buFontTx/>
              <a:buNone/>
            </a:pPr>
            <a:r>
              <a:rPr kumimoji="0" lang="en-US" altLang="en-US" sz="1000" b="1"/>
              <a:t>and returns </a:t>
            </a:r>
          </a:p>
          <a:p>
            <a:pPr algn="ctr">
              <a:buFontTx/>
              <a:buNone/>
            </a:pPr>
            <a:endParaRPr kumimoji="0" lang="en-US" altLang="en-US" sz="1000" b="1"/>
          </a:p>
        </p:txBody>
      </p:sp>
    </p:spTree>
    <p:extLst>
      <p:ext uri="{BB962C8B-B14F-4D97-AF65-F5344CB8AC3E}">
        <p14:creationId xmlns:p14="http://schemas.microsoft.com/office/powerpoint/2010/main" val="3782582424"/>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3984</TotalTime>
  <Words>2009</Words>
  <Application>Microsoft Office PowerPoint</Application>
  <PresentationFormat>On-screen Show (4:3)</PresentationFormat>
  <Paragraphs>385</Paragraphs>
  <Slides>42</Slides>
  <Notes>19</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42</vt:i4>
      </vt:variant>
    </vt:vector>
  </HeadingPairs>
  <TitlesOfParts>
    <vt:vector size="54" baseType="lpstr">
      <vt:lpstr>ＭＳ Ｐゴシック</vt:lpstr>
      <vt:lpstr>Arial</vt:lpstr>
      <vt:lpstr>Calibri</vt:lpstr>
      <vt:lpstr>Candara</vt:lpstr>
      <vt:lpstr>Courier New</vt:lpstr>
      <vt:lpstr>Droid Sans</vt:lpstr>
      <vt:lpstr>Monotype Sorts</vt:lpstr>
      <vt:lpstr>Segoe UI</vt:lpstr>
      <vt:lpstr>Times New Roman</vt:lpstr>
      <vt:lpstr>Wingdings</vt:lpstr>
      <vt:lpstr>Wingdings 3</vt:lpstr>
      <vt:lpstr>1_Office Theme</vt:lpstr>
      <vt:lpstr>CS223: Software Engineering</vt:lpstr>
      <vt:lpstr>Introduction</vt:lpstr>
      <vt:lpstr>Middleware Architecture</vt:lpstr>
      <vt:lpstr>Types of Middleware</vt:lpstr>
      <vt:lpstr>Transaction Processing (TP)</vt:lpstr>
      <vt:lpstr>Transaction Processing Architecture</vt:lpstr>
      <vt:lpstr>Remote Procedure Call (RPC)</vt:lpstr>
      <vt:lpstr>Remote Procedure Call (cont’d)</vt:lpstr>
      <vt:lpstr>RPC Architecture</vt:lpstr>
      <vt:lpstr>Message Oriented Middleware (MOM)</vt:lpstr>
      <vt:lpstr>MOM Architecture</vt:lpstr>
      <vt:lpstr>Object Request Broker (ORB)</vt:lpstr>
      <vt:lpstr>ORB Architecture</vt:lpstr>
      <vt:lpstr>Software Construction</vt:lpstr>
      <vt:lpstr>PowerPoint Presentation</vt:lpstr>
      <vt:lpstr>PowerPoint Presentation</vt:lpstr>
      <vt:lpstr>PowerPoint Presentation</vt:lpstr>
      <vt:lpstr> Software Construction Fundamentals</vt:lpstr>
      <vt:lpstr>Metaphors</vt:lpstr>
      <vt:lpstr> Minimizing Complexity</vt:lpstr>
      <vt:lpstr>How to Attack Complexity</vt:lpstr>
      <vt:lpstr>Anticipating change</vt:lpstr>
      <vt:lpstr>Constructing for Verification</vt:lpstr>
      <vt:lpstr>Reuse</vt:lpstr>
      <vt:lpstr>Standards in Construction</vt:lpstr>
      <vt:lpstr>PowerPoint Presentation</vt:lpstr>
      <vt:lpstr>PowerPoint Presentation</vt:lpstr>
      <vt:lpstr>PowerPoint Presentation</vt:lpstr>
      <vt:lpstr>PowerPoint Presentation</vt:lpstr>
      <vt:lpstr>PowerPoint Presentation</vt:lpstr>
      <vt:lpstr>PowerPoint Presentation</vt:lpstr>
      <vt:lpstr>Kernighan Quotations</vt:lpstr>
      <vt:lpstr>Comments</vt:lpstr>
      <vt:lpstr>Names </vt:lpstr>
      <vt:lpstr>Names</vt:lpstr>
      <vt:lpstr>Expressions and Statements </vt:lpstr>
      <vt:lpstr>Expressions and Statements </vt:lpstr>
      <vt:lpstr>Expressions and Statements </vt:lpstr>
      <vt:lpstr>Expressions and Statements </vt:lpstr>
      <vt:lpstr>Expressions and Statements </vt:lpstr>
      <vt:lpstr>Consistency and Idioms</vt:lpstr>
      <vt:lpstr>Idioms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CS223: Software Engineering</dc:title>
  <dc:creator>CHIRANJOY CHATTOPADHYAY</dc:creator>
  <cp:lastModifiedBy>CHIRANJOY CHATTOPADHYAY</cp:lastModifiedBy>
  <cp:revision>116</cp:revision>
  <dcterms:created xsi:type="dcterms:W3CDTF">2016-01-06T05:33:26Z</dcterms:created>
  <dcterms:modified xsi:type="dcterms:W3CDTF">2017-02-20T04:48:03Z</dcterms:modified>
</cp:coreProperties>
</file>