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1"/>
  </p:notesMasterIdLst>
  <p:sldIdLst>
    <p:sldId id="280" r:id="rId3"/>
    <p:sldId id="321" r:id="rId4"/>
    <p:sldId id="285" r:id="rId5"/>
    <p:sldId id="339" r:id="rId6"/>
    <p:sldId id="336" r:id="rId7"/>
    <p:sldId id="337" r:id="rId8"/>
    <p:sldId id="338" r:id="rId9"/>
    <p:sldId id="323" r:id="rId10"/>
    <p:sldId id="341" r:id="rId11"/>
    <p:sldId id="342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35" r:id="rId24"/>
    <p:sldId id="343" r:id="rId25"/>
    <p:sldId id="286" r:id="rId26"/>
    <p:sldId id="289" r:id="rId27"/>
    <p:sldId id="309" r:id="rId28"/>
    <p:sldId id="31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DD9FD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DFFD00-19E4-4E9F-B290-6283A34DB83B}" type="doc">
      <dgm:prSet loTypeId="urn:microsoft.com/office/officeart/2005/8/layout/orgChart1" loCatId="hierarchy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DA4C1D3-7633-4BD0-95BD-E7888806B60E}">
      <dgm:prSet phldrT="[Text]"/>
      <dgm:spPr/>
      <dgm:t>
        <a:bodyPr/>
        <a:lstStyle/>
        <a:p>
          <a:r>
            <a:rPr lang="en-US" b="1" dirty="0" smtClean="0"/>
            <a:t>Software design</a:t>
          </a:r>
          <a:endParaRPr lang="en-US" b="1" dirty="0"/>
        </a:p>
      </dgm:t>
    </dgm:pt>
    <dgm:pt modelId="{1AC50268-8F4E-44CF-AE44-EB7DE293CAEB}" type="parTrans" cxnId="{A0011F2B-F7D9-4B93-9E5B-18C6692CB279}">
      <dgm:prSet/>
      <dgm:spPr/>
      <dgm:t>
        <a:bodyPr/>
        <a:lstStyle/>
        <a:p>
          <a:endParaRPr lang="en-US"/>
        </a:p>
      </dgm:t>
    </dgm:pt>
    <dgm:pt modelId="{2344C306-1FC1-43BC-B546-B22565EC5005}" type="sibTrans" cxnId="{A0011F2B-F7D9-4B93-9E5B-18C6692CB279}">
      <dgm:prSet/>
      <dgm:spPr/>
      <dgm:t>
        <a:bodyPr/>
        <a:lstStyle/>
        <a:p>
          <a:endParaRPr lang="en-US"/>
        </a:p>
      </dgm:t>
    </dgm:pt>
    <dgm:pt modelId="{5DC9D0D4-B8CF-4200-8886-9AA259786D79}">
      <dgm:prSet phldrT="[Text]"/>
      <dgm:spPr/>
      <dgm:t>
        <a:bodyPr/>
        <a:lstStyle/>
        <a:p>
          <a:r>
            <a:rPr lang="en-US" dirty="0" smtClean="0"/>
            <a:t>Design Fundamentals</a:t>
          </a:r>
          <a:endParaRPr lang="en-US" dirty="0"/>
        </a:p>
      </dgm:t>
    </dgm:pt>
    <dgm:pt modelId="{C496BF6A-7E49-48B1-99F8-8AEF8D596B35}" type="parTrans" cxnId="{846B47B0-73BE-4165-8623-31131394BD71}">
      <dgm:prSet/>
      <dgm:spPr/>
      <dgm:t>
        <a:bodyPr/>
        <a:lstStyle/>
        <a:p>
          <a:endParaRPr lang="en-US"/>
        </a:p>
      </dgm:t>
    </dgm:pt>
    <dgm:pt modelId="{884738A6-16E3-4F88-903C-9B1B32554CA9}" type="sibTrans" cxnId="{846B47B0-73BE-4165-8623-31131394BD71}">
      <dgm:prSet/>
      <dgm:spPr/>
      <dgm:t>
        <a:bodyPr/>
        <a:lstStyle/>
        <a:p>
          <a:endParaRPr lang="en-US"/>
        </a:p>
      </dgm:t>
    </dgm:pt>
    <dgm:pt modelId="{DE3D1383-7962-4DF3-AFB1-3B561A3FF72F}">
      <dgm:prSet phldrT="[Text]"/>
      <dgm:spPr/>
      <dgm:t>
        <a:bodyPr/>
        <a:lstStyle/>
        <a:p>
          <a:r>
            <a:rPr lang="en-US" dirty="0" smtClean="0"/>
            <a:t>Key Issues</a:t>
          </a:r>
          <a:endParaRPr lang="en-US" dirty="0"/>
        </a:p>
      </dgm:t>
    </dgm:pt>
    <dgm:pt modelId="{673DCB0A-82BE-471F-94CA-CF1724694948}" type="parTrans" cxnId="{E80E1FD9-D9E6-4AD4-8B3E-7836AE62DE62}">
      <dgm:prSet/>
      <dgm:spPr/>
      <dgm:t>
        <a:bodyPr/>
        <a:lstStyle/>
        <a:p>
          <a:endParaRPr lang="en-US"/>
        </a:p>
      </dgm:t>
    </dgm:pt>
    <dgm:pt modelId="{C688343C-663D-4021-AF96-9BD57DC7928A}" type="sibTrans" cxnId="{E80E1FD9-D9E6-4AD4-8B3E-7836AE62DE62}">
      <dgm:prSet/>
      <dgm:spPr/>
      <dgm:t>
        <a:bodyPr/>
        <a:lstStyle/>
        <a:p>
          <a:endParaRPr lang="en-US"/>
        </a:p>
      </dgm:t>
    </dgm:pt>
    <dgm:pt modelId="{E9630558-7E9A-46E1-A587-264B35BDC1AC}">
      <dgm:prSet phldrT="[Text]"/>
      <dgm:spPr/>
      <dgm:t>
        <a:bodyPr/>
        <a:lstStyle/>
        <a:p>
          <a:r>
            <a:rPr lang="en-US" dirty="0" smtClean="0"/>
            <a:t>Structure and Architecture</a:t>
          </a:r>
          <a:endParaRPr lang="en-US" dirty="0"/>
        </a:p>
      </dgm:t>
    </dgm:pt>
    <dgm:pt modelId="{1520DD77-788C-4224-9ACE-6BFDAD7F6B7B}" type="parTrans" cxnId="{05B02C7B-F762-48E7-A275-CFF1D3295833}">
      <dgm:prSet/>
      <dgm:spPr/>
      <dgm:t>
        <a:bodyPr/>
        <a:lstStyle/>
        <a:p>
          <a:endParaRPr lang="en-US"/>
        </a:p>
      </dgm:t>
    </dgm:pt>
    <dgm:pt modelId="{719A5E04-5848-45A0-84BE-6CC8A247A03E}" type="sibTrans" cxnId="{05B02C7B-F762-48E7-A275-CFF1D3295833}">
      <dgm:prSet/>
      <dgm:spPr/>
      <dgm:t>
        <a:bodyPr/>
        <a:lstStyle/>
        <a:p>
          <a:endParaRPr lang="en-US"/>
        </a:p>
      </dgm:t>
    </dgm:pt>
    <dgm:pt modelId="{6EEDAB98-D85D-4382-8BCD-F5F9780A2BDD}">
      <dgm:prSet phldrT="[Text]"/>
      <dgm:spPr/>
      <dgm:t>
        <a:bodyPr/>
        <a:lstStyle/>
        <a:p>
          <a:r>
            <a:rPr lang="en-US" dirty="0" smtClean="0"/>
            <a:t>UI Design</a:t>
          </a:r>
          <a:endParaRPr lang="en-US" dirty="0"/>
        </a:p>
      </dgm:t>
    </dgm:pt>
    <dgm:pt modelId="{1CE4653B-F243-4E36-829B-6A8EF04081DC}" type="parTrans" cxnId="{933E010A-F216-4B2B-B1D6-77B60FBBCE98}">
      <dgm:prSet/>
      <dgm:spPr/>
      <dgm:t>
        <a:bodyPr/>
        <a:lstStyle/>
        <a:p>
          <a:endParaRPr lang="en-US"/>
        </a:p>
      </dgm:t>
    </dgm:pt>
    <dgm:pt modelId="{9294BE39-CE87-4721-9C6A-E1DA2AFE64CF}" type="sibTrans" cxnId="{933E010A-F216-4B2B-B1D6-77B60FBBCE98}">
      <dgm:prSet/>
      <dgm:spPr/>
      <dgm:t>
        <a:bodyPr/>
        <a:lstStyle/>
        <a:p>
          <a:endParaRPr lang="en-US"/>
        </a:p>
      </dgm:t>
    </dgm:pt>
    <dgm:pt modelId="{B9BB4FCC-83C2-4FB9-8284-0BFD4CC578B9}">
      <dgm:prSet phldrT="[Text]"/>
      <dgm:spPr/>
      <dgm:t>
        <a:bodyPr/>
        <a:lstStyle/>
        <a:p>
          <a:r>
            <a:rPr lang="en-US" dirty="0" smtClean="0"/>
            <a:t>QA</a:t>
          </a:r>
          <a:endParaRPr lang="en-US" dirty="0"/>
        </a:p>
      </dgm:t>
    </dgm:pt>
    <dgm:pt modelId="{163080F3-20E5-4562-BDEF-4B717A4B7445}" type="parTrans" cxnId="{5DF3F1FA-5CC5-4F88-ABB0-DB135B3DE19C}">
      <dgm:prSet/>
      <dgm:spPr/>
      <dgm:t>
        <a:bodyPr/>
        <a:lstStyle/>
        <a:p>
          <a:endParaRPr lang="en-US"/>
        </a:p>
      </dgm:t>
    </dgm:pt>
    <dgm:pt modelId="{19656549-78CF-4FCC-8000-5BE66E870377}" type="sibTrans" cxnId="{5DF3F1FA-5CC5-4F88-ABB0-DB135B3DE19C}">
      <dgm:prSet/>
      <dgm:spPr/>
      <dgm:t>
        <a:bodyPr/>
        <a:lstStyle/>
        <a:p>
          <a:endParaRPr lang="en-US"/>
        </a:p>
      </dgm:t>
    </dgm:pt>
    <dgm:pt modelId="{0F71F10E-CD5A-4FB9-8319-DA4F6B0D4427}">
      <dgm:prSet phldrT="[Text]"/>
      <dgm:spPr/>
      <dgm:t>
        <a:bodyPr/>
        <a:lstStyle/>
        <a:p>
          <a:r>
            <a:rPr lang="en-US" dirty="0" smtClean="0"/>
            <a:t>Strategies</a:t>
          </a:r>
          <a:endParaRPr lang="en-US" dirty="0"/>
        </a:p>
      </dgm:t>
    </dgm:pt>
    <dgm:pt modelId="{BBDC9FE1-8FF0-4187-B64C-C688C054554F}" type="parTrans" cxnId="{1C1FAEE9-2B7D-45F9-9217-E49362C97F6E}">
      <dgm:prSet/>
      <dgm:spPr/>
      <dgm:t>
        <a:bodyPr/>
        <a:lstStyle/>
        <a:p>
          <a:endParaRPr lang="en-US"/>
        </a:p>
      </dgm:t>
    </dgm:pt>
    <dgm:pt modelId="{E5C250F1-7A01-4E13-80D8-2FC76250419A}" type="sibTrans" cxnId="{1C1FAEE9-2B7D-45F9-9217-E49362C97F6E}">
      <dgm:prSet/>
      <dgm:spPr/>
      <dgm:t>
        <a:bodyPr/>
        <a:lstStyle/>
        <a:p>
          <a:endParaRPr lang="en-US"/>
        </a:p>
      </dgm:t>
    </dgm:pt>
    <dgm:pt modelId="{9C871C29-8270-4B37-8148-E700AD6F6811}">
      <dgm:prSet phldrT="[Text]"/>
      <dgm:spPr/>
      <dgm:t>
        <a:bodyPr/>
        <a:lstStyle/>
        <a:p>
          <a:r>
            <a:rPr lang="en-US" dirty="0" smtClean="0"/>
            <a:t>Tools</a:t>
          </a:r>
          <a:endParaRPr lang="en-US" dirty="0"/>
        </a:p>
      </dgm:t>
    </dgm:pt>
    <dgm:pt modelId="{DDD14267-D80C-46D6-8AF8-31C311A539B7}" type="parTrans" cxnId="{65AF4902-6CD2-491A-A996-20936098E81A}">
      <dgm:prSet/>
      <dgm:spPr/>
      <dgm:t>
        <a:bodyPr/>
        <a:lstStyle/>
        <a:p>
          <a:endParaRPr lang="en-US"/>
        </a:p>
      </dgm:t>
    </dgm:pt>
    <dgm:pt modelId="{7C0FC08A-47A1-4451-A1A4-BC624464E245}" type="sibTrans" cxnId="{65AF4902-6CD2-491A-A996-20936098E81A}">
      <dgm:prSet/>
      <dgm:spPr/>
      <dgm:t>
        <a:bodyPr/>
        <a:lstStyle/>
        <a:p>
          <a:endParaRPr lang="en-US"/>
        </a:p>
      </dgm:t>
    </dgm:pt>
    <dgm:pt modelId="{7047D25B-A435-494C-939A-0484C4C892DF}">
      <dgm:prSet phldrT="[Text]"/>
      <dgm:spPr/>
      <dgm:t>
        <a:bodyPr/>
        <a:lstStyle/>
        <a:p>
          <a:r>
            <a:rPr lang="en-US" dirty="0" smtClean="0"/>
            <a:t>Concepts</a:t>
          </a:r>
          <a:endParaRPr lang="en-US" dirty="0"/>
        </a:p>
      </dgm:t>
    </dgm:pt>
    <dgm:pt modelId="{B190B20E-A497-4069-852F-27D84692AF27}" type="parTrans" cxnId="{2C140E57-4D58-4D7B-AC6F-019F21EB0838}">
      <dgm:prSet/>
      <dgm:spPr/>
      <dgm:t>
        <a:bodyPr/>
        <a:lstStyle/>
        <a:p>
          <a:endParaRPr lang="en-US"/>
        </a:p>
      </dgm:t>
    </dgm:pt>
    <dgm:pt modelId="{5372084B-913F-4355-A00C-0E5BE4733AE5}" type="sibTrans" cxnId="{2C140E57-4D58-4D7B-AC6F-019F21EB0838}">
      <dgm:prSet/>
      <dgm:spPr/>
      <dgm:t>
        <a:bodyPr/>
        <a:lstStyle/>
        <a:p>
          <a:endParaRPr lang="en-US"/>
        </a:p>
      </dgm:t>
    </dgm:pt>
    <dgm:pt modelId="{DA7D4189-A650-4842-A04C-9F3098184C94}">
      <dgm:prSet phldrT="[Text]"/>
      <dgm:spPr/>
      <dgm:t>
        <a:bodyPr/>
        <a:lstStyle/>
        <a:p>
          <a:r>
            <a:rPr lang="en-US" dirty="0" smtClean="0"/>
            <a:t>Context</a:t>
          </a:r>
          <a:endParaRPr lang="en-US" dirty="0"/>
        </a:p>
      </dgm:t>
    </dgm:pt>
    <dgm:pt modelId="{71A21D09-D114-4328-BB33-0007E7D2DE8A}" type="parTrans" cxnId="{06ED726A-1C04-4D3A-BDF9-989C62FA59D1}">
      <dgm:prSet/>
      <dgm:spPr/>
      <dgm:t>
        <a:bodyPr/>
        <a:lstStyle/>
        <a:p>
          <a:endParaRPr lang="en-US"/>
        </a:p>
      </dgm:t>
    </dgm:pt>
    <dgm:pt modelId="{DE88A591-0554-4FE8-A114-AFD54146D48A}" type="sibTrans" cxnId="{06ED726A-1C04-4D3A-BDF9-989C62FA59D1}">
      <dgm:prSet/>
      <dgm:spPr/>
      <dgm:t>
        <a:bodyPr/>
        <a:lstStyle/>
        <a:p>
          <a:endParaRPr lang="en-US"/>
        </a:p>
      </dgm:t>
    </dgm:pt>
    <dgm:pt modelId="{9EE0C14C-D960-4E2B-B8E6-963C70738EBD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4B9C92CC-381F-4FC8-A08D-6D7BD7851703}" type="parTrans" cxnId="{A32EF176-99BF-488A-9D3E-EC0A9FBAFCA1}">
      <dgm:prSet/>
      <dgm:spPr/>
      <dgm:t>
        <a:bodyPr/>
        <a:lstStyle/>
        <a:p>
          <a:endParaRPr lang="en-US"/>
        </a:p>
      </dgm:t>
    </dgm:pt>
    <dgm:pt modelId="{DD8E695F-95AB-41D4-AF21-8AF454A21A27}" type="sibTrans" cxnId="{A32EF176-99BF-488A-9D3E-EC0A9FBAFCA1}">
      <dgm:prSet/>
      <dgm:spPr/>
      <dgm:t>
        <a:bodyPr/>
        <a:lstStyle/>
        <a:p>
          <a:endParaRPr lang="en-US"/>
        </a:p>
      </dgm:t>
    </dgm:pt>
    <dgm:pt modelId="{DD39060B-A2FA-4A8A-ABE8-CABA1102C731}">
      <dgm:prSet phldrT="[Text]"/>
      <dgm:spPr/>
      <dgm:t>
        <a:bodyPr/>
        <a:lstStyle/>
        <a:p>
          <a:r>
            <a:rPr lang="en-US" dirty="0" smtClean="0"/>
            <a:t>Principles</a:t>
          </a:r>
          <a:endParaRPr lang="en-US" dirty="0"/>
        </a:p>
      </dgm:t>
    </dgm:pt>
    <dgm:pt modelId="{6FDEA425-B126-44A9-9C9E-AE9B9871B64D}" type="parTrans" cxnId="{D5C9CDEC-96EA-4846-BF6F-1237E50C9B57}">
      <dgm:prSet/>
      <dgm:spPr/>
      <dgm:t>
        <a:bodyPr/>
        <a:lstStyle/>
        <a:p>
          <a:endParaRPr lang="en-US"/>
        </a:p>
      </dgm:t>
    </dgm:pt>
    <dgm:pt modelId="{6CD943C4-A413-426E-8F97-0BEA6FA87690}" type="sibTrans" cxnId="{D5C9CDEC-96EA-4846-BF6F-1237E50C9B57}">
      <dgm:prSet/>
      <dgm:spPr/>
      <dgm:t>
        <a:bodyPr/>
        <a:lstStyle/>
        <a:p>
          <a:endParaRPr lang="en-US"/>
        </a:p>
      </dgm:t>
    </dgm:pt>
    <dgm:pt modelId="{9164BD22-E848-4FB2-A2E1-18F32BC12489}">
      <dgm:prSet phldrT="[Text]"/>
      <dgm:spPr/>
      <dgm:t>
        <a:bodyPr/>
        <a:lstStyle/>
        <a:p>
          <a:r>
            <a:rPr lang="en-US" dirty="0" smtClean="0"/>
            <a:t>Concurrency</a:t>
          </a:r>
          <a:endParaRPr lang="en-US" dirty="0"/>
        </a:p>
      </dgm:t>
    </dgm:pt>
    <dgm:pt modelId="{DADE2DE5-88FF-4254-991B-468B91597FCA}" type="parTrans" cxnId="{78BD1AAF-302B-411C-B8C0-FB31FED006DF}">
      <dgm:prSet/>
      <dgm:spPr/>
      <dgm:t>
        <a:bodyPr/>
        <a:lstStyle/>
        <a:p>
          <a:endParaRPr lang="en-US"/>
        </a:p>
      </dgm:t>
    </dgm:pt>
    <dgm:pt modelId="{F1DA0FF3-1B47-4548-95BB-8FBD083740CE}" type="sibTrans" cxnId="{78BD1AAF-302B-411C-B8C0-FB31FED006DF}">
      <dgm:prSet/>
      <dgm:spPr/>
      <dgm:t>
        <a:bodyPr/>
        <a:lstStyle/>
        <a:p>
          <a:endParaRPr lang="en-US"/>
        </a:p>
      </dgm:t>
    </dgm:pt>
    <dgm:pt modelId="{8AEE1796-2753-4413-BC55-885FC89EC086}">
      <dgm:prSet phldrT="[Text]"/>
      <dgm:spPr/>
      <dgm:t>
        <a:bodyPr/>
        <a:lstStyle/>
        <a:p>
          <a:r>
            <a:rPr lang="en-US" dirty="0" smtClean="0"/>
            <a:t>Events</a:t>
          </a:r>
          <a:endParaRPr lang="en-US" dirty="0"/>
        </a:p>
      </dgm:t>
    </dgm:pt>
    <dgm:pt modelId="{37489A45-0945-4EA5-AD80-C585C2C8AA0D}" type="parTrans" cxnId="{E21C14AB-1E1E-45D6-B101-CC1CCE98037B}">
      <dgm:prSet/>
      <dgm:spPr/>
      <dgm:t>
        <a:bodyPr/>
        <a:lstStyle/>
        <a:p>
          <a:endParaRPr lang="en-US"/>
        </a:p>
      </dgm:t>
    </dgm:pt>
    <dgm:pt modelId="{80FD6D01-FADE-46A3-A865-77E4F2903083}" type="sibTrans" cxnId="{E21C14AB-1E1E-45D6-B101-CC1CCE98037B}">
      <dgm:prSet/>
      <dgm:spPr/>
      <dgm:t>
        <a:bodyPr/>
        <a:lstStyle/>
        <a:p>
          <a:endParaRPr lang="en-US"/>
        </a:p>
      </dgm:t>
    </dgm:pt>
    <dgm:pt modelId="{1E175307-E152-4FD2-B052-7F92495E1186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5C6369F-7ED6-4D9B-92E0-C8D46EC97AD5}" type="parTrans" cxnId="{78983F4E-1805-45A7-8726-A42380C4E67E}">
      <dgm:prSet/>
      <dgm:spPr/>
      <dgm:t>
        <a:bodyPr/>
        <a:lstStyle/>
        <a:p>
          <a:endParaRPr lang="en-US"/>
        </a:p>
      </dgm:t>
    </dgm:pt>
    <dgm:pt modelId="{A73A236E-7874-4005-A128-00A42D15F1D1}" type="sibTrans" cxnId="{78983F4E-1805-45A7-8726-A42380C4E67E}">
      <dgm:prSet/>
      <dgm:spPr/>
      <dgm:t>
        <a:bodyPr/>
        <a:lstStyle/>
        <a:p>
          <a:endParaRPr lang="en-US"/>
        </a:p>
      </dgm:t>
    </dgm:pt>
    <dgm:pt modelId="{5F559B6E-2490-4AE2-89FC-9FC1552E2723}">
      <dgm:prSet phldrT="[Text]"/>
      <dgm:spPr/>
      <dgm:t>
        <a:bodyPr/>
        <a:lstStyle/>
        <a:p>
          <a:r>
            <a:rPr lang="en-US" dirty="0" smtClean="0"/>
            <a:t>Components</a:t>
          </a:r>
          <a:endParaRPr lang="en-US" dirty="0"/>
        </a:p>
      </dgm:t>
    </dgm:pt>
    <dgm:pt modelId="{06E9C97F-30D1-488F-8836-340EF20570A8}" type="parTrans" cxnId="{D2AC06EC-E7A0-4504-B870-EFAA8881EB12}">
      <dgm:prSet/>
      <dgm:spPr/>
      <dgm:t>
        <a:bodyPr/>
        <a:lstStyle/>
        <a:p>
          <a:endParaRPr lang="en-US"/>
        </a:p>
      </dgm:t>
    </dgm:pt>
    <dgm:pt modelId="{10B3FDE9-70A4-45D4-9088-919773800ED2}" type="sibTrans" cxnId="{D2AC06EC-E7A0-4504-B870-EFAA8881EB12}">
      <dgm:prSet/>
      <dgm:spPr/>
      <dgm:t>
        <a:bodyPr/>
        <a:lstStyle/>
        <a:p>
          <a:endParaRPr lang="en-US"/>
        </a:p>
      </dgm:t>
    </dgm:pt>
    <dgm:pt modelId="{C6281B7D-A6A2-45F9-8E22-8C0198075AA8}">
      <dgm:prSet phldrT="[Text]"/>
      <dgm:spPr/>
      <dgm:t>
        <a:bodyPr/>
        <a:lstStyle/>
        <a:p>
          <a:r>
            <a:rPr lang="en-US" dirty="0" smtClean="0"/>
            <a:t>Errors and Exceptions</a:t>
          </a:r>
          <a:endParaRPr lang="en-US" dirty="0"/>
        </a:p>
      </dgm:t>
    </dgm:pt>
    <dgm:pt modelId="{902B1DC6-8AD0-4FD7-BA9C-C0D385EF3DCB}" type="parTrans" cxnId="{FF5C5593-C3EB-4068-98EB-DB648F71FD07}">
      <dgm:prSet/>
      <dgm:spPr/>
      <dgm:t>
        <a:bodyPr/>
        <a:lstStyle/>
        <a:p>
          <a:endParaRPr lang="en-US"/>
        </a:p>
      </dgm:t>
    </dgm:pt>
    <dgm:pt modelId="{F7074BB1-02FD-4C1B-830E-89ACBF423EF8}" type="sibTrans" cxnId="{FF5C5593-C3EB-4068-98EB-DB648F71FD07}">
      <dgm:prSet/>
      <dgm:spPr/>
      <dgm:t>
        <a:bodyPr/>
        <a:lstStyle/>
        <a:p>
          <a:endParaRPr lang="en-US"/>
        </a:p>
      </dgm:t>
    </dgm:pt>
    <dgm:pt modelId="{FE7D8FF9-11D7-4177-B697-6D348F2BF4CF}">
      <dgm:prSet phldrT="[Text]"/>
      <dgm:spPr/>
      <dgm:t>
        <a:bodyPr/>
        <a:lstStyle/>
        <a:p>
          <a:r>
            <a:rPr lang="en-US" dirty="0" smtClean="0"/>
            <a:t>Interaction</a:t>
          </a:r>
          <a:endParaRPr lang="en-US" dirty="0"/>
        </a:p>
      </dgm:t>
    </dgm:pt>
    <dgm:pt modelId="{CEE372E0-EA52-453B-B9F0-659D3A5BE086}" type="parTrans" cxnId="{C9E8A66E-EF86-4889-AADC-266A41F8FFD9}">
      <dgm:prSet/>
      <dgm:spPr/>
      <dgm:t>
        <a:bodyPr/>
        <a:lstStyle/>
        <a:p>
          <a:endParaRPr lang="en-US"/>
        </a:p>
      </dgm:t>
    </dgm:pt>
    <dgm:pt modelId="{0549BDDB-DB7F-44A4-8746-4FDEDAA4F8CD}" type="sibTrans" cxnId="{C9E8A66E-EF86-4889-AADC-266A41F8FFD9}">
      <dgm:prSet/>
      <dgm:spPr/>
      <dgm:t>
        <a:bodyPr/>
        <a:lstStyle/>
        <a:p>
          <a:endParaRPr lang="en-US"/>
        </a:p>
      </dgm:t>
    </dgm:pt>
    <dgm:pt modelId="{01955F7F-B7F0-48C5-92E7-93FBD1FAB14F}">
      <dgm:prSet phldrT="[Text]"/>
      <dgm:spPr/>
      <dgm:t>
        <a:bodyPr/>
        <a:lstStyle/>
        <a:p>
          <a:r>
            <a:rPr lang="en-US" dirty="0" smtClean="0"/>
            <a:t>Security</a:t>
          </a:r>
          <a:endParaRPr lang="en-US" dirty="0"/>
        </a:p>
      </dgm:t>
    </dgm:pt>
    <dgm:pt modelId="{7300F8FD-C626-4F89-A276-1BFB37377E3F}" type="parTrans" cxnId="{8D814D9E-A6B9-4097-8CA1-67BF99E8B232}">
      <dgm:prSet/>
      <dgm:spPr/>
      <dgm:t>
        <a:bodyPr/>
        <a:lstStyle/>
        <a:p>
          <a:endParaRPr lang="en-US"/>
        </a:p>
      </dgm:t>
    </dgm:pt>
    <dgm:pt modelId="{8228A6DF-508F-446C-B24C-1FA380471E4A}" type="sibTrans" cxnId="{8D814D9E-A6B9-4097-8CA1-67BF99E8B232}">
      <dgm:prSet/>
      <dgm:spPr/>
      <dgm:t>
        <a:bodyPr/>
        <a:lstStyle/>
        <a:p>
          <a:endParaRPr lang="en-US"/>
        </a:p>
      </dgm:t>
    </dgm:pt>
    <dgm:pt modelId="{0BED0901-5AD5-4668-B00A-FD701FA7A0EA}">
      <dgm:prSet phldrT="[Text]"/>
      <dgm:spPr/>
      <dgm:t>
        <a:bodyPr/>
        <a:lstStyle/>
        <a:p>
          <a:r>
            <a:rPr lang="en-US" dirty="0" smtClean="0"/>
            <a:t>Structure</a:t>
          </a:r>
          <a:endParaRPr lang="en-US" dirty="0"/>
        </a:p>
      </dgm:t>
    </dgm:pt>
    <dgm:pt modelId="{1228C4C4-9994-4D21-A2EA-1F49320C80B9}" type="parTrans" cxnId="{B30647A2-870C-4101-A79A-DF61BD1BF70F}">
      <dgm:prSet/>
      <dgm:spPr/>
      <dgm:t>
        <a:bodyPr/>
        <a:lstStyle/>
        <a:p>
          <a:endParaRPr lang="en-US"/>
        </a:p>
      </dgm:t>
    </dgm:pt>
    <dgm:pt modelId="{E1222A41-56CA-4575-B30D-646CEF3C11FC}" type="sibTrans" cxnId="{B30647A2-870C-4101-A79A-DF61BD1BF70F}">
      <dgm:prSet/>
      <dgm:spPr/>
      <dgm:t>
        <a:bodyPr/>
        <a:lstStyle/>
        <a:p>
          <a:endParaRPr lang="en-US"/>
        </a:p>
      </dgm:t>
    </dgm:pt>
    <dgm:pt modelId="{7FD96AE5-2065-44C7-92B1-F6B87FBC9739}">
      <dgm:prSet phldrT="[Text]"/>
      <dgm:spPr/>
      <dgm:t>
        <a:bodyPr/>
        <a:lstStyle/>
        <a:p>
          <a:r>
            <a:rPr lang="en-US" dirty="0" smtClean="0"/>
            <a:t>View-point</a:t>
          </a:r>
          <a:endParaRPr lang="en-US" dirty="0"/>
        </a:p>
      </dgm:t>
    </dgm:pt>
    <dgm:pt modelId="{A476B14C-6908-4D74-81A3-BE7C497F08A3}" type="parTrans" cxnId="{76258E0E-48F9-49A3-994D-53723B604116}">
      <dgm:prSet/>
      <dgm:spPr/>
      <dgm:t>
        <a:bodyPr/>
        <a:lstStyle/>
        <a:p>
          <a:endParaRPr lang="en-US"/>
        </a:p>
      </dgm:t>
    </dgm:pt>
    <dgm:pt modelId="{F7984AEA-B233-4702-A8C3-D91FA61F42B7}" type="sibTrans" cxnId="{76258E0E-48F9-49A3-994D-53723B604116}">
      <dgm:prSet/>
      <dgm:spPr/>
      <dgm:t>
        <a:bodyPr/>
        <a:lstStyle/>
        <a:p>
          <a:endParaRPr lang="en-US"/>
        </a:p>
      </dgm:t>
    </dgm:pt>
    <dgm:pt modelId="{5B91EA76-8298-49CF-A58A-EC600C68E988}">
      <dgm:prSet phldrT="[Text]"/>
      <dgm:spPr/>
      <dgm:t>
        <a:bodyPr/>
        <a:lstStyle/>
        <a:p>
          <a:r>
            <a:rPr lang="en-US" dirty="0" smtClean="0"/>
            <a:t>DP</a:t>
          </a:r>
          <a:endParaRPr lang="en-US" dirty="0"/>
        </a:p>
      </dgm:t>
    </dgm:pt>
    <dgm:pt modelId="{F05CF2FB-0E40-44A7-992E-22DD75B9CBCE}" type="parTrans" cxnId="{7F7BC01C-2B21-43D8-893E-A45D7E4BBF81}">
      <dgm:prSet/>
      <dgm:spPr/>
      <dgm:t>
        <a:bodyPr/>
        <a:lstStyle/>
        <a:p>
          <a:endParaRPr lang="en-US"/>
        </a:p>
      </dgm:t>
    </dgm:pt>
    <dgm:pt modelId="{1DF3CABA-F9AC-47F4-A992-3FB3772E02E0}" type="sibTrans" cxnId="{7F7BC01C-2B21-43D8-893E-A45D7E4BBF81}">
      <dgm:prSet/>
      <dgm:spPr/>
      <dgm:t>
        <a:bodyPr/>
        <a:lstStyle/>
        <a:p>
          <a:endParaRPr lang="en-US"/>
        </a:p>
      </dgm:t>
    </dgm:pt>
    <dgm:pt modelId="{757A215C-98AA-45DE-8A9E-5CBE400BB490}">
      <dgm:prSet phldrT="[Text]"/>
      <dgm:spPr/>
      <dgm:t>
        <a:bodyPr/>
        <a:lstStyle/>
        <a:p>
          <a:r>
            <a:rPr lang="en-US" dirty="0" smtClean="0"/>
            <a:t>Programs</a:t>
          </a:r>
          <a:endParaRPr lang="en-US" dirty="0"/>
        </a:p>
      </dgm:t>
    </dgm:pt>
    <dgm:pt modelId="{DF0CCA87-0BEF-4C23-AA52-35D35C089909}" type="parTrans" cxnId="{70350067-E134-4DCC-8C84-9B8E09FCCAED}">
      <dgm:prSet/>
      <dgm:spPr/>
      <dgm:t>
        <a:bodyPr/>
        <a:lstStyle/>
        <a:p>
          <a:endParaRPr lang="en-US"/>
        </a:p>
      </dgm:t>
    </dgm:pt>
    <dgm:pt modelId="{A8813A81-0A34-43E6-B690-2E7954684DA1}" type="sibTrans" cxnId="{70350067-E134-4DCC-8C84-9B8E09FCCAED}">
      <dgm:prSet/>
      <dgm:spPr/>
      <dgm:t>
        <a:bodyPr/>
        <a:lstStyle/>
        <a:p>
          <a:endParaRPr lang="en-US"/>
        </a:p>
      </dgm:t>
    </dgm:pt>
    <dgm:pt modelId="{FD921135-A191-41A4-B1F4-94A3E5CC9095}">
      <dgm:prSet phldrT="[Text]"/>
      <dgm:spPr/>
      <dgm:t>
        <a:bodyPr/>
        <a:lstStyle/>
        <a:p>
          <a:r>
            <a:rPr lang="en-US" dirty="0" smtClean="0"/>
            <a:t>Principles</a:t>
          </a:r>
          <a:endParaRPr lang="en-US" dirty="0"/>
        </a:p>
      </dgm:t>
    </dgm:pt>
    <dgm:pt modelId="{1BE874DA-D886-4C66-A04D-7C71EA925DE9}" type="parTrans" cxnId="{F135DDA1-BC17-4399-97EE-DEE949E277EF}">
      <dgm:prSet/>
      <dgm:spPr/>
      <dgm:t>
        <a:bodyPr/>
        <a:lstStyle/>
        <a:p>
          <a:endParaRPr lang="en-US"/>
        </a:p>
      </dgm:t>
    </dgm:pt>
    <dgm:pt modelId="{F03E5CE0-8DD3-473D-BC53-17B835674CE8}" type="sibTrans" cxnId="{F135DDA1-BC17-4399-97EE-DEE949E277EF}">
      <dgm:prSet/>
      <dgm:spPr/>
      <dgm:t>
        <a:bodyPr/>
        <a:lstStyle/>
        <a:p>
          <a:endParaRPr lang="en-US"/>
        </a:p>
      </dgm:t>
    </dgm:pt>
    <dgm:pt modelId="{84AEC8DF-FE6A-496E-B7AC-B9A3C6EDA291}">
      <dgm:prSet phldrT="[Text]"/>
      <dgm:spPr/>
      <dgm:t>
        <a:bodyPr/>
        <a:lstStyle/>
        <a:p>
          <a:r>
            <a:rPr lang="en-US" dirty="0" smtClean="0"/>
            <a:t>Issues</a:t>
          </a:r>
          <a:endParaRPr lang="en-US" dirty="0"/>
        </a:p>
      </dgm:t>
    </dgm:pt>
    <dgm:pt modelId="{C960DC3F-69F1-459C-9A80-72157ECDE065}" type="parTrans" cxnId="{B12DBB60-CB88-4D6D-AA98-50681D59FFF5}">
      <dgm:prSet/>
      <dgm:spPr/>
      <dgm:t>
        <a:bodyPr/>
        <a:lstStyle/>
        <a:p>
          <a:endParaRPr lang="en-US"/>
        </a:p>
      </dgm:t>
    </dgm:pt>
    <dgm:pt modelId="{48729A44-0DBD-4A47-A324-A5D0AFA6EE75}" type="sibTrans" cxnId="{B12DBB60-CB88-4D6D-AA98-50681D59FFF5}">
      <dgm:prSet/>
      <dgm:spPr/>
      <dgm:t>
        <a:bodyPr/>
        <a:lstStyle/>
        <a:p>
          <a:endParaRPr lang="en-US"/>
        </a:p>
      </dgm:t>
    </dgm:pt>
    <dgm:pt modelId="{69EDD1AB-81DF-4CCC-9CF2-787A33B393C9}">
      <dgm:prSet phldrT="[Text]"/>
      <dgm:spPr/>
      <dgm:t>
        <a:bodyPr/>
        <a:lstStyle/>
        <a:p>
          <a:r>
            <a:rPr lang="en-US" dirty="0" smtClean="0"/>
            <a:t>Modality</a:t>
          </a:r>
          <a:endParaRPr lang="en-US" dirty="0"/>
        </a:p>
      </dgm:t>
    </dgm:pt>
    <dgm:pt modelId="{CA463CF3-A59C-4316-9EC6-6F475C3D77CA}" type="parTrans" cxnId="{A970E043-56D9-4F96-BA1E-3E30FD88A507}">
      <dgm:prSet/>
      <dgm:spPr/>
      <dgm:t>
        <a:bodyPr/>
        <a:lstStyle/>
        <a:p>
          <a:endParaRPr lang="en-US"/>
        </a:p>
      </dgm:t>
    </dgm:pt>
    <dgm:pt modelId="{A435F735-6DC4-4E73-A4BB-E7EB651F1E77}" type="sibTrans" cxnId="{A970E043-56D9-4F96-BA1E-3E30FD88A507}">
      <dgm:prSet/>
      <dgm:spPr/>
      <dgm:t>
        <a:bodyPr/>
        <a:lstStyle/>
        <a:p>
          <a:endParaRPr lang="en-US"/>
        </a:p>
      </dgm:t>
    </dgm:pt>
    <dgm:pt modelId="{C911A778-AE69-4397-B466-111D429B4E52}">
      <dgm:prSet phldrT="[Text]"/>
      <dgm:spPr/>
      <dgm:t>
        <a:bodyPr/>
        <a:lstStyle/>
        <a:p>
          <a:r>
            <a:rPr lang="en-US" dirty="0" smtClean="0"/>
            <a:t>Presentation</a:t>
          </a:r>
          <a:endParaRPr lang="en-US" dirty="0"/>
        </a:p>
      </dgm:t>
    </dgm:pt>
    <dgm:pt modelId="{6E4D240C-C80E-4552-8D6F-94BDF05DA459}" type="parTrans" cxnId="{F0C315B2-0627-42EB-A2E0-BF510946E62A}">
      <dgm:prSet/>
      <dgm:spPr/>
      <dgm:t>
        <a:bodyPr/>
        <a:lstStyle/>
        <a:p>
          <a:endParaRPr lang="en-US"/>
        </a:p>
      </dgm:t>
    </dgm:pt>
    <dgm:pt modelId="{2E609B46-AFA1-49D6-A80A-C31C2960BA1B}" type="sibTrans" cxnId="{F0C315B2-0627-42EB-A2E0-BF510946E62A}">
      <dgm:prSet/>
      <dgm:spPr/>
      <dgm:t>
        <a:bodyPr/>
        <a:lstStyle/>
        <a:p>
          <a:endParaRPr lang="en-US"/>
        </a:p>
      </dgm:t>
    </dgm:pt>
    <dgm:pt modelId="{B0A47F1D-161F-49C6-8E91-2A9BAABC34C0}">
      <dgm:prSet phldrT="[Text]"/>
      <dgm:spPr/>
      <dgm:t>
        <a:bodyPr/>
        <a:lstStyle/>
        <a:p>
          <a:r>
            <a:rPr lang="en-US" dirty="0" smtClean="0"/>
            <a:t>Process</a:t>
          </a:r>
          <a:endParaRPr lang="en-US" dirty="0"/>
        </a:p>
      </dgm:t>
    </dgm:pt>
    <dgm:pt modelId="{43993772-E67D-49B8-8492-65FA0B66BCDF}" type="parTrans" cxnId="{B995F27F-4CBE-4DB4-B852-F969B8F713AF}">
      <dgm:prSet/>
      <dgm:spPr/>
      <dgm:t>
        <a:bodyPr/>
        <a:lstStyle/>
        <a:p>
          <a:endParaRPr lang="en-US"/>
        </a:p>
      </dgm:t>
    </dgm:pt>
    <dgm:pt modelId="{6A1BB46B-B911-4B8B-830B-B91EB340C4FE}" type="sibTrans" cxnId="{B995F27F-4CBE-4DB4-B852-F969B8F713AF}">
      <dgm:prSet/>
      <dgm:spPr/>
      <dgm:t>
        <a:bodyPr/>
        <a:lstStyle/>
        <a:p>
          <a:endParaRPr lang="en-US"/>
        </a:p>
      </dgm:t>
    </dgm:pt>
    <dgm:pt modelId="{1A9F973A-2155-4762-8638-F1BF11FFA9BC}">
      <dgm:prSet phldrT="[Text]"/>
      <dgm:spPr/>
      <dgm:t>
        <a:bodyPr/>
        <a:lstStyle/>
        <a:p>
          <a:r>
            <a:rPr lang="en-US" dirty="0" smtClean="0"/>
            <a:t>Localization</a:t>
          </a:r>
          <a:endParaRPr lang="en-US" dirty="0"/>
        </a:p>
      </dgm:t>
    </dgm:pt>
    <dgm:pt modelId="{14206DEA-7391-4539-9D02-088CD1A0D479}" type="parTrans" cxnId="{DE4D38C9-DA31-41FE-ADFB-A6601CF7FBBE}">
      <dgm:prSet/>
      <dgm:spPr/>
      <dgm:t>
        <a:bodyPr/>
        <a:lstStyle/>
        <a:p>
          <a:endParaRPr lang="en-US"/>
        </a:p>
      </dgm:t>
    </dgm:pt>
    <dgm:pt modelId="{2CC43B63-F119-48C5-9009-E8ABCD84F74F}" type="sibTrans" cxnId="{DE4D38C9-DA31-41FE-ADFB-A6601CF7FBBE}">
      <dgm:prSet/>
      <dgm:spPr/>
      <dgm:t>
        <a:bodyPr/>
        <a:lstStyle/>
        <a:p>
          <a:endParaRPr lang="en-US"/>
        </a:p>
      </dgm:t>
    </dgm:pt>
    <dgm:pt modelId="{43B9D9F0-0DEC-4DAC-9BCF-C841E8F0D9BC}">
      <dgm:prSet phldrT="[Text]"/>
      <dgm:spPr/>
      <dgm:t>
        <a:bodyPr/>
        <a:lstStyle/>
        <a:p>
          <a:r>
            <a:rPr lang="en-US" dirty="0" smtClean="0"/>
            <a:t>Metaphor</a:t>
          </a:r>
          <a:endParaRPr lang="en-US" dirty="0"/>
        </a:p>
      </dgm:t>
    </dgm:pt>
    <dgm:pt modelId="{3F33DF87-7760-46C9-BDCD-9C3965441EAF}" type="parTrans" cxnId="{9DE893A6-E492-4CB1-8FB9-A4D477E62021}">
      <dgm:prSet/>
      <dgm:spPr/>
      <dgm:t>
        <a:bodyPr/>
        <a:lstStyle/>
        <a:p>
          <a:endParaRPr lang="en-US"/>
        </a:p>
      </dgm:t>
    </dgm:pt>
    <dgm:pt modelId="{AFB58ACF-5906-48E2-9C6E-50180445B09C}" type="sibTrans" cxnId="{9DE893A6-E492-4CB1-8FB9-A4D477E62021}">
      <dgm:prSet/>
      <dgm:spPr/>
      <dgm:t>
        <a:bodyPr/>
        <a:lstStyle/>
        <a:p>
          <a:endParaRPr lang="en-US"/>
        </a:p>
      </dgm:t>
    </dgm:pt>
    <dgm:pt modelId="{791B6069-5CBC-42BC-8B50-8A70F9DDB7D6}">
      <dgm:prSet phldrT="[Text]"/>
      <dgm:spPr/>
      <dgm:t>
        <a:bodyPr/>
        <a:lstStyle/>
        <a:p>
          <a:r>
            <a:rPr lang="en-US" dirty="0" smtClean="0"/>
            <a:t>Modeling</a:t>
          </a:r>
          <a:endParaRPr lang="en-US" dirty="0"/>
        </a:p>
      </dgm:t>
    </dgm:pt>
    <dgm:pt modelId="{2E5C10D8-CAD7-446B-AE7A-CE07402B9BD7}" type="parTrans" cxnId="{F838EC5A-7E62-4FB6-B506-9DC7379E04D1}">
      <dgm:prSet/>
      <dgm:spPr/>
      <dgm:t>
        <a:bodyPr/>
        <a:lstStyle/>
        <a:p>
          <a:endParaRPr lang="en-US"/>
        </a:p>
      </dgm:t>
    </dgm:pt>
    <dgm:pt modelId="{F527C52A-E50E-420F-B4F2-B737882B5D75}" type="sibTrans" cxnId="{F838EC5A-7E62-4FB6-B506-9DC7379E04D1}">
      <dgm:prSet/>
      <dgm:spPr/>
      <dgm:t>
        <a:bodyPr/>
        <a:lstStyle/>
        <a:p>
          <a:endParaRPr lang="en-US"/>
        </a:p>
      </dgm:t>
    </dgm:pt>
    <dgm:pt modelId="{A40C3995-ECFC-40E0-B2A6-6A0F540C8350}">
      <dgm:prSet phldrT="[Text]"/>
      <dgm:spPr/>
      <dgm:t>
        <a:bodyPr/>
        <a:lstStyle/>
        <a:p>
          <a:r>
            <a:rPr lang="en-US" dirty="0" smtClean="0"/>
            <a:t>Attributes</a:t>
          </a:r>
          <a:endParaRPr lang="en-US" dirty="0"/>
        </a:p>
      </dgm:t>
    </dgm:pt>
    <dgm:pt modelId="{F62C0229-515C-4F49-8473-8BF772F63C38}" type="parTrans" cxnId="{255068AD-BA9E-411B-A30C-557BCBE2E406}">
      <dgm:prSet/>
      <dgm:spPr/>
      <dgm:t>
        <a:bodyPr/>
        <a:lstStyle/>
        <a:p>
          <a:endParaRPr lang="en-US"/>
        </a:p>
      </dgm:t>
    </dgm:pt>
    <dgm:pt modelId="{B5F29A64-51AE-4850-899E-9159B52D96EF}" type="sibTrans" cxnId="{255068AD-BA9E-411B-A30C-557BCBE2E406}">
      <dgm:prSet/>
      <dgm:spPr/>
      <dgm:t>
        <a:bodyPr/>
        <a:lstStyle/>
        <a:p>
          <a:endParaRPr lang="en-US"/>
        </a:p>
      </dgm:t>
    </dgm:pt>
    <dgm:pt modelId="{5CC1C750-13E1-4927-A52E-85591F38D8F2}">
      <dgm:prSet phldrT="[Text]"/>
      <dgm:spPr/>
      <dgm:t>
        <a:bodyPr/>
        <a:lstStyle/>
        <a:p>
          <a:r>
            <a:rPr lang="en-US" dirty="0" smtClean="0"/>
            <a:t>Measure</a:t>
          </a:r>
          <a:endParaRPr lang="en-US" dirty="0"/>
        </a:p>
      </dgm:t>
    </dgm:pt>
    <dgm:pt modelId="{5154AA9A-88D6-4CAE-9A52-0496CAFECD55}" type="parTrans" cxnId="{DB2823E0-38A1-47F7-9443-8F447B939E48}">
      <dgm:prSet/>
      <dgm:spPr/>
      <dgm:t>
        <a:bodyPr/>
        <a:lstStyle/>
        <a:p>
          <a:endParaRPr lang="en-US"/>
        </a:p>
      </dgm:t>
    </dgm:pt>
    <dgm:pt modelId="{C50E42CF-8902-4012-8F1B-3634D0A28619}" type="sibTrans" cxnId="{DB2823E0-38A1-47F7-9443-8F447B939E48}">
      <dgm:prSet/>
      <dgm:spPr/>
      <dgm:t>
        <a:bodyPr/>
        <a:lstStyle/>
        <a:p>
          <a:endParaRPr lang="en-US"/>
        </a:p>
      </dgm:t>
    </dgm:pt>
    <dgm:pt modelId="{DAA732EE-F78F-46BD-A9ED-FF242CF57F17}">
      <dgm:prSet phldrT="[Text]"/>
      <dgm:spPr/>
      <dgm:t>
        <a:bodyPr/>
        <a:lstStyle/>
        <a:p>
          <a:r>
            <a:rPr lang="en-US" dirty="0" smtClean="0"/>
            <a:t>Static view</a:t>
          </a:r>
          <a:endParaRPr lang="en-US" dirty="0"/>
        </a:p>
      </dgm:t>
    </dgm:pt>
    <dgm:pt modelId="{BD0D8074-6E3A-4CA8-9F3A-7E842D1FE582}" type="parTrans" cxnId="{C520E9EC-11D2-43A6-B583-A9C7F9F0DD65}">
      <dgm:prSet/>
      <dgm:spPr/>
      <dgm:t>
        <a:bodyPr/>
        <a:lstStyle/>
        <a:p>
          <a:endParaRPr lang="en-US"/>
        </a:p>
      </dgm:t>
    </dgm:pt>
    <dgm:pt modelId="{E7EADCDA-B474-4D52-A54F-C8B4DC3938DE}" type="sibTrans" cxnId="{C520E9EC-11D2-43A6-B583-A9C7F9F0DD65}">
      <dgm:prSet/>
      <dgm:spPr/>
      <dgm:t>
        <a:bodyPr/>
        <a:lstStyle/>
        <a:p>
          <a:endParaRPr lang="en-US"/>
        </a:p>
      </dgm:t>
    </dgm:pt>
    <dgm:pt modelId="{06849596-79D0-47EF-AF64-2CEFA8CC1480}">
      <dgm:prSet phldrT="[Text]"/>
      <dgm:spPr/>
      <dgm:t>
        <a:bodyPr/>
        <a:lstStyle/>
        <a:p>
          <a:r>
            <a:rPr lang="en-US" dirty="0" smtClean="0"/>
            <a:t>Dynamic view</a:t>
          </a:r>
          <a:endParaRPr lang="en-US" dirty="0"/>
        </a:p>
      </dgm:t>
    </dgm:pt>
    <dgm:pt modelId="{F1A0DD56-4166-4AE4-9D35-E69D52EB5C5E}" type="parTrans" cxnId="{D3A5A1A6-F9B1-4F4A-9317-F5BF87DFB011}">
      <dgm:prSet/>
      <dgm:spPr/>
      <dgm:t>
        <a:bodyPr/>
        <a:lstStyle/>
        <a:p>
          <a:endParaRPr lang="en-US"/>
        </a:p>
      </dgm:t>
    </dgm:pt>
    <dgm:pt modelId="{D465B99B-9806-41A5-A834-02BE7CEEDAD1}" type="sibTrans" cxnId="{D3A5A1A6-F9B1-4F4A-9317-F5BF87DFB011}">
      <dgm:prSet/>
      <dgm:spPr/>
      <dgm:t>
        <a:bodyPr/>
        <a:lstStyle/>
        <a:p>
          <a:endParaRPr lang="en-US"/>
        </a:p>
      </dgm:t>
    </dgm:pt>
    <dgm:pt modelId="{3EF10218-3760-46F6-BF7B-3DDE56F9B55B}">
      <dgm:prSet phldrT="[Text]"/>
      <dgm:spPr/>
      <dgm:t>
        <a:bodyPr/>
        <a:lstStyle/>
        <a:p>
          <a:r>
            <a:rPr lang="en-US" dirty="0" smtClean="0"/>
            <a:t>Notations</a:t>
          </a:r>
          <a:endParaRPr lang="en-US" dirty="0"/>
        </a:p>
      </dgm:t>
    </dgm:pt>
    <dgm:pt modelId="{0ABE991D-E9BD-4C1E-B3F7-CBAD30B4EE42}" type="parTrans" cxnId="{BFD2A8DC-A0E2-4DFA-B558-68C7F1A698D4}">
      <dgm:prSet/>
      <dgm:spPr/>
      <dgm:t>
        <a:bodyPr/>
        <a:lstStyle/>
        <a:p>
          <a:endParaRPr lang="en-US"/>
        </a:p>
      </dgm:t>
    </dgm:pt>
    <dgm:pt modelId="{0FB2E8F3-2B2A-42DA-93B1-14F677C8DBF7}" type="sibTrans" cxnId="{BFD2A8DC-A0E2-4DFA-B558-68C7F1A698D4}">
      <dgm:prSet/>
      <dgm:spPr/>
      <dgm:t>
        <a:bodyPr/>
        <a:lstStyle/>
        <a:p>
          <a:endParaRPr lang="en-US"/>
        </a:p>
      </dgm:t>
    </dgm:pt>
    <dgm:pt modelId="{1DB8105B-43CA-4AFA-ABEC-F523B32AE594}">
      <dgm:prSet phldrT="[Text]"/>
      <dgm:spPr/>
      <dgm:t>
        <a:bodyPr/>
        <a:lstStyle/>
        <a:p>
          <a:r>
            <a:rPr lang="en-US" dirty="0" smtClean="0"/>
            <a:t>FO</a:t>
          </a:r>
          <a:endParaRPr lang="en-US" dirty="0"/>
        </a:p>
      </dgm:t>
    </dgm:pt>
    <dgm:pt modelId="{466774F4-3C07-4F3C-B8F5-168BB58607C9}" type="parTrans" cxnId="{B7295961-89B9-411C-8EA5-7E810D847898}">
      <dgm:prSet/>
      <dgm:spPr/>
      <dgm:t>
        <a:bodyPr/>
        <a:lstStyle/>
        <a:p>
          <a:endParaRPr lang="en-US"/>
        </a:p>
      </dgm:t>
    </dgm:pt>
    <dgm:pt modelId="{F296A875-33C0-4CEE-AA1E-D110410CDF02}" type="sibTrans" cxnId="{B7295961-89B9-411C-8EA5-7E810D847898}">
      <dgm:prSet/>
      <dgm:spPr/>
      <dgm:t>
        <a:bodyPr/>
        <a:lstStyle/>
        <a:p>
          <a:endParaRPr lang="en-US"/>
        </a:p>
      </dgm:t>
    </dgm:pt>
    <dgm:pt modelId="{DF5AFB21-CC33-4883-9053-D1DCD9F1B9FA}">
      <dgm:prSet phldrT="[Text]"/>
      <dgm:spPr/>
      <dgm:t>
        <a:bodyPr/>
        <a:lstStyle/>
        <a:p>
          <a:r>
            <a:rPr lang="en-US" dirty="0" smtClean="0"/>
            <a:t>OO</a:t>
          </a:r>
          <a:endParaRPr lang="en-US" dirty="0"/>
        </a:p>
      </dgm:t>
    </dgm:pt>
    <dgm:pt modelId="{A4BD6EC9-C0B1-45D0-8D63-0A3931A880D1}" type="parTrans" cxnId="{4B07B99A-C72F-49A5-8C24-5D7AB210A5AF}">
      <dgm:prSet/>
      <dgm:spPr/>
      <dgm:t>
        <a:bodyPr/>
        <a:lstStyle/>
        <a:p>
          <a:endParaRPr lang="en-US"/>
        </a:p>
      </dgm:t>
    </dgm:pt>
    <dgm:pt modelId="{57F251DF-E938-4A98-B050-9A335F8AB36D}" type="sibTrans" cxnId="{4B07B99A-C72F-49A5-8C24-5D7AB210A5AF}">
      <dgm:prSet/>
      <dgm:spPr/>
      <dgm:t>
        <a:bodyPr/>
        <a:lstStyle/>
        <a:p>
          <a:endParaRPr lang="en-US"/>
        </a:p>
      </dgm:t>
    </dgm:pt>
    <dgm:pt modelId="{EC5F606F-CD90-40DF-8589-506973D9FAA9}">
      <dgm:prSet phldrT="[Text]"/>
      <dgm:spPr/>
      <dgm:t>
        <a:bodyPr/>
        <a:lstStyle/>
        <a:p>
          <a:r>
            <a:rPr lang="en-US" dirty="0" smtClean="0"/>
            <a:t>DS</a:t>
          </a:r>
          <a:endParaRPr lang="en-US" dirty="0"/>
        </a:p>
      </dgm:t>
    </dgm:pt>
    <dgm:pt modelId="{03AF28D6-F61A-473D-B888-0E6B24308F15}" type="parTrans" cxnId="{B66BC139-6301-42EE-9DC1-24B7B1D68692}">
      <dgm:prSet/>
      <dgm:spPr/>
      <dgm:t>
        <a:bodyPr/>
        <a:lstStyle/>
        <a:p>
          <a:endParaRPr lang="en-US"/>
        </a:p>
      </dgm:t>
    </dgm:pt>
    <dgm:pt modelId="{E7F3EED3-0A40-423F-B907-BA0CFC63F02C}" type="sibTrans" cxnId="{B66BC139-6301-42EE-9DC1-24B7B1D68692}">
      <dgm:prSet/>
      <dgm:spPr/>
      <dgm:t>
        <a:bodyPr/>
        <a:lstStyle/>
        <a:p>
          <a:endParaRPr lang="en-US"/>
        </a:p>
      </dgm:t>
    </dgm:pt>
    <dgm:pt modelId="{911FA4CD-48D8-4DD5-BFBA-0463BFAB973B}">
      <dgm:prSet phldrT="[Text]"/>
      <dgm:spPr/>
      <dgm:t>
        <a:bodyPr/>
        <a:lstStyle/>
        <a:p>
          <a:r>
            <a:rPr lang="en-US" dirty="0" smtClean="0"/>
            <a:t>CBD</a:t>
          </a:r>
          <a:endParaRPr lang="en-US" dirty="0"/>
        </a:p>
      </dgm:t>
    </dgm:pt>
    <dgm:pt modelId="{2A74E416-39FB-414E-9FC2-9C7CFB0A839D}" type="parTrans" cxnId="{6B85A624-D580-4482-B298-9736AE73129E}">
      <dgm:prSet/>
      <dgm:spPr/>
      <dgm:t>
        <a:bodyPr/>
        <a:lstStyle/>
        <a:p>
          <a:endParaRPr lang="en-US"/>
        </a:p>
      </dgm:t>
    </dgm:pt>
    <dgm:pt modelId="{3EE3998F-F1DF-4781-A7F3-020312A7155E}" type="sibTrans" cxnId="{6B85A624-D580-4482-B298-9736AE73129E}">
      <dgm:prSet/>
      <dgm:spPr/>
      <dgm:t>
        <a:bodyPr/>
        <a:lstStyle/>
        <a:p>
          <a:endParaRPr lang="en-US"/>
        </a:p>
      </dgm:t>
    </dgm:pt>
    <dgm:pt modelId="{EA984099-2272-4E8D-9B57-FF0E3D15208E}" type="pres">
      <dgm:prSet presAssocID="{04DFFD00-19E4-4E9F-B290-6283A34DB8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675DFAB1-951E-43CB-A2D6-2F1625998FD1}" type="pres">
      <dgm:prSet presAssocID="{2DA4C1D3-7633-4BD0-95BD-E7888806B60E}" presName="hierRoot1" presStyleCnt="0">
        <dgm:presLayoutVars>
          <dgm:hierBranch val="init"/>
        </dgm:presLayoutVars>
      </dgm:prSet>
      <dgm:spPr/>
    </dgm:pt>
    <dgm:pt modelId="{00BAE044-317B-439F-973E-996DD1866EC3}" type="pres">
      <dgm:prSet presAssocID="{2DA4C1D3-7633-4BD0-95BD-E7888806B60E}" presName="rootComposite1" presStyleCnt="0"/>
      <dgm:spPr/>
    </dgm:pt>
    <dgm:pt modelId="{A8624F5A-4D3E-4B3B-9DD6-004C2F71B0F2}" type="pres">
      <dgm:prSet presAssocID="{2DA4C1D3-7633-4BD0-95BD-E7888806B60E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D2737C-C645-420B-9BAF-8014ECBA217B}" type="pres">
      <dgm:prSet presAssocID="{2DA4C1D3-7633-4BD0-95BD-E7888806B60E}" presName="rootConnector1" presStyleLbl="node1" presStyleIdx="0" presStyleCnt="0"/>
      <dgm:spPr/>
      <dgm:t>
        <a:bodyPr/>
        <a:lstStyle/>
        <a:p>
          <a:endParaRPr lang="en-US"/>
        </a:p>
      </dgm:t>
    </dgm:pt>
    <dgm:pt modelId="{513F23FE-50C7-4905-9214-55762AB363B3}" type="pres">
      <dgm:prSet presAssocID="{2DA4C1D3-7633-4BD0-95BD-E7888806B60E}" presName="hierChild2" presStyleCnt="0"/>
      <dgm:spPr/>
    </dgm:pt>
    <dgm:pt modelId="{3AA826C7-0380-457B-B92C-C108CBFE1751}" type="pres">
      <dgm:prSet presAssocID="{C496BF6A-7E49-48B1-99F8-8AEF8D596B35}" presName="Name37" presStyleLbl="parChTrans1D2" presStyleIdx="0" presStyleCnt="8"/>
      <dgm:spPr/>
      <dgm:t>
        <a:bodyPr/>
        <a:lstStyle/>
        <a:p>
          <a:endParaRPr lang="en-US"/>
        </a:p>
      </dgm:t>
    </dgm:pt>
    <dgm:pt modelId="{1B8715F7-1BF7-4C6D-9EBE-54A009FFCB08}" type="pres">
      <dgm:prSet presAssocID="{5DC9D0D4-B8CF-4200-8886-9AA259786D79}" presName="hierRoot2" presStyleCnt="0">
        <dgm:presLayoutVars>
          <dgm:hierBranch val="init"/>
        </dgm:presLayoutVars>
      </dgm:prSet>
      <dgm:spPr/>
    </dgm:pt>
    <dgm:pt modelId="{8E6D4E0A-F8B7-418A-B7BE-5A03B60FC35E}" type="pres">
      <dgm:prSet presAssocID="{5DC9D0D4-B8CF-4200-8886-9AA259786D79}" presName="rootComposite" presStyleCnt="0"/>
      <dgm:spPr/>
    </dgm:pt>
    <dgm:pt modelId="{3624213B-8242-466A-A6A9-75B25FB8656E}" type="pres">
      <dgm:prSet presAssocID="{5DC9D0D4-B8CF-4200-8886-9AA259786D79}" presName="rootText" presStyleLbl="node2" presStyleIdx="0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7337A9E-B367-4520-9E39-9D7362237226}" type="pres">
      <dgm:prSet presAssocID="{5DC9D0D4-B8CF-4200-8886-9AA259786D79}" presName="rootConnector" presStyleLbl="node2" presStyleIdx="0" presStyleCnt="8"/>
      <dgm:spPr/>
      <dgm:t>
        <a:bodyPr/>
        <a:lstStyle/>
        <a:p>
          <a:endParaRPr lang="en-US"/>
        </a:p>
      </dgm:t>
    </dgm:pt>
    <dgm:pt modelId="{47CA3804-E26E-4CF0-97F6-8289B1201524}" type="pres">
      <dgm:prSet presAssocID="{5DC9D0D4-B8CF-4200-8886-9AA259786D79}" presName="hierChild4" presStyleCnt="0"/>
      <dgm:spPr/>
    </dgm:pt>
    <dgm:pt modelId="{8161AB23-0271-4484-B246-9A5C306D29B9}" type="pres">
      <dgm:prSet presAssocID="{B190B20E-A497-4069-852F-27D84692AF27}" presName="Name37" presStyleLbl="parChTrans1D3" presStyleIdx="0" presStyleCnt="31"/>
      <dgm:spPr/>
      <dgm:t>
        <a:bodyPr/>
        <a:lstStyle/>
        <a:p>
          <a:endParaRPr lang="en-US"/>
        </a:p>
      </dgm:t>
    </dgm:pt>
    <dgm:pt modelId="{9FC869AD-F106-47EC-BD78-9A9CD866FA01}" type="pres">
      <dgm:prSet presAssocID="{7047D25B-A435-494C-939A-0484C4C892DF}" presName="hierRoot2" presStyleCnt="0">
        <dgm:presLayoutVars>
          <dgm:hierBranch val="init"/>
        </dgm:presLayoutVars>
      </dgm:prSet>
      <dgm:spPr/>
    </dgm:pt>
    <dgm:pt modelId="{00D9ACB2-1DC9-49CB-92C2-DDBB5A3AE9D0}" type="pres">
      <dgm:prSet presAssocID="{7047D25B-A435-494C-939A-0484C4C892DF}" presName="rootComposite" presStyleCnt="0"/>
      <dgm:spPr/>
    </dgm:pt>
    <dgm:pt modelId="{4E99AEC6-FBB7-47B2-8F99-F98D2FE7603B}" type="pres">
      <dgm:prSet presAssocID="{7047D25B-A435-494C-939A-0484C4C892DF}" presName="rootText" presStyleLbl="node3" presStyleIdx="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A9FB1B8-8F7D-4C98-A116-0652A22F201E}" type="pres">
      <dgm:prSet presAssocID="{7047D25B-A435-494C-939A-0484C4C892DF}" presName="rootConnector" presStyleLbl="node3" presStyleIdx="0" presStyleCnt="31"/>
      <dgm:spPr/>
      <dgm:t>
        <a:bodyPr/>
        <a:lstStyle/>
        <a:p>
          <a:endParaRPr lang="en-US"/>
        </a:p>
      </dgm:t>
    </dgm:pt>
    <dgm:pt modelId="{DF67D8E3-BF56-4F41-AC5E-15A25AA07974}" type="pres">
      <dgm:prSet presAssocID="{7047D25B-A435-494C-939A-0484C4C892DF}" presName="hierChild4" presStyleCnt="0"/>
      <dgm:spPr/>
    </dgm:pt>
    <dgm:pt modelId="{AA0DB5BA-63C8-4449-A0FB-9F96CE38C095}" type="pres">
      <dgm:prSet presAssocID="{7047D25B-A435-494C-939A-0484C4C892DF}" presName="hierChild5" presStyleCnt="0"/>
      <dgm:spPr/>
    </dgm:pt>
    <dgm:pt modelId="{9B510AF7-21E0-4F2C-9B77-62AA5C3CC817}" type="pres">
      <dgm:prSet presAssocID="{71A21D09-D114-4328-BB33-0007E7D2DE8A}" presName="Name37" presStyleLbl="parChTrans1D3" presStyleIdx="1" presStyleCnt="31"/>
      <dgm:spPr/>
      <dgm:t>
        <a:bodyPr/>
        <a:lstStyle/>
        <a:p>
          <a:endParaRPr lang="en-US"/>
        </a:p>
      </dgm:t>
    </dgm:pt>
    <dgm:pt modelId="{0C7FEFE6-CFA3-4CC9-A367-6F4EE442A8B1}" type="pres">
      <dgm:prSet presAssocID="{DA7D4189-A650-4842-A04C-9F3098184C94}" presName="hierRoot2" presStyleCnt="0">
        <dgm:presLayoutVars>
          <dgm:hierBranch val="init"/>
        </dgm:presLayoutVars>
      </dgm:prSet>
      <dgm:spPr/>
    </dgm:pt>
    <dgm:pt modelId="{FB20A6C5-5774-4392-8714-9AEBDF09A0D9}" type="pres">
      <dgm:prSet presAssocID="{DA7D4189-A650-4842-A04C-9F3098184C94}" presName="rootComposite" presStyleCnt="0"/>
      <dgm:spPr/>
    </dgm:pt>
    <dgm:pt modelId="{3F32D2A2-10CE-4695-A2E3-7F6C631125E6}" type="pres">
      <dgm:prSet presAssocID="{DA7D4189-A650-4842-A04C-9F3098184C94}" presName="rootText" presStyleLbl="node3" presStyleIdx="1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7D5B20-B756-466F-8B80-BC57D9302700}" type="pres">
      <dgm:prSet presAssocID="{DA7D4189-A650-4842-A04C-9F3098184C94}" presName="rootConnector" presStyleLbl="node3" presStyleIdx="1" presStyleCnt="31"/>
      <dgm:spPr/>
      <dgm:t>
        <a:bodyPr/>
        <a:lstStyle/>
        <a:p>
          <a:endParaRPr lang="en-US"/>
        </a:p>
      </dgm:t>
    </dgm:pt>
    <dgm:pt modelId="{33A8A5C4-E1E1-4788-B301-7034CC4E19C4}" type="pres">
      <dgm:prSet presAssocID="{DA7D4189-A650-4842-A04C-9F3098184C94}" presName="hierChild4" presStyleCnt="0"/>
      <dgm:spPr/>
    </dgm:pt>
    <dgm:pt modelId="{86D868DE-08B1-44BA-9F71-6D96646A27BA}" type="pres">
      <dgm:prSet presAssocID="{DA7D4189-A650-4842-A04C-9F3098184C94}" presName="hierChild5" presStyleCnt="0"/>
      <dgm:spPr/>
    </dgm:pt>
    <dgm:pt modelId="{3007C7A8-03D7-4A3A-9003-579B2BC973F7}" type="pres">
      <dgm:prSet presAssocID="{4B9C92CC-381F-4FC8-A08D-6D7BD7851703}" presName="Name37" presStyleLbl="parChTrans1D3" presStyleIdx="2" presStyleCnt="31"/>
      <dgm:spPr/>
      <dgm:t>
        <a:bodyPr/>
        <a:lstStyle/>
        <a:p>
          <a:endParaRPr lang="en-US"/>
        </a:p>
      </dgm:t>
    </dgm:pt>
    <dgm:pt modelId="{0534A7CA-8D4F-47A5-8B34-F0C1BE0DAB70}" type="pres">
      <dgm:prSet presAssocID="{9EE0C14C-D960-4E2B-B8E6-963C70738EBD}" presName="hierRoot2" presStyleCnt="0">
        <dgm:presLayoutVars>
          <dgm:hierBranch val="init"/>
        </dgm:presLayoutVars>
      </dgm:prSet>
      <dgm:spPr/>
    </dgm:pt>
    <dgm:pt modelId="{A5745A8B-551F-45EA-9D42-CA9E0A1C8182}" type="pres">
      <dgm:prSet presAssocID="{9EE0C14C-D960-4E2B-B8E6-963C70738EBD}" presName="rootComposite" presStyleCnt="0"/>
      <dgm:spPr/>
    </dgm:pt>
    <dgm:pt modelId="{8CC7065D-B3EA-4415-B8B8-B2DA0FF6200B}" type="pres">
      <dgm:prSet presAssocID="{9EE0C14C-D960-4E2B-B8E6-963C70738EBD}" presName="rootText" presStyleLbl="node3" presStyleIdx="2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AF74C4-5E6C-4EFF-815F-C0AFED2D6F2D}" type="pres">
      <dgm:prSet presAssocID="{9EE0C14C-D960-4E2B-B8E6-963C70738EBD}" presName="rootConnector" presStyleLbl="node3" presStyleIdx="2" presStyleCnt="31"/>
      <dgm:spPr/>
      <dgm:t>
        <a:bodyPr/>
        <a:lstStyle/>
        <a:p>
          <a:endParaRPr lang="en-US"/>
        </a:p>
      </dgm:t>
    </dgm:pt>
    <dgm:pt modelId="{41FE21AB-8B10-4865-B1B7-1C9DA61F8402}" type="pres">
      <dgm:prSet presAssocID="{9EE0C14C-D960-4E2B-B8E6-963C70738EBD}" presName="hierChild4" presStyleCnt="0"/>
      <dgm:spPr/>
    </dgm:pt>
    <dgm:pt modelId="{AEF9E10B-9B55-4B5D-BF29-EB2120B82C8F}" type="pres">
      <dgm:prSet presAssocID="{9EE0C14C-D960-4E2B-B8E6-963C70738EBD}" presName="hierChild5" presStyleCnt="0"/>
      <dgm:spPr/>
    </dgm:pt>
    <dgm:pt modelId="{06D54E2D-E0A2-475F-8835-EB2B0BDE2A48}" type="pres">
      <dgm:prSet presAssocID="{6FDEA425-B126-44A9-9C9E-AE9B9871B64D}" presName="Name37" presStyleLbl="parChTrans1D3" presStyleIdx="3" presStyleCnt="31"/>
      <dgm:spPr/>
      <dgm:t>
        <a:bodyPr/>
        <a:lstStyle/>
        <a:p>
          <a:endParaRPr lang="en-US"/>
        </a:p>
      </dgm:t>
    </dgm:pt>
    <dgm:pt modelId="{630206AE-F8D1-4FDE-A83E-7B9DA70E35BE}" type="pres">
      <dgm:prSet presAssocID="{DD39060B-A2FA-4A8A-ABE8-CABA1102C731}" presName="hierRoot2" presStyleCnt="0">
        <dgm:presLayoutVars>
          <dgm:hierBranch val="init"/>
        </dgm:presLayoutVars>
      </dgm:prSet>
      <dgm:spPr/>
    </dgm:pt>
    <dgm:pt modelId="{80BE28DF-47E3-41F8-9F45-4C4CA4743C76}" type="pres">
      <dgm:prSet presAssocID="{DD39060B-A2FA-4A8A-ABE8-CABA1102C731}" presName="rootComposite" presStyleCnt="0"/>
      <dgm:spPr/>
    </dgm:pt>
    <dgm:pt modelId="{461C2F5A-C49F-4876-BDFC-550204C87FC9}" type="pres">
      <dgm:prSet presAssocID="{DD39060B-A2FA-4A8A-ABE8-CABA1102C731}" presName="rootText" presStyleLbl="node3" presStyleIdx="3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28F2E6E-089E-4F70-8BAF-BB307775F6C2}" type="pres">
      <dgm:prSet presAssocID="{DD39060B-A2FA-4A8A-ABE8-CABA1102C731}" presName="rootConnector" presStyleLbl="node3" presStyleIdx="3" presStyleCnt="31"/>
      <dgm:spPr/>
      <dgm:t>
        <a:bodyPr/>
        <a:lstStyle/>
        <a:p>
          <a:endParaRPr lang="en-US"/>
        </a:p>
      </dgm:t>
    </dgm:pt>
    <dgm:pt modelId="{15D54674-E12C-4EB7-8E14-208BAABA629C}" type="pres">
      <dgm:prSet presAssocID="{DD39060B-A2FA-4A8A-ABE8-CABA1102C731}" presName="hierChild4" presStyleCnt="0"/>
      <dgm:spPr/>
    </dgm:pt>
    <dgm:pt modelId="{7BEF1A26-DA2A-4719-83EE-D9055EDC3D91}" type="pres">
      <dgm:prSet presAssocID="{DD39060B-A2FA-4A8A-ABE8-CABA1102C731}" presName="hierChild5" presStyleCnt="0"/>
      <dgm:spPr/>
    </dgm:pt>
    <dgm:pt modelId="{73D89145-2052-4A60-A14C-5FFE5A40BE9E}" type="pres">
      <dgm:prSet presAssocID="{5DC9D0D4-B8CF-4200-8886-9AA259786D79}" presName="hierChild5" presStyleCnt="0"/>
      <dgm:spPr/>
    </dgm:pt>
    <dgm:pt modelId="{27B29356-1B4B-4E0F-B721-399DBFD3D2EE}" type="pres">
      <dgm:prSet presAssocID="{673DCB0A-82BE-471F-94CA-CF1724694948}" presName="Name37" presStyleLbl="parChTrans1D2" presStyleIdx="1" presStyleCnt="8"/>
      <dgm:spPr/>
      <dgm:t>
        <a:bodyPr/>
        <a:lstStyle/>
        <a:p>
          <a:endParaRPr lang="en-US"/>
        </a:p>
      </dgm:t>
    </dgm:pt>
    <dgm:pt modelId="{51C9C631-4188-4D4D-924C-87FD45CCC01A}" type="pres">
      <dgm:prSet presAssocID="{DE3D1383-7962-4DF3-AFB1-3B561A3FF72F}" presName="hierRoot2" presStyleCnt="0">
        <dgm:presLayoutVars>
          <dgm:hierBranch val="init"/>
        </dgm:presLayoutVars>
      </dgm:prSet>
      <dgm:spPr/>
    </dgm:pt>
    <dgm:pt modelId="{B249C994-BE50-4406-80DC-960F120F5D57}" type="pres">
      <dgm:prSet presAssocID="{DE3D1383-7962-4DF3-AFB1-3B561A3FF72F}" presName="rootComposite" presStyleCnt="0"/>
      <dgm:spPr/>
    </dgm:pt>
    <dgm:pt modelId="{3E673B13-BB47-4256-BA59-1025FB3C4571}" type="pres">
      <dgm:prSet presAssocID="{DE3D1383-7962-4DF3-AFB1-3B561A3FF72F}" presName="rootText" presStyleLbl="node2" presStyleIdx="1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4592EB-DD27-42E9-A560-0BA969BA5760}" type="pres">
      <dgm:prSet presAssocID="{DE3D1383-7962-4DF3-AFB1-3B561A3FF72F}" presName="rootConnector" presStyleLbl="node2" presStyleIdx="1" presStyleCnt="8"/>
      <dgm:spPr/>
      <dgm:t>
        <a:bodyPr/>
        <a:lstStyle/>
        <a:p>
          <a:endParaRPr lang="en-US"/>
        </a:p>
      </dgm:t>
    </dgm:pt>
    <dgm:pt modelId="{84DAAB77-AEC6-47B2-B595-17E89596BDC8}" type="pres">
      <dgm:prSet presAssocID="{DE3D1383-7962-4DF3-AFB1-3B561A3FF72F}" presName="hierChild4" presStyleCnt="0"/>
      <dgm:spPr/>
    </dgm:pt>
    <dgm:pt modelId="{F6DF398D-688B-4391-ADC1-1826AFAEB2A7}" type="pres">
      <dgm:prSet presAssocID="{DADE2DE5-88FF-4254-991B-468B91597FCA}" presName="Name37" presStyleLbl="parChTrans1D3" presStyleIdx="4" presStyleCnt="31"/>
      <dgm:spPr/>
      <dgm:t>
        <a:bodyPr/>
        <a:lstStyle/>
        <a:p>
          <a:endParaRPr lang="en-US"/>
        </a:p>
      </dgm:t>
    </dgm:pt>
    <dgm:pt modelId="{426E6CF9-655E-4C98-B470-0D4777ED2CE1}" type="pres">
      <dgm:prSet presAssocID="{9164BD22-E848-4FB2-A2E1-18F32BC12489}" presName="hierRoot2" presStyleCnt="0">
        <dgm:presLayoutVars>
          <dgm:hierBranch val="init"/>
        </dgm:presLayoutVars>
      </dgm:prSet>
      <dgm:spPr/>
    </dgm:pt>
    <dgm:pt modelId="{76E66FE6-9024-462B-8FAA-037C0988610D}" type="pres">
      <dgm:prSet presAssocID="{9164BD22-E848-4FB2-A2E1-18F32BC12489}" presName="rootComposite" presStyleCnt="0"/>
      <dgm:spPr/>
    </dgm:pt>
    <dgm:pt modelId="{FCC7AA59-4B47-469F-BE08-A4D13D9A1C81}" type="pres">
      <dgm:prSet presAssocID="{9164BD22-E848-4FB2-A2E1-18F32BC12489}" presName="rootText" presStyleLbl="node3" presStyleIdx="4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C1DA65-66FC-4019-B00E-7CD1C14C1249}" type="pres">
      <dgm:prSet presAssocID="{9164BD22-E848-4FB2-A2E1-18F32BC12489}" presName="rootConnector" presStyleLbl="node3" presStyleIdx="4" presStyleCnt="31"/>
      <dgm:spPr/>
      <dgm:t>
        <a:bodyPr/>
        <a:lstStyle/>
        <a:p>
          <a:endParaRPr lang="en-US"/>
        </a:p>
      </dgm:t>
    </dgm:pt>
    <dgm:pt modelId="{124A210F-4387-4472-A631-121F12E97F66}" type="pres">
      <dgm:prSet presAssocID="{9164BD22-E848-4FB2-A2E1-18F32BC12489}" presName="hierChild4" presStyleCnt="0"/>
      <dgm:spPr/>
    </dgm:pt>
    <dgm:pt modelId="{EF32FC65-B2F8-4B83-BBBA-D0D09CF01655}" type="pres">
      <dgm:prSet presAssocID="{9164BD22-E848-4FB2-A2E1-18F32BC12489}" presName="hierChild5" presStyleCnt="0"/>
      <dgm:spPr/>
    </dgm:pt>
    <dgm:pt modelId="{782B8327-F1C2-4C41-8A0D-64223E93B457}" type="pres">
      <dgm:prSet presAssocID="{37489A45-0945-4EA5-AD80-C585C2C8AA0D}" presName="Name37" presStyleLbl="parChTrans1D3" presStyleIdx="5" presStyleCnt="31"/>
      <dgm:spPr/>
      <dgm:t>
        <a:bodyPr/>
        <a:lstStyle/>
        <a:p>
          <a:endParaRPr lang="en-US"/>
        </a:p>
      </dgm:t>
    </dgm:pt>
    <dgm:pt modelId="{E0118F24-508B-4F2C-B7FA-0B1BBBC8F4EF}" type="pres">
      <dgm:prSet presAssocID="{8AEE1796-2753-4413-BC55-885FC89EC086}" presName="hierRoot2" presStyleCnt="0">
        <dgm:presLayoutVars>
          <dgm:hierBranch val="init"/>
        </dgm:presLayoutVars>
      </dgm:prSet>
      <dgm:spPr/>
    </dgm:pt>
    <dgm:pt modelId="{EEE4EC99-D288-4D85-AFC6-8BB0B09FE06E}" type="pres">
      <dgm:prSet presAssocID="{8AEE1796-2753-4413-BC55-885FC89EC086}" presName="rootComposite" presStyleCnt="0"/>
      <dgm:spPr/>
    </dgm:pt>
    <dgm:pt modelId="{0833A938-0D90-430A-94E0-15E3ED92B89B}" type="pres">
      <dgm:prSet presAssocID="{8AEE1796-2753-4413-BC55-885FC89EC086}" presName="rootText" presStyleLbl="node3" presStyleIdx="5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E56762-778D-409D-AA9C-4B13ED0E6EAD}" type="pres">
      <dgm:prSet presAssocID="{8AEE1796-2753-4413-BC55-885FC89EC086}" presName="rootConnector" presStyleLbl="node3" presStyleIdx="5" presStyleCnt="31"/>
      <dgm:spPr/>
      <dgm:t>
        <a:bodyPr/>
        <a:lstStyle/>
        <a:p>
          <a:endParaRPr lang="en-US"/>
        </a:p>
      </dgm:t>
    </dgm:pt>
    <dgm:pt modelId="{D47C11BE-8CCC-4E26-A1A8-FF235C8994DE}" type="pres">
      <dgm:prSet presAssocID="{8AEE1796-2753-4413-BC55-885FC89EC086}" presName="hierChild4" presStyleCnt="0"/>
      <dgm:spPr/>
    </dgm:pt>
    <dgm:pt modelId="{7C5BA0E5-07B5-46DC-BEBC-C28F115887CF}" type="pres">
      <dgm:prSet presAssocID="{8AEE1796-2753-4413-BC55-885FC89EC086}" presName="hierChild5" presStyleCnt="0"/>
      <dgm:spPr/>
    </dgm:pt>
    <dgm:pt modelId="{0473D1F7-C895-4AB9-B884-7A4347A4655C}" type="pres">
      <dgm:prSet presAssocID="{65C6369F-7ED6-4D9B-92E0-C8D46EC97AD5}" presName="Name37" presStyleLbl="parChTrans1D3" presStyleIdx="6" presStyleCnt="31"/>
      <dgm:spPr/>
      <dgm:t>
        <a:bodyPr/>
        <a:lstStyle/>
        <a:p>
          <a:endParaRPr lang="en-US"/>
        </a:p>
      </dgm:t>
    </dgm:pt>
    <dgm:pt modelId="{8D577C06-D95A-4D50-8A11-CCBD68239DDE}" type="pres">
      <dgm:prSet presAssocID="{1E175307-E152-4FD2-B052-7F92495E1186}" presName="hierRoot2" presStyleCnt="0">
        <dgm:presLayoutVars>
          <dgm:hierBranch val="init"/>
        </dgm:presLayoutVars>
      </dgm:prSet>
      <dgm:spPr/>
    </dgm:pt>
    <dgm:pt modelId="{BE9C09D6-AC75-4939-80E5-ADEC9630CA83}" type="pres">
      <dgm:prSet presAssocID="{1E175307-E152-4FD2-B052-7F92495E1186}" presName="rootComposite" presStyleCnt="0"/>
      <dgm:spPr/>
    </dgm:pt>
    <dgm:pt modelId="{68963656-9681-4BD5-8B01-9781BE66556F}" type="pres">
      <dgm:prSet presAssocID="{1E175307-E152-4FD2-B052-7F92495E1186}" presName="rootText" presStyleLbl="node3" presStyleIdx="6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6CA0864-67FB-4789-A9B0-EB4E31B3B004}" type="pres">
      <dgm:prSet presAssocID="{1E175307-E152-4FD2-B052-7F92495E1186}" presName="rootConnector" presStyleLbl="node3" presStyleIdx="6" presStyleCnt="31"/>
      <dgm:spPr/>
      <dgm:t>
        <a:bodyPr/>
        <a:lstStyle/>
        <a:p>
          <a:endParaRPr lang="en-US"/>
        </a:p>
      </dgm:t>
    </dgm:pt>
    <dgm:pt modelId="{DFEDFABD-140C-46E0-9904-09FFCE08D0A8}" type="pres">
      <dgm:prSet presAssocID="{1E175307-E152-4FD2-B052-7F92495E1186}" presName="hierChild4" presStyleCnt="0"/>
      <dgm:spPr/>
    </dgm:pt>
    <dgm:pt modelId="{2593A578-654B-4BF3-B033-4F95AB586514}" type="pres">
      <dgm:prSet presAssocID="{1E175307-E152-4FD2-B052-7F92495E1186}" presName="hierChild5" presStyleCnt="0"/>
      <dgm:spPr/>
    </dgm:pt>
    <dgm:pt modelId="{2D737D7B-0180-408D-B727-B02867BBFE34}" type="pres">
      <dgm:prSet presAssocID="{06E9C97F-30D1-488F-8836-340EF20570A8}" presName="Name37" presStyleLbl="parChTrans1D3" presStyleIdx="7" presStyleCnt="31"/>
      <dgm:spPr/>
      <dgm:t>
        <a:bodyPr/>
        <a:lstStyle/>
        <a:p>
          <a:endParaRPr lang="en-US"/>
        </a:p>
      </dgm:t>
    </dgm:pt>
    <dgm:pt modelId="{BD739D03-96CF-48A2-B3CC-A2BC6BB9BF65}" type="pres">
      <dgm:prSet presAssocID="{5F559B6E-2490-4AE2-89FC-9FC1552E2723}" presName="hierRoot2" presStyleCnt="0">
        <dgm:presLayoutVars>
          <dgm:hierBranch val="init"/>
        </dgm:presLayoutVars>
      </dgm:prSet>
      <dgm:spPr/>
    </dgm:pt>
    <dgm:pt modelId="{BC21F3DE-849D-490A-AF01-232C511FF951}" type="pres">
      <dgm:prSet presAssocID="{5F559B6E-2490-4AE2-89FC-9FC1552E2723}" presName="rootComposite" presStyleCnt="0"/>
      <dgm:spPr/>
    </dgm:pt>
    <dgm:pt modelId="{9C149BBE-BA0F-46E5-BF3B-DAB531EA046E}" type="pres">
      <dgm:prSet presAssocID="{5F559B6E-2490-4AE2-89FC-9FC1552E2723}" presName="rootText" presStyleLbl="node3" presStyleIdx="7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5EC6495-27E3-4ED8-B1C7-CD0FF893100A}" type="pres">
      <dgm:prSet presAssocID="{5F559B6E-2490-4AE2-89FC-9FC1552E2723}" presName="rootConnector" presStyleLbl="node3" presStyleIdx="7" presStyleCnt="31"/>
      <dgm:spPr/>
      <dgm:t>
        <a:bodyPr/>
        <a:lstStyle/>
        <a:p>
          <a:endParaRPr lang="en-US"/>
        </a:p>
      </dgm:t>
    </dgm:pt>
    <dgm:pt modelId="{CA34A49B-7348-40F9-A38A-AFCD731B4478}" type="pres">
      <dgm:prSet presAssocID="{5F559B6E-2490-4AE2-89FC-9FC1552E2723}" presName="hierChild4" presStyleCnt="0"/>
      <dgm:spPr/>
    </dgm:pt>
    <dgm:pt modelId="{92171508-24A7-4AFC-A946-E52ED2D38BA8}" type="pres">
      <dgm:prSet presAssocID="{5F559B6E-2490-4AE2-89FC-9FC1552E2723}" presName="hierChild5" presStyleCnt="0"/>
      <dgm:spPr/>
    </dgm:pt>
    <dgm:pt modelId="{136B2105-AA86-410D-B833-77D1E0AB9F61}" type="pres">
      <dgm:prSet presAssocID="{902B1DC6-8AD0-4FD7-BA9C-C0D385EF3DCB}" presName="Name37" presStyleLbl="parChTrans1D3" presStyleIdx="8" presStyleCnt="31"/>
      <dgm:spPr/>
      <dgm:t>
        <a:bodyPr/>
        <a:lstStyle/>
        <a:p>
          <a:endParaRPr lang="en-US"/>
        </a:p>
      </dgm:t>
    </dgm:pt>
    <dgm:pt modelId="{02BD9374-1AD8-4287-83C1-F6C92D264E8E}" type="pres">
      <dgm:prSet presAssocID="{C6281B7D-A6A2-45F9-8E22-8C0198075AA8}" presName="hierRoot2" presStyleCnt="0">
        <dgm:presLayoutVars>
          <dgm:hierBranch val="init"/>
        </dgm:presLayoutVars>
      </dgm:prSet>
      <dgm:spPr/>
    </dgm:pt>
    <dgm:pt modelId="{6F930159-FF8D-4387-A6CA-8240213A0B7C}" type="pres">
      <dgm:prSet presAssocID="{C6281B7D-A6A2-45F9-8E22-8C0198075AA8}" presName="rootComposite" presStyleCnt="0"/>
      <dgm:spPr/>
    </dgm:pt>
    <dgm:pt modelId="{1CF8A1FB-0355-462B-816C-91978B7D8389}" type="pres">
      <dgm:prSet presAssocID="{C6281B7D-A6A2-45F9-8E22-8C0198075AA8}" presName="rootText" presStyleLbl="node3" presStyleIdx="8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099865-CA05-4BC3-B755-2588A2EE0A93}" type="pres">
      <dgm:prSet presAssocID="{C6281B7D-A6A2-45F9-8E22-8C0198075AA8}" presName="rootConnector" presStyleLbl="node3" presStyleIdx="8" presStyleCnt="31"/>
      <dgm:spPr/>
      <dgm:t>
        <a:bodyPr/>
        <a:lstStyle/>
        <a:p>
          <a:endParaRPr lang="en-US"/>
        </a:p>
      </dgm:t>
    </dgm:pt>
    <dgm:pt modelId="{9A2B2505-36BC-4B0E-BFAF-28E09D8987E3}" type="pres">
      <dgm:prSet presAssocID="{C6281B7D-A6A2-45F9-8E22-8C0198075AA8}" presName="hierChild4" presStyleCnt="0"/>
      <dgm:spPr/>
    </dgm:pt>
    <dgm:pt modelId="{192AC345-D6B6-437C-8F44-6E4EDC2FCE43}" type="pres">
      <dgm:prSet presAssocID="{C6281B7D-A6A2-45F9-8E22-8C0198075AA8}" presName="hierChild5" presStyleCnt="0"/>
      <dgm:spPr/>
    </dgm:pt>
    <dgm:pt modelId="{DDCAF11C-AFBD-45E9-A0C2-341855D2AB6D}" type="pres">
      <dgm:prSet presAssocID="{CEE372E0-EA52-453B-B9F0-659D3A5BE086}" presName="Name37" presStyleLbl="parChTrans1D3" presStyleIdx="9" presStyleCnt="31"/>
      <dgm:spPr/>
      <dgm:t>
        <a:bodyPr/>
        <a:lstStyle/>
        <a:p>
          <a:endParaRPr lang="en-US"/>
        </a:p>
      </dgm:t>
    </dgm:pt>
    <dgm:pt modelId="{4A464173-E02E-44D5-82C9-68D1FB45846E}" type="pres">
      <dgm:prSet presAssocID="{FE7D8FF9-11D7-4177-B697-6D348F2BF4CF}" presName="hierRoot2" presStyleCnt="0">
        <dgm:presLayoutVars>
          <dgm:hierBranch val="init"/>
        </dgm:presLayoutVars>
      </dgm:prSet>
      <dgm:spPr/>
    </dgm:pt>
    <dgm:pt modelId="{D6CFFA8E-BB20-48F5-9D0E-060271C82601}" type="pres">
      <dgm:prSet presAssocID="{FE7D8FF9-11D7-4177-B697-6D348F2BF4CF}" presName="rootComposite" presStyleCnt="0"/>
      <dgm:spPr/>
    </dgm:pt>
    <dgm:pt modelId="{C93752F4-48E6-49AE-82FF-87FA0B54481D}" type="pres">
      <dgm:prSet presAssocID="{FE7D8FF9-11D7-4177-B697-6D348F2BF4CF}" presName="rootText" presStyleLbl="node3" presStyleIdx="9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E31570B-027D-401C-AB5E-3D4FA808C7AF}" type="pres">
      <dgm:prSet presAssocID="{FE7D8FF9-11D7-4177-B697-6D348F2BF4CF}" presName="rootConnector" presStyleLbl="node3" presStyleIdx="9" presStyleCnt="31"/>
      <dgm:spPr/>
      <dgm:t>
        <a:bodyPr/>
        <a:lstStyle/>
        <a:p>
          <a:endParaRPr lang="en-US"/>
        </a:p>
      </dgm:t>
    </dgm:pt>
    <dgm:pt modelId="{88101EA1-BB16-4F54-8B7F-1E706BE4E00D}" type="pres">
      <dgm:prSet presAssocID="{FE7D8FF9-11D7-4177-B697-6D348F2BF4CF}" presName="hierChild4" presStyleCnt="0"/>
      <dgm:spPr/>
    </dgm:pt>
    <dgm:pt modelId="{2430BB92-D143-435E-8D57-EFECDA5B4CAA}" type="pres">
      <dgm:prSet presAssocID="{FE7D8FF9-11D7-4177-B697-6D348F2BF4CF}" presName="hierChild5" presStyleCnt="0"/>
      <dgm:spPr/>
    </dgm:pt>
    <dgm:pt modelId="{9A796D41-7541-4466-AFC0-1C9D3C6D03DA}" type="pres">
      <dgm:prSet presAssocID="{7300F8FD-C626-4F89-A276-1BFB37377E3F}" presName="Name37" presStyleLbl="parChTrans1D3" presStyleIdx="10" presStyleCnt="31"/>
      <dgm:spPr/>
      <dgm:t>
        <a:bodyPr/>
        <a:lstStyle/>
        <a:p>
          <a:endParaRPr lang="en-US"/>
        </a:p>
      </dgm:t>
    </dgm:pt>
    <dgm:pt modelId="{51C3BFCA-77D0-477D-903C-F0FE1E28D62B}" type="pres">
      <dgm:prSet presAssocID="{01955F7F-B7F0-48C5-92E7-93FBD1FAB14F}" presName="hierRoot2" presStyleCnt="0">
        <dgm:presLayoutVars>
          <dgm:hierBranch val="init"/>
        </dgm:presLayoutVars>
      </dgm:prSet>
      <dgm:spPr/>
    </dgm:pt>
    <dgm:pt modelId="{AAA1EFD3-CC7C-45DA-B7C0-D67C9CD7B41B}" type="pres">
      <dgm:prSet presAssocID="{01955F7F-B7F0-48C5-92E7-93FBD1FAB14F}" presName="rootComposite" presStyleCnt="0"/>
      <dgm:spPr/>
    </dgm:pt>
    <dgm:pt modelId="{12E02E4D-0455-4E0B-B006-BD8A90834672}" type="pres">
      <dgm:prSet presAssocID="{01955F7F-B7F0-48C5-92E7-93FBD1FAB14F}" presName="rootText" presStyleLbl="node3" presStyleIdx="1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223FD14-0372-4D24-88D8-9C553FCED4DF}" type="pres">
      <dgm:prSet presAssocID="{01955F7F-B7F0-48C5-92E7-93FBD1FAB14F}" presName="rootConnector" presStyleLbl="node3" presStyleIdx="10" presStyleCnt="31"/>
      <dgm:spPr/>
      <dgm:t>
        <a:bodyPr/>
        <a:lstStyle/>
        <a:p>
          <a:endParaRPr lang="en-US"/>
        </a:p>
      </dgm:t>
    </dgm:pt>
    <dgm:pt modelId="{6D9F9592-6A79-4722-96DA-01D03EF5B757}" type="pres">
      <dgm:prSet presAssocID="{01955F7F-B7F0-48C5-92E7-93FBD1FAB14F}" presName="hierChild4" presStyleCnt="0"/>
      <dgm:spPr/>
    </dgm:pt>
    <dgm:pt modelId="{08F1A596-E0EB-4EF0-96FC-26125C5B8581}" type="pres">
      <dgm:prSet presAssocID="{01955F7F-B7F0-48C5-92E7-93FBD1FAB14F}" presName="hierChild5" presStyleCnt="0"/>
      <dgm:spPr/>
    </dgm:pt>
    <dgm:pt modelId="{3B906B1F-C836-4A0D-BE80-4F9AFD8CD924}" type="pres">
      <dgm:prSet presAssocID="{DE3D1383-7962-4DF3-AFB1-3B561A3FF72F}" presName="hierChild5" presStyleCnt="0"/>
      <dgm:spPr/>
    </dgm:pt>
    <dgm:pt modelId="{A069F40A-85DA-4F37-8D3B-1D936403E90B}" type="pres">
      <dgm:prSet presAssocID="{1520DD77-788C-4224-9ACE-6BFDAD7F6B7B}" presName="Name37" presStyleLbl="parChTrans1D2" presStyleIdx="2" presStyleCnt="8"/>
      <dgm:spPr/>
      <dgm:t>
        <a:bodyPr/>
        <a:lstStyle/>
        <a:p>
          <a:endParaRPr lang="en-US"/>
        </a:p>
      </dgm:t>
    </dgm:pt>
    <dgm:pt modelId="{B9CEBD9B-D92C-4A4A-A789-1E0157A78D94}" type="pres">
      <dgm:prSet presAssocID="{E9630558-7E9A-46E1-A587-264B35BDC1AC}" presName="hierRoot2" presStyleCnt="0">
        <dgm:presLayoutVars>
          <dgm:hierBranch val="init"/>
        </dgm:presLayoutVars>
      </dgm:prSet>
      <dgm:spPr/>
    </dgm:pt>
    <dgm:pt modelId="{5EBFC253-E97E-4065-9A22-E1EA089C6B34}" type="pres">
      <dgm:prSet presAssocID="{E9630558-7E9A-46E1-A587-264B35BDC1AC}" presName="rootComposite" presStyleCnt="0"/>
      <dgm:spPr/>
    </dgm:pt>
    <dgm:pt modelId="{D1A0C4D3-AB55-4538-9925-5167448E9461}" type="pres">
      <dgm:prSet presAssocID="{E9630558-7E9A-46E1-A587-264B35BDC1AC}" presName="rootText" presStyleLbl="node2" presStyleIdx="2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7E82A0-FD56-40A8-9285-71916C314A8F}" type="pres">
      <dgm:prSet presAssocID="{E9630558-7E9A-46E1-A587-264B35BDC1AC}" presName="rootConnector" presStyleLbl="node2" presStyleIdx="2" presStyleCnt="8"/>
      <dgm:spPr/>
      <dgm:t>
        <a:bodyPr/>
        <a:lstStyle/>
        <a:p>
          <a:endParaRPr lang="en-US"/>
        </a:p>
      </dgm:t>
    </dgm:pt>
    <dgm:pt modelId="{F1AB62DF-7892-4599-866F-3169BDEA9CDD}" type="pres">
      <dgm:prSet presAssocID="{E9630558-7E9A-46E1-A587-264B35BDC1AC}" presName="hierChild4" presStyleCnt="0"/>
      <dgm:spPr/>
    </dgm:pt>
    <dgm:pt modelId="{7740FAD9-E425-4237-8D16-525771C9AF10}" type="pres">
      <dgm:prSet presAssocID="{1228C4C4-9994-4D21-A2EA-1F49320C80B9}" presName="Name37" presStyleLbl="parChTrans1D3" presStyleIdx="11" presStyleCnt="31"/>
      <dgm:spPr/>
      <dgm:t>
        <a:bodyPr/>
        <a:lstStyle/>
        <a:p>
          <a:endParaRPr lang="en-US"/>
        </a:p>
      </dgm:t>
    </dgm:pt>
    <dgm:pt modelId="{9D1DA4CF-15DC-4152-8C91-E0146D3A4DEE}" type="pres">
      <dgm:prSet presAssocID="{0BED0901-5AD5-4668-B00A-FD701FA7A0EA}" presName="hierRoot2" presStyleCnt="0">
        <dgm:presLayoutVars>
          <dgm:hierBranch val="init"/>
        </dgm:presLayoutVars>
      </dgm:prSet>
      <dgm:spPr/>
    </dgm:pt>
    <dgm:pt modelId="{03B84C4F-771D-465E-BC58-B873E985B4F7}" type="pres">
      <dgm:prSet presAssocID="{0BED0901-5AD5-4668-B00A-FD701FA7A0EA}" presName="rootComposite" presStyleCnt="0"/>
      <dgm:spPr/>
    </dgm:pt>
    <dgm:pt modelId="{1687B7ED-0A63-452C-AE5D-209984F291E2}" type="pres">
      <dgm:prSet presAssocID="{0BED0901-5AD5-4668-B00A-FD701FA7A0EA}" presName="rootText" presStyleLbl="node3" presStyleIdx="11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7BFEDC-37F8-45B3-9F45-55843BCECBAC}" type="pres">
      <dgm:prSet presAssocID="{0BED0901-5AD5-4668-B00A-FD701FA7A0EA}" presName="rootConnector" presStyleLbl="node3" presStyleIdx="11" presStyleCnt="31"/>
      <dgm:spPr/>
      <dgm:t>
        <a:bodyPr/>
        <a:lstStyle/>
        <a:p>
          <a:endParaRPr lang="en-US"/>
        </a:p>
      </dgm:t>
    </dgm:pt>
    <dgm:pt modelId="{92B390B5-E478-4A24-99D6-D6F45A3D4FE1}" type="pres">
      <dgm:prSet presAssocID="{0BED0901-5AD5-4668-B00A-FD701FA7A0EA}" presName="hierChild4" presStyleCnt="0"/>
      <dgm:spPr/>
    </dgm:pt>
    <dgm:pt modelId="{15993B7F-5209-4272-8B36-6996ACFC5B29}" type="pres">
      <dgm:prSet presAssocID="{0BED0901-5AD5-4668-B00A-FD701FA7A0EA}" presName="hierChild5" presStyleCnt="0"/>
      <dgm:spPr/>
    </dgm:pt>
    <dgm:pt modelId="{B6BF6B1C-0753-46FC-8BD1-027B637859B6}" type="pres">
      <dgm:prSet presAssocID="{A476B14C-6908-4D74-81A3-BE7C497F08A3}" presName="Name37" presStyleLbl="parChTrans1D3" presStyleIdx="12" presStyleCnt="31"/>
      <dgm:spPr/>
      <dgm:t>
        <a:bodyPr/>
        <a:lstStyle/>
        <a:p>
          <a:endParaRPr lang="en-US"/>
        </a:p>
      </dgm:t>
    </dgm:pt>
    <dgm:pt modelId="{647A4526-710F-4E8F-AEBA-BD5F102D5D87}" type="pres">
      <dgm:prSet presAssocID="{7FD96AE5-2065-44C7-92B1-F6B87FBC9739}" presName="hierRoot2" presStyleCnt="0">
        <dgm:presLayoutVars>
          <dgm:hierBranch val="init"/>
        </dgm:presLayoutVars>
      </dgm:prSet>
      <dgm:spPr/>
    </dgm:pt>
    <dgm:pt modelId="{FB2026CD-B2A3-475D-A022-BA69E4CB06A1}" type="pres">
      <dgm:prSet presAssocID="{7FD96AE5-2065-44C7-92B1-F6B87FBC9739}" presName="rootComposite" presStyleCnt="0"/>
      <dgm:spPr/>
    </dgm:pt>
    <dgm:pt modelId="{D90E8C6F-A48B-4B23-BA4E-3AF0FA400945}" type="pres">
      <dgm:prSet presAssocID="{7FD96AE5-2065-44C7-92B1-F6B87FBC9739}" presName="rootText" presStyleLbl="node3" presStyleIdx="12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9F9F3D-7599-4C13-B098-0CE65F7B7CF4}" type="pres">
      <dgm:prSet presAssocID="{7FD96AE5-2065-44C7-92B1-F6B87FBC9739}" presName="rootConnector" presStyleLbl="node3" presStyleIdx="12" presStyleCnt="31"/>
      <dgm:spPr/>
      <dgm:t>
        <a:bodyPr/>
        <a:lstStyle/>
        <a:p>
          <a:endParaRPr lang="en-US"/>
        </a:p>
      </dgm:t>
    </dgm:pt>
    <dgm:pt modelId="{228C8C4E-E509-4458-8033-613C43E7DFB7}" type="pres">
      <dgm:prSet presAssocID="{7FD96AE5-2065-44C7-92B1-F6B87FBC9739}" presName="hierChild4" presStyleCnt="0"/>
      <dgm:spPr/>
    </dgm:pt>
    <dgm:pt modelId="{E350302D-9050-4EED-98B7-A0F52E9DB0F7}" type="pres">
      <dgm:prSet presAssocID="{7FD96AE5-2065-44C7-92B1-F6B87FBC9739}" presName="hierChild5" presStyleCnt="0"/>
      <dgm:spPr/>
    </dgm:pt>
    <dgm:pt modelId="{41DFE94B-3263-4D24-A475-759FBDCD0E89}" type="pres">
      <dgm:prSet presAssocID="{F05CF2FB-0E40-44A7-992E-22DD75B9CBCE}" presName="Name37" presStyleLbl="parChTrans1D3" presStyleIdx="13" presStyleCnt="31"/>
      <dgm:spPr/>
      <dgm:t>
        <a:bodyPr/>
        <a:lstStyle/>
        <a:p>
          <a:endParaRPr lang="en-US"/>
        </a:p>
      </dgm:t>
    </dgm:pt>
    <dgm:pt modelId="{9BA47F6D-0D58-4882-AF85-40AE512AB52F}" type="pres">
      <dgm:prSet presAssocID="{5B91EA76-8298-49CF-A58A-EC600C68E988}" presName="hierRoot2" presStyleCnt="0">
        <dgm:presLayoutVars>
          <dgm:hierBranch val="init"/>
        </dgm:presLayoutVars>
      </dgm:prSet>
      <dgm:spPr/>
    </dgm:pt>
    <dgm:pt modelId="{A6737D00-7602-4BB7-8BC1-88823340D076}" type="pres">
      <dgm:prSet presAssocID="{5B91EA76-8298-49CF-A58A-EC600C68E988}" presName="rootComposite" presStyleCnt="0"/>
      <dgm:spPr/>
    </dgm:pt>
    <dgm:pt modelId="{41F9E233-78ED-4254-9D7C-7347AC832AEC}" type="pres">
      <dgm:prSet presAssocID="{5B91EA76-8298-49CF-A58A-EC600C68E988}" presName="rootText" presStyleLbl="node3" presStyleIdx="13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60F004-8156-4FE5-BEE1-8EA7C6E3DA92}" type="pres">
      <dgm:prSet presAssocID="{5B91EA76-8298-49CF-A58A-EC600C68E988}" presName="rootConnector" presStyleLbl="node3" presStyleIdx="13" presStyleCnt="31"/>
      <dgm:spPr/>
      <dgm:t>
        <a:bodyPr/>
        <a:lstStyle/>
        <a:p>
          <a:endParaRPr lang="en-US"/>
        </a:p>
      </dgm:t>
    </dgm:pt>
    <dgm:pt modelId="{DB372182-4417-41AA-B19D-CB5BBFB8C4B9}" type="pres">
      <dgm:prSet presAssocID="{5B91EA76-8298-49CF-A58A-EC600C68E988}" presName="hierChild4" presStyleCnt="0"/>
      <dgm:spPr/>
    </dgm:pt>
    <dgm:pt modelId="{2A9D3309-235B-4478-BE65-7AEE94964832}" type="pres">
      <dgm:prSet presAssocID="{5B91EA76-8298-49CF-A58A-EC600C68E988}" presName="hierChild5" presStyleCnt="0"/>
      <dgm:spPr/>
    </dgm:pt>
    <dgm:pt modelId="{9054B587-32F7-4C5E-902C-631CFFD83B68}" type="pres">
      <dgm:prSet presAssocID="{DF0CCA87-0BEF-4C23-AA52-35D35C089909}" presName="Name37" presStyleLbl="parChTrans1D3" presStyleIdx="14" presStyleCnt="31"/>
      <dgm:spPr/>
      <dgm:t>
        <a:bodyPr/>
        <a:lstStyle/>
        <a:p>
          <a:endParaRPr lang="en-US"/>
        </a:p>
      </dgm:t>
    </dgm:pt>
    <dgm:pt modelId="{A6A05E81-397C-47CD-83C7-ACF166E26C7D}" type="pres">
      <dgm:prSet presAssocID="{757A215C-98AA-45DE-8A9E-5CBE400BB490}" presName="hierRoot2" presStyleCnt="0">
        <dgm:presLayoutVars>
          <dgm:hierBranch val="init"/>
        </dgm:presLayoutVars>
      </dgm:prSet>
      <dgm:spPr/>
    </dgm:pt>
    <dgm:pt modelId="{64C00C67-7D8A-410F-9BD8-552A3D914F2D}" type="pres">
      <dgm:prSet presAssocID="{757A215C-98AA-45DE-8A9E-5CBE400BB490}" presName="rootComposite" presStyleCnt="0"/>
      <dgm:spPr/>
    </dgm:pt>
    <dgm:pt modelId="{CF249457-990B-4B55-8B07-F18963137AD2}" type="pres">
      <dgm:prSet presAssocID="{757A215C-98AA-45DE-8A9E-5CBE400BB490}" presName="rootText" presStyleLbl="node3" presStyleIdx="14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F445C34-FE8A-4098-8D09-86CBDE2E6AEF}" type="pres">
      <dgm:prSet presAssocID="{757A215C-98AA-45DE-8A9E-5CBE400BB490}" presName="rootConnector" presStyleLbl="node3" presStyleIdx="14" presStyleCnt="31"/>
      <dgm:spPr/>
      <dgm:t>
        <a:bodyPr/>
        <a:lstStyle/>
        <a:p>
          <a:endParaRPr lang="en-US"/>
        </a:p>
      </dgm:t>
    </dgm:pt>
    <dgm:pt modelId="{4D48BBE3-A5D9-4326-AE8B-BAE77F45B267}" type="pres">
      <dgm:prSet presAssocID="{757A215C-98AA-45DE-8A9E-5CBE400BB490}" presName="hierChild4" presStyleCnt="0"/>
      <dgm:spPr/>
    </dgm:pt>
    <dgm:pt modelId="{E1F350AE-55A6-4F34-A0AC-2D2D5FD123BC}" type="pres">
      <dgm:prSet presAssocID="{757A215C-98AA-45DE-8A9E-5CBE400BB490}" presName="hierChild5" presStyleCnt="0"/>
      <dgm:spPr/>
    </dgm:pt>
    <dgm:pt modelId="{12D3C0D4-53A4-49DC-9759-313B2D1DEE71}" type="pres">
      <dgm:prSet presAssocID="{E9630558-7E9A-46E1-A587-264B35BDC1AC}" presName="hierChild5" presStyleCnt="0"/>
      <dgm:spPr/>
    </dgm:pt>
    <dgm:pt modelId="{78050439-66C2-4FEB-98E3-C99855102F75}" type="pres">
      <dgm:prSet presAssocID="{1CE4653B-F243-4E36-829B-6A8EF04081DC}" presName="Name37" presStyleLbl="parChTrans1D2" presStyleIdx="3" presStyleCnt="8"/>
      <dgm:spPr/>
      <dgm:t>
        <a:bodyPr/>
        <a:lstStyle/>
        <a:p>
          <a:endParaRPr lang="en-US"/>
        </a:p>
      </dgm:t>
    </dgm:pt>
    <dgm:pt modelId="{98658C6C-2CE2-4EF3-8548-5373D31A7842}" type="pres">
      <dgm:prSet presAssocID="{6EEDAB98-D85D-4382-8BCD-F5F9780A2BDD}" presName="hierRoot2" presStyleCnt="0">
        <dgm:presLayoutVars>
          <dgm:hierBranch val="init"/>
        </dgm:presLayoutVars>
      </dgm:prSet>
      <dgm:spPr/>
    </dgm:pt>
    <dgm:pt modelId="{9FE0AC74-8A80-42B3-B355-2F40C2BBFD21}" type="pres">
      <dgm:prSet presAssocID="{6EEDAB98-D85D-4382-8BCD-F5F9780A2BDD}" presName="rootComposite" presStyleCnt="0"/>
      <dgm:spPr/>
    </dgm:pt>
    <dgm:pt modelId="{045F3893-5D0A-4047-8255-EB55548A72D9}" type="pres">
      <dgm:prSet presAssocID="{6EEDAB98-D85D-4382-8BCD-F5F9780A2BDD}" presName="rootText" presStyleLbl="node2" presStyleIdx="3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858883C-53AA-497A-8AD1-26F5938CE25E}" type="pres">
      <dgm:prSet presAssocID="{6EEDAB98-D85D-4382-8BCD-F5F9780A2BDD}" presName="rootConnector" presStyleLbl="node2" presStyleIdx="3" presStyleCnt="8"/>
      <dgm:spPr/>
      <dgm:t>
        <a:bodyPr/>
        <a:lstStyle/>
        <a:p>
          <a:endParaRPr lang="en-US"/>
        </a:p>
      </dgm:t>
    </dgm:pt>
    <dgm:pt modelId="{543FDA4A-5143-489F-A093-B21F6B9577F9}" type="pres">
      <dgm:prSet presAssocID="{6EEDAB98-D85D-4382-8BCD-F5F9780A2BDD}" presName="hierChild4" presStyleCnt="0"/>
      <dgm:spPr/>
    </dgm:pt>
    <dgm:pt modelId="{E2BF001B-0D09-47D9-9FC3-59CAE5A70E43}" type="pres">
      <dgm:prSet presAssocID="{1BE874DA-D886-4C66-A04D-7C71EA925DE9}" presName="Name37" presStyleLbl="parChTrans1D3" presStyleIdx="15" presStyleCnt="31"/>
      <dgm:spPr/>
      <dgm:t>
        <a:bodyPr/>
        <a:lstStyle/>
        <a:p>
          <a:endParaRPr lang="en-US"/>
        </a:p>
      </dgm:t>
    </dgm:pt>
    <dgm:pt modelId="{BBD07A93-16D8-45F7-A335-82335CD7D23A}" type="pres">
      <dgm:prSet presAssocID="{FD921135-A191-41A4-B1F4-94A3E5CC9095}" presName="hierRoot2" presStyleCnt="0">
        <dgm:presLayoutVars>
          <dgm:hierBranch val="init"/>
        </dgm:presLayoutVars>
      </dgm:prSet>
      <dgm:spPr/>
    </dgm:pt>
    <dgm:pt modelId="{A0188F7C-093D-448A-BE5F-89801D2BFAD2}" type="pres">
      <dgm:prSet presAssocID="{FD921135-A191-41A4-B1F4-94A3E5CC9095}" presName="rootComposite" presStyleCnt="0"/>
      <dgm:spPr/>
    </dgm:pt>
    <dgm:pt modelId="{3071C3A0-D8B4-4D99-889E-E6320A5A45CE}" type="pres">
      <dgm:prSet presAssocID="{FD921135-A191-41A4-B1F4-94A3E5CC9095}" presName="rootText" presStyleLbl="node3" presStyleIdx="15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F1875F-85ED-4FBE-B263-17939436593F}" type="pres">
      <dgm:prSet presAssocID="{FD921135-A191-41A4-B1F4-94A3E5CC9095}" presName="rootConnector" presStyleLbl="node3" presStyleIdx="15" presStyleCnt="31"/>
      <dgm:spPr/>
      <dgm:t>
        <a:bodyPr/>
        <a:lstStyle/>
        <a:p>
          <a:endParaRPr lang="en-US"/>
        </a:p>
      </dgm:t>
    </dgm:pt>
    <dgm:pt modelId="{422222B0-910B-4266-8D0F-24B3F8D29225}" type="pres">
      <dgm:prSet presAssocID="{FD921135-A191-41A4-B1F4-94A3E5CC9095}" presName="hierChild4" presStyleCnt="0"/>
      <dgm:spPr/>
    </dgm:pt>
    <dgm:pt modelId="{6565FB79-13F2-449A-A839-D0FC40881BDD}" type="pres">
      <dgm:prSet presAssocID="{FD921135-A191-41A4-B1F4-94A3E5CC9095}" presName="hierChild5" presStyleCnt="0"/>
      <dgm:spPr/>
    </dgm:pt>
    <dgm:pt modelId="{6C2B751C-B792-476B-861E-55C3110137C4}" type="pres">
      <dgm:prSet presAssocID="{C960DC3F-69F1-459C-9A80-72157ECDE065}" presName="Name37" presStyleLbl="parChTrans1D3" presStyleIdx="16" presStyleCnt="31"/>
      <dgm:spPr/>
      <dgm:t>
        <a:bodyPr/>
        <a:lstStyle/>
        <a:p>
          <a:endParaRPr lang="en-US"/>
        </a:p>
      </dgm:t>
    </dgm:pt>
    <dgm:pt modelId="{5EF948B2-B85C-4FDC-BF6C-E68141970FBC}" type="pres">
      <dgm:prSet presAssocID="{84AEC8DF-FE6A-496E-B7AC-B9A3C6EDA291}" presName="hierRoot2" presStyleCnt="0">
        <dgm:presLayoutVars>
          <dgm:hierBranch val="init"/>
        </dgm:presLayoutVars>
      </dgm:prSet>
      <dgm:spPr/>
    </dgm:pt>
    <dgm:pt modelId="{CD3B991C-EEE7-41C1-93C3-F168A3901BA6}" type="pres">
      <dgm:prSet presAssocID="{84AEC8DF-FE6A-496E-B7AC-B9A3C6EDA291}" presName="rootComposite" presStyleCnt="0"/>
      <dgm:spPr/>
    </dgm:pt>
    <dgm:pt modelId="{5E0A2E2A-11D4-410A-9BD1-8793D7B5DBEF}" type="pres">
      <dgm:prSet presAssocID="{84AEC8DF-FE6A-496E-B7AC-B9A3C6EDA291}" presName="rootText" presStyleLbl="node3" presStyleIdx="16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7157B8-EDF8-4AD9-BB76-4C9809D31C59}" type="pres">
      <dgm:prSet presAssocID="{84AEC8DF-FE6A-496E-B7AC-B9A3C6EDA291}" presName="rootConnector" presStyleLbl="node3" presStyleIdx="16" presStyleCnt="31"/>
      <dgm:spPr/>
      <dgm:t>
        <a:bodyPr/>
        <a:lstStyle/>
        <a:p>
          <a:endParaRPr lang="en-US"/>
        </a:p>
      </dgm:t>
    </dgm:pt>
    <dgm:pt modelId="{1A5533A7-0C73-4500-B591-DEB72EDBCD16}" type="pres">
      <dgm:prSet presAssocID="{84AEC8DF-FE6A-496E-B7AC-B9A3C6EDA291}" presName="hierChild4" presStyleCnt="0"/>
      <dgm:spPr/>
    </dgm:pt>
    <dgm:pt modelId="{246D5A01-4786-409F-8717-175633BBEBAF}" type="pres">
      <dgm:prSet presAssocID="{84AEC8DF-FE6A-496E-B7AC-B9A3C6EDA291}" presName="hierChild5" presStyleCnt="0"/>
      <dgm:spPr/>
    </dgm:pt>
    <dgm:pt modelId="{CF7A7DF7-ECC7-48A2-A1FE-8A7F72AE2279}" type="pres">
      <dgm:prSet presAssocID="{CA463CF3-A59C-4316-9EC6-6F475C3D77CA}" presName="Name37" presStyleLbl="parChTrans1D3" presStyleIdx="17" presStyleCnt="31"/>
      <dgm:spPr/>
      <dgm:t>
        <a:bodyPr/>
        <a:lstStyle/>
        <a:p>
          <a:endParaRPr lang="en-US"/>
        </a:p>
      </dgm:t>
    </dgm:pt>
    <dgm:pt modelId="{38886B86-982E-4B6F-95BF-8E7A3B8B845D}" type="pres">
      <dgm:prSet presAssocID="{69EDD1AB-81DF-4CCC-9CF2-787A33B393C9}" presName="hierRoot2" presStyleCnt="0">
        <dgm:presLayoutVars>
          <dgm:hierBranch val="init"/>
        </dgm:presLayoutVars>
      </dgm:prSet>
      <dgm:spPr/>
    </dgm:pt>
    <dgm:pt modelId="{753B518B-9C18-4392-B4FB-C5902F62C30A}" type="pres">
      <dgm:prSet presAssocID="{69EDD1AB-81DF-4CCC-9CF2-787A33B393C9}" presName="rootComposite" presStyleCnt="0"/>
      <dgm:spPr/>
    </dgm:pt>
    <dgm:pt modelId="{FC6F3E47-E6DF-45B2-ADAD-7D620B4423D2}" type="pres">
      <dgm:prSet presAssocID="{69EDD1AB-81DF-4CCC-9CF2-787A33B393C9}" presName="rootText" presStyleLbl="node3" presStyleIdx="17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EDAB0B7-5CAB-4FB6-94CC-EB2445722BE9}" type="pres">
      <dgm:prSet presAssocID="{69EDD1AB-81DF-4CCC-9CF2-787A33B393C9}" presName="rootConnector" presStyleLbl="node3" presStyleIdx="17" presStyleCnt="31"/>
      <dgm:spPr/>
      <dgm:t>
        <a:bodyPr/>
        <a:lstStyle/>
        <a:p>
          <a:endParaRPr lang="en-US"/>
        </a:p>
      </dgm:t>
    </dgm:pt>
    <dgm:pt modelId="{83E91EDE-530D-41BE-9794-F47A5622A5B5}" type="pres">
      <dgm:prSet presAssocID="{69EDD1AB-81DF-4CCC-9CF2-787A33B393C9}" presName="hierChild4" presStyleCnt="0"/>
      <dgm:spPr/>
    </dgm:pt>
    <dgm:pt modelId="{60501F41-D17C-4DA3-A650-43C81D09D33B}" type="pres">
      <dgm:prSet presAssocID="{69EDD1AB-81DF-4CCC-9CF2-787A33B393C9}" presName="hierChild5" presStyleCnt="0"/>
      <dgm:spPr/>
    </dgm:pt>
    <dgm:pt modelId="{266F1D15-CAA2-48F5-A4C7-828D14B93340}" type="pres">
      <dgm:prSet presAssocID="{6E4D240C-C80E-4552-8D6F-94BDF05DA459}" presName="Name37" presStyleLbl="parChTrans1D3" presStyleIdx="18" presStyleCnt="31"/>
      <dgm:spPr/>
      <dgm:t>
        <a:bodyPr/>
        <a:lstStyle/>
        <a:p>
          <a:endParaRPr lang="en-US"/>
        </a:p>
      </dgm:t>
    </dgm:pt>
    <dgm:pt modelId="{64D95A26-2393-4989-B7AA-B616B98CF542}" type="pres">
      <dgm:prSet presAssocID="{C911A778-AE69-4397-B466-111D429B4E52}" presName="hierRoot2" presStyleCnt="0">
        <dgm:presLayoutVars>
          <dgm:hierBranch val="init"/>
        </dgm:presLayoutVars>
      </dgm:prSet>
      <dgm:spPr/>
    </dgm:pt>
    <dgm:pt modelId="{14D0734E-29FA-47BB-8EB5-D7B9A54E7142}" type="pres">
      <dgm:prSet presAssocID="{C911A778-AE69-4397-B466-111D429B4E52}" presName="rootComposite" presStyleCnt="0"/>
      <dgm:spPr/>
    </dgm:pt>
    <dgm:pt modelId="{F7A54722-8C2F-44DF-9589-6A1F36366A79}" type="pres">
      <dgm:prSet presAssocID="{C911A778-AE69-4397-B466-111D429B4E52}" presName="rootText" presStyleLbl="node3" presStyleIdx="18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A9ABAB-D4D7-44EC-B2D8-C42EF7257349}" type="pres">
      <dgm:prSet presAssocID="{C911A778-AE69-4397-B466-111D429B4E52}" presName="rootConnector" presStyleLbl="node3" presStyleIdx="18" presStyleCnt="31"/>
      <dgm:spPr/>
      <dgm:t>
        <a:bodyPr/>
        <a:lstStyle/>
        <a:p>
          <a:endParaRPr lang="en-US"/>
        </a:p>
      </dgm:t>
    </dgm:pt>
    <dgm:pt modelId="{8B431242-EB5B-4F46-B2B9-567E2F0FFC4F}" type="pres">
      <dgm:prSet presAssocID="{C911A778-AE69-4397-B466-111D429B4E52}" presName="hierChild4" presStyleCnt="0"/>
      <dgm:spPr/>
    </dgm:pt>
    <dgm:pt modelId="{4737201B-2936-4B6B-AACA-CE911EC062B3}" type="pres">
      <dgm:prSet presAssocID="{C911A778-AE69-4397-B466-111D429B4E52}" presName="hierChild5" presStyleCnt="0"/>
      <dgm:spPr/>
    </dgm:pt>
    <dgm:pt modelId="{A725778B-9338-4338-98EF-174B965F1D37}" type="pres">
      <dgm:prSet presAssocID="{43993772-E67D-49B8-8492-65FA0B66BCDF}" presName="Name37" presStyleLbl="parChTrans1D3" presStyleIdx="19" presStyleCnt="31"/>
      <dgm:spPr/>
      <dgm:t>
        <a:bodyPr/>
        <a:lstStyle/>
        <a:p>
          <a:endParaRPr lang="en-US"/>
        </a:p>
      </dgm:t>
    </dgm:pt>
    <dgm:pt modelId="{23494932-1539-4415-AB42-9CA9CC03E7AC}" type="pres">
      <dgm:prSet presAssocID="{B0A47F1D-161F-49C6-8E91-2A9BAABC34C0}" presName="hierRoot2" presStyleCnt="0">
        <dgm:presLayoutVars>
          <dgm:hierBranch val="init"/>
        </dgm:presLayoutVars>
      </dgm:prSet>
      <dgm:spPr/>
    </dgm:pt>
    <dgm:pt modelId="{030822F4-FAA9-44C1-8CB4-16F909B7620E}" type="pres">
      <dgm:prSet presAssocID="{B0A47F1D-161F-49C6-8E91-2A9BAABC34C0}" presName="rootComposite" presStyleCnt="0"/>
      <dgm:spPr/>
    </dgm:pt>
    <dgm:pt modelId="{895546DB-BC60-41EC-AB57-E62ED753EF75}" type="pres">
      <dgm:prSet presAssocID="{B0A47F1D-161F-49C6-8E91-2A9BAABC34C0}" presName="rootText" presStyleLbl="node3" presStyleIdx="19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3D0515A-FC0B-4BF6-8DEF-73E6C3C734E9}" type="pres">
      <dgm:prSet presAssocID="{B0A47F1D-161F-49C6-8E91-2A9BAABC34C0}" presName="rootConnector" presStyleLbl="node3" presStyleIdx="19" presStyleCnt="31"/>
      <dgm:spPr/>
      <dgm:t>
        <a:bodyPr/>
        <a:lstStyle/>
        <a:p>
          <a:endParaRPr lang="en-US"/>
        </a:p>
      </dgm:t>
    </dgm:pt>
    <dgm:pt modelId="{22E9CC7E-0B1F-4C08-81BB-AD28C34147E2}" type="pres">
      <dgm:prSet presAssocID="{B0A47F1D-161F-49C6-8E91-2A9BAABC34C0}" presName="hierChild4" presStyleCnt="0"/>
      <dgm:spPr/>
    </dgm:pt>
    <dgm:pt modelId="{F495A1BA-1D81-4C19-9B96-E189C575E45F}" type="pres">
      <dgm:prSet presAssocID="{B0A47F1D-161F-49C6-8E91-2A9BAABC34C0}" presName="hierChild5" presStyleCnt="0"/>
      <dgm:spPr/>
    </dgm:pt>
    <dgm:pt modelId="{D6C86EAF-AEA9-4CBD-8EE7-80DC1532EB84}" type="pres">
      <dgm:prSet presAssocID="{14206DEA-7391-4539-9D02-088CD1A0D479}" presName="Name37" presStyleLbl="parChTrans1D3" presStyleIdx="20" presStyleCnt="31"/>
      <dgm:spPr/>
      <dgm:t>
        <a:bodyPr/>
        <a:lstStyle/>
        <a:p>
          <a:endParaRPr lang="en-US"/>
        </a:p>
      </dgm:t>
    </dgm:pt>
    <dgm:pt modelId="{D615F752-03BE-4CB8-B5DD-85ADE26ED4EB}" type="pres">
      <dgm:prSet presAssocID="{1A9F973A-2155-4762-8638-F1BF11FFA9BC}" presName="hierRoot2" presStyleCnt="0">
        <dgm:presLayoutVars>
          <dgm:hierBranch val="init"/>
        </dgm:presLayoutVars>
      </dgm:prSet>
      <dgm:spPr/>
    </dgm:pt>
    <dgm:pt modelId="{6ADE096D-60CE-4485-898B-E73911231D40}" type="pres">
      <dgm:prSet presAssocID="{1A9F973A-2155-4762-8638-F1BF11FFA9BC}" presName="rootComposite" presStyleCnt="0"/>
      <dgm:spPr/>
    </dgm:pt>
    <dgm:pt modelId="{4F211CE8-382A-4A24-BD2F-26BEAAB7A649}" type="pres">
      <dgm:prSet presAssocID="{1A9F973A-2155-4762-8638-F1BF11FFA9BC}" presName="rootText" presStyleLbl="node3" presStyleIdx="2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BBAC59-C5BF-4155-A5D2-3B64ACC76C96}" type="pres">
      <dgm:prSet presAssocID="{1A9F973A-2155-4762-8638-F1BF11FFA9BC}" presName="rootConnector" presStyleLbl="node3" presStyleIdx="20" presStyleCnt="31"/>
      <dgm:spPr/>
      <dgm:t>
        <a:bodyPr/>
        <a:lstStyle/>
        <a:p>
          <a:endParaRPr lang="en-US"/>
        </a:p>
      </dgm:t>
    </dgm:pt>
    <dgm:pt modelId="{F1564B5D-EE42-4A82-8E0B-C0A6D876CD02}" type="pres">
      <dgm:prSet presAssocID="{1A9F973A-2155-4762-8638-F1BF11FFA9BC}" presName="hierChild4" presStyleCnt="0"/>
      <dgm:spPr/>
    </dgm:pt>
    <dgm:pt modelId="{84100A9D-A2A8-4DDA-AFBD-4736C9236C95}" type="pres">
      <dgm:prSet presAssocID="{1A9F973A-2155-4762-8638-F1BF11FFA9BC}" presName="hierChild5" presStyleCnt="0"/>
      <dgm:spPr/>
    </dgm:pt>
    <dgm:pt modelId="{B659A468-AC5C-4D8F-B9FA-B67FD857C4B8}" type="pres">
      <dgm:prSet presAssocID="{3F33DF87-7760-46C9-BDCD-9C3965441EAF}" presName="Name37" presStyleLbl="parChTrans1D3" presStyleIdx="21" presStyleCnt="31"/>
      <dgm:spPr/>
      <dgm:t>
        <a:bodyPr/>
        <a:lstStyle/>
        <a:p>
          <a:endParaRPr lang="en-US"/>
        </a:p>
      </dgm:t>
    </dgm:pt>
    <dgm:pt modelId="{60DAD5F9-C25A-487A-98E0-CC0FAF0BCE29}" type="pres">
      <dgm:prSet presAssocID="{43B9D9F0-0DEC-4DAC-9BCF-C841E8F0D9BC}" presName="hierRoot2" presStyleCnt="0">
        <dgm:presLayoutVars>
          <dgm:hierBranch val="init"/>
        </dgm:presLayoutVars>
      </dgm:prSet>
      <dgm:spPr/>
    </dgm:pt>
    <dgm:pt modelId="{84CE6968-2B08-4711-9C15-65424B1CC3F0}" type="pres">
      <dgm:prSet presAssocID="{43B9D9F0-0DEC-4DAC-9BCF-C841E8F0D9BC}" presName="rootComposite" presStyleCnt="0"/>
      <dgm:spPr/>
    </dgm:pt>
    <dgm:pt modelId="{9AC7B4F2-6920-48A5-9390-966A8542DF7D}" type="pres">
      <dgm:prSet presAssocID="{43B9D9F0-0DEC-4DAC-9BCF-C841E8F0D9BC}" presName="rootText" presStyleLbl="node3" presStyleIdx="21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DB831E-6B1B-4E22-927F-80141BF44F87}" type="pres">
      <dgm:prSet presAssocID="{43B9D9F0-0DEC-4DAC-9BCF-C841E8F0D9BC}" presName="rootConnector" presStyleLbl="node3" presStyleIdx="21" presStyleCnt="31"/>
      <dgm:spPr/>
      <dgm:t>
        <a:bodyPr/>
        <a:lstStyle/>
        <a:p>
          <a:endParaRPr lang="en-US"/>
        </a:p>
      </dgm:t>
    </dgm:pt>
    <dgm:pt modelId="{F03F9D88-5AD4-4A12-8089-5342D42E5A70}" type="pres">
      <dgm:prSet presAssocID="{43B9D9F0-0DEC-4DAC-9BCF-C841E8F0D9BC}" presName="hierChild4" presStyleCnt="0"/>
      <dgm:spPr/>
    </dgm:pt>
    <dgm:pt modelId="{48A09D13-78B5-44B8-BFB0-58F1238716AB}" type="pres">
      <dgm:prSet presAssocID="{43B9D9F0-0DEC-4DAC-9BCF-C841E8F0D9BC}" presName="hierChild5" presStyleCnt="0"/>
      <dgm:spPr/>
    </dgm:pt>
    <dgm:pt modelId="{D229FA3B-D1A4-4257-8AA0-14AE1FF16DC1}" type="pres">
      <dgm:prSet presAssocID="{2E5C10D8-CAD7-446B-AE7A-CE07402B9BD7}" presName="Name37" presStyleLbl="parChTrans1D3" presStyleIdx="22" presStyleCnt="31"/>
      <dgm:spPr/>
      <dgm:t>
        <a:bodyPr/>
        <a:lstStyle/>
        <a:p>
          <a:endParaRPr lang="en-US"/>
        </a:p>
      </dgm:t>
    </dgm:pt>
    <dgm:pt modelId="{9C272C2F-3075-40D5-8080-31BFE32627A1}" type="pres">
      <dgm:prSet presAssocID="{791B6069-5CBC-42BC-8B50-8A70F9DDB7D6}" presName="hierRoot2" presStyleCnt="0">
        <dgm:presLayoutVars>
          <dgm:hierBranch val="init"/>
        </dgm:presLayoutVars>
      </dgm:prSet>
      <dgm:spPr/>
    </dgm:pt>
    <dgm:pt modelId="{65E6A265-6E63-4D63-BC47-AA24C83B3A81}" type="pres">
      <dgm:prSet presAssocID="{791B6069-5CBC-42BC-8B50-8A70F9DDB7D6}" presName="rootComposite" presStyleCnt="0"/>
      <dgm:spPr/>
    </dgm:pt>
    <dgm:pt modelId="{42AED203-2FA3-47E5-B896-FB817201C44D}" type="pres">
      <dgm:prSet presAssocID="{791B6069-5CBC-42BC-8B50-8A70F9DDB7D6}" presName="rootText" presStyleLbl="node3" presStyleIdx="22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B78762B-A821-4141-AA80-6B628E2B7EBE}" type="pres">
      <dgm:prSet presAssocID="{791B6069-5CBC-42BC-8B50-8A70F9DDB7D6}" presName="rootConnector" presStyleLbl="node3" presStyleIdx="22" presStyleCnt="31"/>
      <dgm:spPr/>
      <dgm:t>
        <a:bodyPr/>
        <a:lstStyle/>
        <a:p>
          <a:endParaRPr lang="en-US"/>
        </a:p>
      </dgm:t>
    </dgm:pt>
    <dgm:pt modelId="{E60FFABB-64C9-478E-B8D9-20A2C5DA6C18}" type="pres">
      <dgm:prSet presAssocID="{791B6069-5CBC-42BC-8B50-8A70F9DDB7D6}" presName="hierChild4" presStyleCnt="0"/>
      <dgm:spPr/>
    </dgm:pt>
    <dgm:pt modelId="{7DEC232B-26AE-4E71-9958-001686BAF5F0}" type="pres">
      <dgm:prSet presAssocID="{791B6069-5CBC-42BC-8B50-8A70F9DDB7D6}" presName="hierChild5" presStyleCnt="0"/>
      <dgm:spPr/>
    </dgm:pt>
    <dgm:pt modelId="{2C6D8CDE-A08C-4372-8A7F-AC0310A87F3C}" type="pres">
      <dgm:prSet presAssocID="{6EEDAB98-D85D-4382-8BCD-F5F9780A2BDD}" presName="hierChild5" presStyleCnt="0"/>
      <dgm:spPr/>
    </dgm:pt>
    <dgm:pt modelId="{87487BF5-0224-42F6-B32D-E2D6252CDA99}" type="pres">
      <dgm:prSet presAssocID="{163080F3-20E5-4562-BDEF-4B717A4B7445}" presName="Name37" presStyleLbl="parChTrans1D2" presStyleIdx="4" presStyleCnt="8"/>
      <dgm:spPr/>
      <dgm:t>
        <a:bodyPr/>
        <a:lstStyle/>
        <a:p>
          <a:endParaRPr lang="en-US"/>
        </a:p>
      </dgm:t>
    </dgm:pt>
    <dgm:pt modelId="{10BA4BAB-EBA3-4E81-8E76-EA9C4E51046F}" type="pres">
      <dgm:prSet presAssocID="{B9BB4FCC-83C2-4FB9-8284-0BFD4CC578B9}" presName="hierRoot2" presStyleCnt="0">
        <dgm:presLayoutVars>
          <dgm:hierBranch val="init"/>
        </dgm:presLayoutVars>
      </dgm:prSet>
      <dgm:spPr/>
    </dgm:pt>
    <dgm:pt modelId="{629F2DC7-B8CC-4AA8-B4CB-DB57892967C2}" type="pres">
      <dgm:prSet presAssocID="{B9BB4FCC-83C2-4FB9-8284-0BFD4CC578B9}" presName="rootComposite" presStyleCnt="0"/>
      <dgm:spPr/>
    </dgm:pt>
    <dgm:pt modelId="{788C3F60-9093-4EC0-B48F-51FBF208900C}" type="pres">
      <dgm:prSet presAssocID="{B9BB4FCC-83C2-4FB9-8284-0BFD4CC578B9}" presName="rootText" presStyleLbl="node2" presStyleIdx="4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4E37389-32E3-4EDC-BDC9-2368E6552332}" type="pres">
      <dgm:prSet presAssocID="{B9BB4FCC-83C2-4FB9-8284-0BFD4CC578B9}" presName="rootConnector" presStyleLbl="node2" presStyleIdx="4" presStyleCnt="8"/>
      <dgm:spPr/>
      <dgm:t>
        <a:bodyPr/>
        <a:lstStyle/>
        <a:p>
          <a:endParaRPr lang="en-US"/>
        </a:p>
      </dgm:t>
    </dgm:pt>
    <dgm:pt modelId="{85E04850-5D28-44A6-93D1-468550FEE485}" type="pres">
      <dgm:prSet presAssocID="{B9BB4FCC-83C2-4FB9-8284-0BFD4CC578B9}" presName="hierChild4" presStyleCnt="0"/>
      <dgm:spPr/>
    </dgm:pt>
    <dgm:pt modelId="{D6481FB9-E6AC-4D38-9C2B-2ABA98ED7764}" type="pres">
      <dgm:prSet presAssocID="{F62C0229-515C-4F49-8473-8BF772F63C38}" presName="Name37" presStyleLbl="parChTrans1D3" presStyleIdx="23" presStyleCnt="31"/>
      <dgm:spPr/>
      <dgm:t>
        <a:bodyPr/>
        <a:lstStyle/>
        <a:p>
          <a:endParaRPr lang="en-US"/>
        </a:p>
      </dgm:t>
    </dgm:pt>
    <dgm:pt modelId="{876E7172-482D-410C-96C4-FB1B73671A04}" type="pres">
      <dgm:prSet presAssocID="{A40C3995-ECFC-40E0-B2A6-6A0F540C8350}" presName="hierRoot2" presStyleCnt="0">
        <dgm:presLayoutVars>
          <dgm:hierBranch val="init"/>
        </dgm:presLayoutVars>
      </dgm:prSet>
      <dgm:spPr/>
    </dgm:pt>
    <dgm:pt modelId="{14360EDB-E188-4A7B-9235-CB4C0D24F759}" type="pres">
      <dgm:prSet presAssocID="{A40C3995-ECFC-40E0-B2A6-6A0F540C8350}" presName="rootComposite" presStyleCnt="0"/>
      <dgm:spPr/>
    </dgm:pt>
    <dgm:pt modelId="{35543F35-A2A0-497D-927D-01F8A22D6F1D}" type="pres">
      <dgm:prSet presAssocID="{A40C3995-ECFC-40E0-B2A6-6A0F540C8350}" presName="rootText" presStyleLbl="node3" presStyleIdx="23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E2D79F5-42C3-4C53-9DC4-686FDA95E25F}" type="pres">
      <dgm:prSet presAssocID="{A40C3995-ECFC-40E0-B2A6-6A0F540C8350}" presName="rootConnector" presStyleLbl="node3" presStyleIdx="23" presStyleCnt="31"/>
      <dgm:spPr/>
      <dgm:t>
        <a:bodyPr/>
        <a:lstStyle/>
        <a:p>
          <a:endParaRPr lang="en-US"/>
        </a:p>
      </dgm:t>
    </dgm:pt>
    <dgm:pt modelId="{F193733D-AC80-4066-9158-959A8CB46F4B}" type="pres">
      <dgm:prSet presAssocID="{A40C3995-ECFC-40E0-B2A6-6A0F540C8350}" presName="hierChild4" presStyleCnt="0"/>
      <dgm:spPr/>
    </dgm:pt>
    <dgm:pt modelId="{4A5A0190-79BD-4141-B218-ADD7A9753402}" type="pres">
      <dgm:prSet presAssocID="{A40C3995-ECFC-40E0-B2A6-6A0F540C8350}" presName="hierChild5" presStyleCnt="0"/>
      <dgm:spPr/>
    </dgm:pt>
    <dgm:pt modelId="{7BF8AC0C-A91B-46A9-A7FC-EF6CE514ABAA}" type="pres">
      <dgm:prSet presAssocID="{5154AA9A-88D6-4CAE-9A52-0496CAFECD55}" presName="Name37" presStyleLbl="parChTrans1D3" presStyleIdx="24" presStyleCnt="31"/>
      <dgm:spPr/>
      <dgm:t>
        <a:bodyPr/>
        <a:lstStyle/>
        <a:p>
          <a:endParaRPr lang="en-US"/>
        </a:p>
      </dgm:t>
    </dgm:pt>
    <dgm:pt modelId="{56F3E311-EC35-4292-9010-31B61EF468EA}" type="pres">
      <dgm:prSet presAssocID="{5CC1C750-13E1-4927-A52E-85591F38D8F2}" presName="hierRoot2" presStyleCnt="0">
        <dgm:presLayoutVars>
          <dgm:hierBranch val="init"/>
        </dgm:presLayoutVars>
      </dgm:prSet>
      <dgm:spPr/>
    </dgm:pt>
    <dgm:pt modelId="{00C4456B-BE6A-4C8B-93C8-343B063C3A1F}" type="pres">
      <dgm:prSet presAssocID="{5CC1C750-13E1-4927-A52E-85591F38D8F2}" presName="rootComposite" presStyleCnt="0"/>
      <dgm:spPr/>
    </dgm:pt>
    <dgm:pt modelId="{926FBDA5-0047-4C60-83C4-E04C07FF2C1C}" type="pres">
      <dgm:prSet presAssocID="{5CC1C750-13E1-4927-A52E-85591F38D8F2}" presName="rootText" presStyleLbl="node3" presStyleIdx="24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C87A739-F352-40A0-A6F0-1528C63A49A5}" type="pres">
      <dgm:prSet presAssocID="{5CC1C750-13E1-4927-A52E-85591F38D8F2}" presName="rootConnector" presStyleLbl="node3" presStyleIdx="24" presStyleCnt="31"/>
      <dgm:spPr/>
      <dgm:t>
        <a:bodyPr/>
        <a:lstStyle/>
        <a:p>
          <a:endParaRPr lang="en-US"/>
        </a:p>
      </dgm:t>
    </dgm:pt>
    <dgm:pt modelId="{B590B950-3305-49BE-BB20-F549ED73A097}" type="pres">
      <dgm:prSet presAssocID="{5CC1C750-13E1-4927-A52E-85591F38D8F2}" presName="hierChild4" presStyleCnt="0"/>
      <dgm:spPr/>
    </dgm:pt>
    <dgm:pt modelId="{994ABADA-0E77-46B0-BB8C-9E6334133DF4}" type="pres">
      <dgm:prSet presAssocID="{5CC1C750-13E1-4927-A52E-85591F38D8F2}" presName="hierChild5" presStyleCnt="0"/>
      <dgm:spPr/>
    </dgm:pt>
    <dgm:pt modelId="{3D35D7F3-46B7-4AA4-9048-7538B8622CFA}" type="pres">
      <dgm:prSet presAssocID="{B9BB4FCC-83C2-4FB9-8284-0BFD4CC578B9}" presName="hierChild5" presStyleCnt="0"/>
      <dgm:spPr/>
    </dgm:pt>
    <dgm:pt modelId="{877020DA-0A7A-43C9-B70C-F3F788B9A621}" type="pres">
      <dgm:prSet presAssocID="{BBDC9FE1-8FF0-4187-B64C-C688C054554F}" presName="Name37" presStyleLbl="parChTrans1D2" presStyleIdx="5" presStyleCnt="8"/>
      <dgm:spPr/>
      <dgm:t>
        <a:bodyPr/>
        <a:lstStyle/>
        <a:p>
          <a:endParaRPr lang="en-US"/>
        </a:p>
      </dgm:t>
    </dgm:pt>
    <dgm:pt modelId="{57201095-46FF-4762-98B3-66A271082A08}" type="pres">
      <dgm:prSet presAssocID="{0F71F10E-CD5A-4FB9-8319-DA4F6B0D4427}" presName="hierRoot2" presStyleCnt="0">
        <dgm:presLayoutVars>
          <dgm:hierBranch val="init"/>
        </dgm:presLayoutVars>
      </dgm:prSet>
      <dgm:spPr/>
    </dgm:pt>
    <dgm:pt modelId="{C3AD9FAB-3279-4CD9-807F-B31A6AB511CC}" type="pres">
      <dgm:prSet presAssocID="{0F71F10E-CD5A-4FB9-8319-DA4F6B0D4427}" presName="rootComposite" presStyleCnt="0"/>
      <dgm:spPr/>
    </dgm:pt>
    <dgm:pt modelId="{45500AEE-7C1A-4343-A46E-2DA907ACA0B4}" type="pres">
      <dgm:prSet presAssocID="{0F71F10E-CD5A-4FB9-8319-DA4F6B0D4427}" presName="rootText" presStyleLbl="node2" presStyleIdx="5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1DA182-6E12-49F0-B26A-D9A47CF51E6A}" type="pres">
      <dgm:prSet presAssocID="{0F71F10E-CD5A-4FB9-8319-DA4F6B0D4427}" presName="rootConnector" presStyleLbl="node2" presStyleIdx="5" presStyleCnt="8"/>
      <dgm:spPr/>
      <dgm:t>
        <a:bodyPr/>
        <a:lstStyle/>
        <a:p>
          <a:endParaRPr lang="en-US"/>
        </a:p>
      </dgm:t>
    </dgm:pt>
    <dgm:pt modelId="{9C56547F-E2AE-4C86-B6EA-28AD8BC79191}" type="pres">
      <dgm:prSet presAssocID="{0F71F10E-CD5A-4FB9-8319-DA4F6B0D4427}" presName="hierChild4" presStyleCnt="0"/>
      <dgm:spPr/>
    </dgm:pt>
    <dgm:pt modelId="{881A9858-303D-4248-9192-D4EF0B77908B}" type="pres">
      <dgm:prSet presAssocID="{466774F4-3C07-4F3C-B8F5-168BB58607C9}" presName="Name37" presStyleLbl="parChTrans1D3" presStyleIdx="25" presStyleCnt="31"/>
      <dgm:spPr/>
      <dgm:t>
        <a:bodyPr/>
        <a:lstStyle/>
        <a:p>
          <a:endParaRPr lang="en-US"/>
        </a:p>
      </dgm:t>
    </dgm:pt>
    <dgm:pt modelId="{D3FAD6F3-CCDB-4922-9AE7-BB6011996B39}" type="pres">
      <dgm:prSet presAssocID="{1DB8105B-43CA-4AFA-ABEC-F523B32AE594}" presName="hierRoot2" presStyleCnt="0">
        <dgm:presLayoutVars>
          <dgm:hierBranch val="init"/>
        </dgm:presLayoutVars>
      </dgm:prSet>
      <dgm:spPr/>
    </dgm:pt>
    <dgm:pt modelId="{89B78121-1629-4802-961D-E9FF0D9A955C}" type="pres">
      <dgm:prSet presAssocID="{1DB8105B-43CA-4AFA-ABEC-F523B32AE594}" presName="rootComposite" presStyleCnt="0"/>
      <dgm:spPr/>
    </dgm:pt>
    <dgm:pt modelId="{311B6FFA-CC8C-4076-9884-BED361AAFC20}" type="pres">
      <dgm:prSet presAssocID="{1DB8105B-43CA-4AFA-ABEC-F523B32AE594}" presName="rootText" presStyleLbl="node3" presStyleIdx="25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272F16F-732B-4810-BF57-2CB7194CF549}" type="pres">
      <dgm:prSet presAssocID="{1DB8105B-43CA-4AFA-ABEC-F523B32AE594}" presName="rootConnector" presStyleLbl="node3" presStyleIdx="25" presStyleCnt="31"/>
      <dgm:spPr/>
      <dgm:t>
        <a:bodyPr/>
        <a:lstStyle/>
        <a:p>
          <a:endParaRPr lang="en-US"/>
        </a:p>
      </dgm:t>
    </dgm:pt>
    <dgm:pt modelId="{93AB31DE-250D-49CD-8693-D2A287C72CC4}" type="pres">
      <dgm:prSet presAssocID="{1DB8105B-43CA-4AFA-ABEC-F523B32AE594}" presName="hierChild4" presStyleCnt="0"/>
      <dgm:spPr/>
    </dgm:pt>
    <dgm:pt modelId="{D0FE2438-3C4D-4181-8C83-9D89B1A8850C}" type="pres">
      <dgm:prSet presAssocID="{1DB8105B-43CA-4AFA-ABEC-F523B32AE594}" presName="hierChild5" presStyleCnt="0"/>
      <dgm:spPr/>
    </dgm:pt>
    <dgm:pt modelId="{7C336E2E-E4E5-45C1-A3A6-DFFD17D637C6}" type="pres">
      <dgm:prSet presAssocID="{A4BD6EC9-C0B1-45D0-8D63-0A3931A880D1}" presName="Name37" presStyleLbl="parChTrans1D3" presStyleIdx="26" presStyleCnt="31"/>
      <dgm:spPr/>
      <dgm:t>
        <a:bodyPr/>
        <a:lstStyle/>
        <a:p>
          <a:endParaRPr lang="en-US"/>
        </a:p>
      </dgm:t>
    </dgm:pt>
    <dgm:pt modelId="{8C0586A3-3824-4C74-9822-B7A1CD3370E6}" type="pres">
      <dgm:prSet presAssocID="{DF5AFB21-CC33-4883-9053-D1DCD9F1B9FA}" presName="hierRoot2" presStyleCnt="0">
        <dgm:presLayoutVars>
          <dgm:hierBranch val="init"/>
        </dgm:presLayoutVars>
      </dgm:prSet>
      <dgm:spPr/>
    </dgm:pt>
    <dgm:pt modelId="{630975F9-7938-463E-93F2-9BBDCE141BC4}" type="pres">
      <dgm:prSet presAssocID="{DF5AFB21-CC33-4883-9053-D1DCD9F1B9FA}" presName="rootComposite" presStyleCnt="0"/>
      <dgm:spPr/>
    </dgm:pt>
    <dgm:pt modelId="{82438F65-4F1A-4204-A82F-237CBEB711DF}" type="pres">
      <dgm:prSet presAssocID="{DF5AFB21-CC33-4883-9053-D1DCD9F1B9FA}" presName="rootText" presStyleLbl="node3" presStyleIdx="26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1608118-FFA8-4935-BD8D-71F17DEAE791}" type="pres">
      <dgm:prSet presAssocID="{DF5AFB21-CC33-4883-9053-D1DCD9F1B9FA}" presName="rootConnector" presStyleLbl="node3" presStyleIdx="26" presStyleCnt="31"/>
      <dgm:spPr/>
      <dgm:t>
        <a:bodyPr/>
        <a:lstStyle/>
        <a:p>
          <a:endParaRPr lang="en-US"/>
        </a:p>
      </dgm:t>
    </dgm:pt>
    <dgm:pt modelId="{3BF1A819-4C51-43B6-970B-FCF506C94E66}" type="pres">
      <dgm:prSet presAssocID="{DF5AFB21-CC33-4883-9053-D1DCD9F1B9FA}" presName="hierChild4" presStyleCnt="0"/>
      <dgm:spPr/>
    </dgm:pt>
    <dgm:pt modelId="{651A4127-28D4-428C-9360-DE1FDFE1E747}" type="pres">
      <dgm:prSet presAssocID="{DF5AFB21-CC33-4883-9053-D1DCD9F1B9FA}" presName="hierChild5" presStyleCnt="0"/>
      <dgm:spPr/>
    </dgm:pt>
    <dgm:pt modelId="{35DAD0D5-33DF-4357-9441-C9DD7E228360}" type="pres">
      <dgm:prSet presAssocID="{03AF28D6-F61A-473D-B888-0E6B24308F15}" presName="Name37" presStyleLbl="parChTrans1D3" presStyleIdx="27" presStyleCnt="31"/>
      <dgm:spPr/>
      <dgm:t>
        <a:bodyPr/>
        <a:lstStyle/>
        <a:p>
          <a:endParaRPr lang="en-US"/>
        </a:p>
      </dgm:t>
    </dgm:pt>
    <dgm:pt modelId="{B7901413-07C4-4AD5-9654-B2606C456D1B}" type="pres">
      <dgm:prSet presAssocID="{EC5F606F-CD90-40DF-8589-506973D9FAA9}" presName="hierRoot2" presStyleCnt="0">
        <dgm:presLayoutVars>
          <dgm:hierBranch val="init"/>
        </dgm:presLayoutVars>
      </dgm:prSet>
      <dgm:spPr/>
    </dgm:pt>
    <dgm:pt modelId="{7A8F5DE0-EC7F-4831-94DA-95124B613796}" type="pres">
      <dgm:prSet presAssocID="{EC5F606F-CD90-40DF-8589-506973D9FAA9}" presName="rootComposite" presStyleCnt="0"/>
      <dgm:spPr/>
    </dgm:pt>
    <dgm:pt modelId="{3BE09A5A-F910-4740-8367-93F6511D861B}" type="pres">
      <dgm:prSet presAssocID="{EC5F606F-CD90-40DF-8589-506973D9FAA9}" presName="rootText" presStyleLbl="node3" presStyleIdx="27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2C7D37D-0D1C-44BA-9EF1-D9A8F1F54F97}" type="pres">
      <dgm:prSet presAssocID="{EC5F606F-CD90-40DF-8589-506973D9FAA9}" presName="rootConnector" presStyleLbl="node3" presStyleIdx="27" presStyleCnt="31"/>
      <dgm:spPr/>
      <dgm:t>
        <a:bodyPr/>
        <a:lstStyle/>
        <a:p>
          <a:endParaRPr lang="en-US"/>
        </a:p>
      </dgm:t>
    </dgm:pt>
    <dgm:pt modelId="{C9306787-E671-49C3-9B9A-3CB69F22420A}" type="pres">
      <dgm:prSet presAssocID="{EC5F606F-CD90-40DF-8589-506973D9FAA9}" presName="hierChild4" presStyleCnt="0"/>
      <dgm:spPr/>
    </dgm:pt>
    <dgm:pt modelId="{6FCD61E1-CFE8-46AC-A9F7-38FE82C3E97E}" type="pres">
      <dgm:prSet presAssocID="{EC5F606F-CD90-40DF-8589-506973D9FAA9}" presName="hierChild5" presStyleCnt="0"/>
      <dgm:spPr/>
    </dgm:pt>
    <dgm:pt modelId="{F74B8A06-4D25-4EEC-BDC1-762651739FE4}" type="pres">
      <dgm:prSet presAssocID="{2A74E416-39FB-414E-9FC2-9C7CFB0A839D}" presName="Name37" presStyleLbl="parChTrans1D3" presStyleIdx="28" presStyleCnt="31"/>
      <dgm:spPr/>
      <dgm:t>
        <a:bodyPr/>
        <a:lstStyle/>
        <a:p>
          <a:endParaRPr lang="en-US"/>
        </a:p>
      </dgm:t>
    </dgm:pt>
    <dgm:pt modelId="{39886D63-2791-4C27-939C-EF422CE39B8D}" type="pres">
      <dgm:prSet presAssocID="{911FA4CD-48D8-4DD5-BFBA-0463BFAB973B}" presName="hierRoot2" presStyleCnt="0">
        <dgm:presLayoutVars>
          <dgm:hierBranch val="init"/>
        </dgm:presLayoutVars>
      </dgm:prSet>
      <dgm:spPr/>
    </dgm:pt>
    <dgm:pt modelId="{C978D42D-4357-42B7-86CE-ACEE3D1AAB12}" type="pres">
      <dgm:prSet presAssocID="{911FA4CD-48D8-4DD5-BFBA-0463BFAB973B}" presName="rootComposite" presStyleCnt="0"/>
      <dgm:spPr/>
    </dgm:pt>
    <dgm:pt modelId="{DCEBAB83-CB5D-474D-B665-A8BEC9066ED7}" type="pres">
      <dgm:prSet presAssocID="{911FA4CD-48D8-4DD5-BFBA-0463BFAB973B}" presName="rootText" presStyleLbl="node3" presStyleIdx="28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839248-9C64-41B4-819B-C2C2644D0943}" type="pres">
      <dgm:prSet presAssocID="{911FA4CD-48D8-4DD5-BFBA-0463BFAB973B}" presName="rootConnector" presStyleLbl="node3" presStyleIdx="28" presStyleCnt="31"/>
      <dgm:spPr/>
      <dgm:t>
        <a:bodyPr/>
        <a:lstStyle/>
        <a:p>
          <a:endParaRPr lang="en-US"/>
        </a:p>
      </dgm:t>
    </dgm:pt>
    <dgm:pt modelId="{4BA4655E-490F-4892-B590-309D167EF849}" type="pres">
      <dgm:prSet presAssocID="{911FA4CD-48D8-4DD5-BFBA-0463BFAB973B}" presName="hierChild4" presStyleCnt="0"/>
      <dgm:spPr/>
    </dgm:pt>
    <dgm:pt modelId="{67CD9A16-F151-4EC4-855B-9CC8B17C85E0}" type="pres">
      <dgm:prSet presAssocID="{911FA4CD-48D8-4DD5-BFBA-0463BFAB973B}" presName="hierChild5" presStyleCnt="0"/>
      <dgm:spPr/>
    </dgm:pt>
    <dgm:pt modelId="{DB14CD94-7A6F-4CD2-835B-61B57E6F6CFF}" type="pres">
      <dgm:prSet presAssocID="{0F71F10E-CD5A-4FB9-8319-DA4F6B0D4427}" presName="hierChild5" presStyleCnt="0"/>
      <dgm:spPr/>
    </dgm:pt>
    <dgm:pt modelId="{CAF55ABB-B01E-4074-A2DD-DE32DB8D81B3}" type="pres">
      <dgm:prSet presAssocID="{0ABE991D-E9BD-4C1E-B3F7-CBAD30B4EE42}" presName="Name37" presStyleLbl="parChTrans1D2" presStyleIdx="6" presStyleCnt="8"/>
      <dgm:spPr/>
      <dgm:t>
        <a:bodyPr/>
        <a:lstStyle/>
        <a:p>
          <a:endParaRPr lang="en-US"/>
        </a:p>
      </dgm:t>
    </dgm:pt>
    <dgm:pt modelId="{B30F81A2-3B4F-4A13-97C5-3FA64AC1E464}" type="pres">
      <dgm:prSet presAssocID="{3EF10218-3760-46F6-BF7B-3DDE56F9B55B}" presName="hierRoot2" presStyleCnt="0">
        <dgm:presLayoutVars>
          <dgm:hierBranch val="init"/>
        </dgm:presLayoutVars>
      </dgm:prSet>
      <dgm:spPr/>
    </dgm:pt>
    <dgm:pt modelId="{C01199E5-F27B-4537-9DD6-C177709060B7}" type="pres">
      <dgm:prSet presAssocID="{3EF10218-3760-46F6-BF7B-3DDE56F9B55B}" presName="rootComposite" presStyleCnt="0"/>
      <dgm:spPr/>
    </dgm:pt>
    <dgm:pt modelId="{A303C4B3-9180-4664-ABB4-66D2C5913172}" type="pres">
      <dgm:prSet presAssocID="{3EF10218-3760-46F6-BF7B-3DDE56F9B55B}" presName="rootText" presStyleLbl="node2" presStyleIdx="6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19A28BA-5D6B-4190-B7AE-66376B8BCF9C}" type="pres">
      <dgm:prSet presAssocID="{3EF10218-3760-46F6-BF7B-3DDE56F9B55B}" presName="rootConnector" presStyleLbl="node2" presStyleIdx="6" presStyleCnt="8"/>
      <dgm:spPr/>
      <dgm:t>
        <a:bodyPr/>
        <a:lstStyle/>
        <a:p>
          <a:endParaRPr lang="en-US"/>
        </a:p>
      </dgm:t>
    </dgm:pt>
    <dgm:pt modelId="{8A90DFFE-DAB0-42EB-853B-3DCF5A2D189B}" type="pres">
      <dgm:prSet presAssocID="{3EF10218-3760-46F6-BF7B-3DDE56F9B55B}" presName="hierChild4" presStyleCnt="0"/>
      <dgm:spPr/>
    </dgm:pt>
    <dgm:pt modelId="{5F0317D1-9515-4880-A170-53E2653D7D52}" type="pres">
      <dgm:prSet presAssocID="{BD0D8074-6E3A-4CA8-9F3A-7E842D1FE582}" presName="Name37" presStyleLbl="parChTrans1D3" presStyleIdx="29" presStyleCnt="31"/>
      <dgm:spPr/>
      <dgm:t>
        <a:bodyPr/>
        <a:lstStyle/>
        <a:p>
          <a:endParaRPr lang="en-US"/>
        </a:p>
      </dgm:t>
    </dgm:pt>
    <dgm:pt modelId="{32334E49-17F1-4D54-B47E-BBFD63BD02F7}" type="pres">
      <dgm:prSet presAssocID="{DAA732EE-F78F-46BD-A9ED-FF242CF57F17}" presName="hierRoot2" presStyleCnt="0">
        <dgm:presLayoutVars>
          <dgm:hierBranch val="init"/>
        </dgm:presLayoutVars>
      </dgm:prSet>
      <dgm:spPr/>
    </dgm:pt>
    <dgm:pt modelId="{29D5C8AC-F85E-428D-B926-3B2FE53F0EC9}" type="pres">
      <dgm:prSet presAssocID="{DAA732EE-F78F-46BD-A9ED-FF242CF57F17}" presName="rootComposite" presStyleCnt="0"/>
      <dgm:spPr/>
    </dgm:pt>
    <dgm:pt modelId="{FF2CC31D-5591-4324-A235-EF8F45ED9C43}" type="pres">
      <dgm:prSet presAssocID="{DAA732EE-F78F-46BD-A9ED-FF242CF57F17}" presName="rootText" presStyleLbl="node3" presStyleIdx="29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6FDE881-5790-4A16-81DD-88253E1F381D}" type="pres">
      <dgm:prSet presAssocID="{DAA732EE-F78F-46BD-A9ED-FF242CF57F17}" presName="rootConnector" presStyleLbl="node3" presStyleIdx="29" presStyleCnt="31"/>
      <dgm:spPr/>
      <dgm:t>
        <a:bodyPr/>
        <a:lstStyle/>
        <a:p>
          <a:endParaRPr lang="en-US"/>
        </a:p>
      </dgm:t>
    </dgm:pt>
    <dgm:pt modelId="{F13F789C-7FEC-4985-8821-564E5CA8315C}" type="pres">
      <dgm:prSet presAssocID="{DAA732EE-F78F-46BD-A9ED-FF242CF57F17}" presName="hierChild4" presStyleCnt="0"/>
      <dgm:spPr/>
    </dgm:pt>
    <dgm:pt modelId="{E987703D-56AA-4295-9AEE-3D72928963D9}" type="pres">
      <dgm:prSet presAssocID="{DAA732EE-F78F-46BD-A9ED-FF242CF57F17}" presName="hierChild5" presStyleCnt="0"/>
      <dgm:spPr/>
    </dgm:pt>
    <dgm:pt modelId="{5E050C94-EAEA-4F2E-B252-B4B18E711A49}" type="pres">
      <dgm:prSet presAssocID="{F1A0DD56-4166-4AE4-9D35-E69D52EB5C5E}" presName="Name37" presStyleLbl="parChTrans1D3" presStyleIdx="30" presStyleCnt="31"/>
      <dgm:spPr/>
      <dgm:t>
        <a:bodyPr/>
        <a:lstStyle/>
        <a:p>
          <a:endParaRPr lang="en-US"/>
        </a:p>
      </dgm:t>
    </dgm:pt>
    <dgm:pt modelId="{717C1D21-63AC-49CE-A5D5-A5D03844EC3E}" type="pres">
      <dgm:prSet presAssocID="{06849596-79D0-47EF-AF64-2CEFA8CC1480}" presName="hierRoot2" presStyleCnt="0">
        <dgm:presLayoutVars>
          <dgm:hierBranch val="init"/>
        </dgm:presLayoutVars>
      </dgm:prSet>
      <dgm:spPr/>
    </dgm:pt>
    <dgm:pt modelId="{DBE3ADE2-3CBA-4FFF-9384-3CECBAC3B394}" type="pres">
      <dgm:prSet presAssocID="{06849596-79D0-47EF-AF64-2CEFA8CC1480}" presName="rootComposite" presStyleCnt="0"/>
      <dgm:spPr/>
    </dgm:pt>
    <dgm:pt modelId="{FD643E75-59BA-4375-BBCC-F7BDB9E721E2}" type="pres">
      <dgm:prSet presAssocID="{06849596-79D0-47EF-AF64-2CEFA8CC1480}" presName="rootText" presStyleLbl="node3" presStyleIdx="30" presStyleCnt="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EB8733-45AC-43A4-8B5B-CD101C321B8B}" type="pres">
      <dgm:prSet presAssocID="{06849596-79D0-47EF-AF64-2CEFA8CC1480}" presName="rootConnector" presStyleLbl="node3" presStyleIdx="30" presStyleCnt="31"/>
      <dgm:spPr/>
      <dgm:t>
        <a:bodyPr/>
        <a:lstStyle/>
        <a:p>
          <a:endParaRPr lang="en-US"/>
        </a:p>
      </dgm:t>
    </dgm:pt>
    <dgm:pt modelId="{EE9AB23C-C1B7-48F7-A2A8-AB880982BC23}" type="pres">
      <dgm:prSet presAssocID="{06849596-79D0-47EF-AF64-2CEFA8CC1480}" presName="hierChild4" presStyleCnt="0"/>
      <dgm:spPr/>
    </dgm:pt>
    <dgm:pt modelId="{989DD5D3-9B55-4A58-A1FC-8CA8C6A1105B}" type="pres">
      <dgm:prSet presAssocID="{06849596-79D0-47EF-AF64-2CEFA8CC1480}" presName="hierChild5" presStyleCnt="0"/>
      <dgm:spPr/>
    </dgm:pt>
    <dgm:pt modelId="{60BDCDE8-0CFB-4FF3-85CE-2467E3E2A476}" type="pres">
      <dgm:prSet presAssocID="{3EF10218-3760-46F6-BF7B-3DDE56F9B55B}" presName="hierChild5" presStyleCnt="0"/>
      <dgm:spPr/>
    </dgm:pt>
    <dgm:pt modelId="{3C6ABF8B-9A78-411F-8CF9-DEB17F7B2123}" type="pres">
      <dgm:prSet presAssocID="{DDD14267-D80C-46D6-8AF8-31C311A539B7}" presName="Name37" presStyleLbl="parChTrans1D2" presStyleIdx="7" presStyleCnt="8"/>
      <dgm:spPr/>
      <dgm:t>
        <a:bodyPr/>
        <a:lstStyle/>
        <a:p>
          <a:endParaRPr lang="en-US"/>
        </a:p>
      </dgm:t>
    </dgm:pt>
    <dgm:pt modelId="{EED03AE3-9604-4BE2-95C0-B877F1E8289D}" type="pres">
      <dgm:prSet presAssocID="{9C871C29-8270-4B37-8148-E700AD6F6811}" presName="hierRoot2" presStyleCnt="0">
        <dgm:presLayoutVars>
          <dgm:hierBranch val="init"/>
        </dgm:presLayoutVars>
      </dgm:prSet>
      <dgm:spPr/>
    </dgm:pt>
    <dgm:pt modelId="{AFE7E56C-059D-41F9-A272-D3B185CEACAB}" type="pres">
      <dgm:prSet presAssocID="{9C871C29-8270-4B37-8148-E700AD6F6811}" presName="rootComposite" presStyleCnt="0"/>
      <dgm:spPr/>
    </dgm:pt>
    <dgm:pt modelId="{2A831575-6FB3-4EA9-A7A2-164330CF204C}" type="pres">
      <dgm:prSet presAssocID="{9C871C29-8270-4B37-8148-E700AD6F6811}" presName="rootText" presStyleLbl="node2" presStyleIdx="7" presStyleCnt="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CFC2204-680B-40BC-AE3E-677C6F70D825}" type="pres">
      <dgm:prSet presAssocID="{9C871C29-8270-4B37-8148-E700AD6F6811}" presName="rootConnector" presStyleLbl="node2" presStyleIdx="7" presStyleCnt="8"/>
      <dgm:spPr/>
      <dgm:t>
        <a:bodyPr/>
        <a:lstStyle/>
        <a:p>
          <a:endParaRPr lang="en-US"/>
        </a:p>
      </dgm:t>
    </dgm:pt>
    <dgm:pt modelId="{C3E551AD-1B74-4495-9A59-354A609B839A}" type="pres">
      <dgm:prSet presAssocID="{9C871C29-8270-4B37-8148-E700AD6F6811}" presName="hierChild4" presStyleCnt="0"/>
      <dgm:spPr/>
    </dgm:pt>
    <dgm:pt modelId="{55631E3F-4B3F-4C70-B4A5-41530C04E36A}" type="pres">
      <dgm:prSet presAssocID="{9C871C29-8270-4B37-8148-E700AD6F6811}" presName="hierChild5" presStyleCnt="0"/>
      <dgm:spPr/>
    </dgm:pt>
    <dgm:pt modelId="{67AB854C-2FC3-4E7E-BA90-DEC5D498C3EE}" type="pres">
      <dgm:prSet presAssocID="{2DA4C1D3-7633-4BD0-95BD-E7888806B60E}" presName="hierChild3" presStyleCnt="0"/>
      <dgm:spPr/>
    </dgm:pt>
  </dgm:ptLst>
  <dgm:cxnLst>
    <dgm:cxn modelId="{57607707-D53D-48FD-BC50-B2544559B79B}" type="presOf" srcId="{84AEC8DF-FE6A-496E-B7AC-B9A3C6EDA291}" destId="{9B7157B8-EDF8-4AD9-BB76-4C9809D31C59}" srcOrd="1" destOrd="0" presId="urn:microsoft.com/office/officeart/2005/8/layout/orgChart1"/>
    <dgm:cxn modelId="{0688D905-10AD-441E-B908-44A2A2342049}" type="presOf" srcId="{6EEDAB98-D85D-4382-8BCD-F5F9780A2BDD}" destId="{E858883C-53AA-497A-8AD1-26F5938CE25E}" srcOrd="1" destOrd="0" presId="urn:microsoft.com/office/officeart/2005/8/layout/orgChart1"/>
    <dgm:cxn modelId="{F8270ABC-B8C0-43ED-B90F-EEA24DF220E1}" type="presOf" srcId="{A40C3995-ECFC-40E0-B2A6-6A0F540C8350}" destId="{35543F35-A2A0-497D-927D-01F8A22D6F1D}" srcOrd="0" destOrd="0" presId="urn:microsoft.com/office/officeart/2005/8/layout/orgChart1"/>
    <dgm:cxn modelId="{7F363F1C-5118-4A41-B84B-93CE4969322B}" type="presOf" srcId="{DDD14267-D80C-46D6-8AF8-31C311A539B7}" destId="{3C6ABF8B-9A78-411F-8CF9-DEB17F7B2123}" srcOrd="0" destOrd="0" presId="urn:microsoft.com/office/officeart/2005/8/layout/orgChart1"/>
    <dgm:cxn modelId="{2D02B9DE-6A9D-491A-A0F6-E8822A12E7FB}" type="presOf" srcId="{7047D25B-A435-494C-939A-0484C4C892DF}" destId="{4E99AEC6-FBB7-47B2-8F99-F98D2FE7603B}" srcOrd="0" destOrd="0" presId="urn:microsoft.com/office/officeart/2005/8/layout/orgChart1"/>
    <dgm:cxn modelId="{65D110CC-092F-4DE9-828C-4AFC2FEA07E5}" type="presOf" srcId="{1CE4653B-F243-4E36-829B-6A8EF04081DC}" destId="{78050439-66C2-4FEB-98E3-C99855102F75}" srcOrd="0" destOrd="0" presId="urn:microsoft.com/office/officeart/2005/8/layout/orgChart1"/>
    <dgm:cxn modelId="{2C140E57-4D58-4D7B-AC6F-019F21EB0838}" srcId="{5DC9D0D4-B8CF-4200-8886-9AA259786D79}" destId="{7047D25B-A435-494C-939A-0484C4C892DF}" srcOrd="0" destOrd="0" parTransId="{B190B20E-A497-4069-852F-27D84692AF27}" sibTransId="{5372084B-913F-4355-A00C-0E5BE4733AE5}"/>
    <dgm:cxn modelId="{0BAF0D41-ECE8-4B9C-BCBF-59D52BC9F1FA}" type="presOf" srcId="{9EE0C14C-D960-4E2B-B8E6-963C70738EBD}" destId="{8CC7065D-B3EA-4415-B8B8-B2DA0FF6200B}" srcOrd="0" destOrd="0" presId="urn:microsoft.com/office/officeart/2005/8/layout/orgChart1"/>
    <dgm:cxn modelId="{C520E9EC-11D2-43A6-B583-A9C7F9F0DD65}" srcId="{3EF10218-3760-46F6-BF7B-3DDE56F9B55B}" destId="{DAA732EE-F78F-46BD-A9ED-FF242CF57F17}" srcOrd="0" destOrd="0" parTransId="{BD0D8074-6E3A-4CA8-9F3A-7E842D1FE582}" sibTransId="{E7EADCDA-B474-4D52-A54F-C8B4DC3938DE}"/>
    <dgm:cxn modelId="{E643182C-3FC7-4861-B79B-5D9CAA432193}" type="presOf" srcId="{EC5F606F-CD90-40DF-8589-506973D9FAA9}" destId="{92C7D37D-0D1C-44BA-9EF1-D9A8F1F54F97}" srcOrd="1" destOrd="0" presId="urn:microsoft.com/office/officeart/2005/8/layout/orgChart1"/>
    <dgm:cxn modelId="{B571FF23-EAA4-406E-A41B-F23ECF6F7652}" type="presOf" srcId="{2A74E416-39FB-414E-9FC2-9C7CFB0A839D}" destId="{F74B8A06-4D25-4EEC-BDC1-762651739FE4}" srcOrd="0" destOrd="0" presId="urn:microsoft.com/office/officeart/2005/8/layout/orgChart1"/>
    <dgm:cxn modelId="{3D635EAD-7E95-4709-9D80-56983C8407D0}" type="presOf" srcId="{1520DD77-788C-4224-9ACE-6BFDAD7F6B7B}" destId="{A069F40A-85DA-4F37-8D3B-1D936403E90B}" srcOrd="0" destOrd="0" presId="urn:microsoft.com/office/officeart/2005/8/layout/orgChart1"/>
    <dgm:cxn modelId="{5DF3F1FA-5CC5-4F88-ABB0-DB135B3DE19C}" srcId="{2DA4C1D3-7633-4BD0-95BD-E7888806B60E}" destId="{B9BB4FCC-83C2-4FB9-8284-0BFD4CC578B9}" srcOrd="4" destOrd="0" parTransId="{163080F3-20E5-4562-BDEF-4B717A4B7445}" sibTransId="{19656549-78CF-4FCC-8000-5BE66E870377}"/>
    <dgm:cxn modelId="{BB7C78E8-A828-42D9-9927-AC1B2C92D37E}" type="presOf" srcId="{FE7D8FF9-11D7-4177-B697-6D348F2BF4CF}" destId="{1E31570B-027D-401C-AB5E-3D4FA808C7AF}" srcOrd="1" destOrd="0" presId="urn:microsoft.com/office/officeart/2005/8/layout/orgChart1"/>
    <dgm:cxn modelId="{5B2846C5-FA18-4C50-B952-02235A859E1B}" type="presOf" srcId="{5B91EA76-8298-49CF-A58A-EC600C68E988}" destId="{CC60F004-8156-4FE5-BEE1-8EA7C6E3DA92}" srcOrd="1" destOrd="0" presId="urn:microsoft.com/office/officeart/2005/8/layout/orgChart1"/>
    <dgm:cxn modelId="{846B47B0-73BE-4165-8623-31131394BD71}" srcId="{2DA4C1D3-7633-4BD0-95BD-E7888806B60E}" destId="{5DC9D0D4-B8CF-4200-8886-9AA259786D79}" srcOrd="0" destOrd="0" parTransId="{C496BF6A-7E49-48B1-99F8-8AEF8D596B35}" sibTransId="{884738A6-16E3-4F88-903C-9B1B32554CA9}"/>
    <dgm:cxn modelId="{AFD0F19F-9478-45E7-B99D-EA6B917AC0B2}" type="presOf" srcId="{5CC1C750-13E1-4927-A52E-85591F38D8F2}" destId="{CC87A739-F352-40A0-A6F0-1528C63A49A5}" srcOrd="1" destOrd="0" presId="urn:microsoft.com/office/officeart/2005/8/layout/orgChart1"/>
    <dgm:cxn modelId="{A0F1D0E2-F54B-4C25-AA5C-C86ADC45A917}" type="presOf" srcId="{C911A778-AE69-4397-B466-111D429B4E52}" destId="{12A9ABAB-D4D7-44EC-B2D8-C42EF7257349}" srcOrd="1" destOrd="0" presId="urn:microsoft.com/office/officeart/2005/8/layout/orgChart1"/>
    <dgm:cxn modelId="{0E3BCF1A-6BC8-4EE6-BEB4-2128B9429DE3}" type="presOf" srcId="{E9630558-7E9A-46E1-A587-264B35BDC1AC}" destId="{8F7E82A0-FD56-40A8-9285-71916C314A8F}" srcOrd="1" destOrd="0" presId="urn:microsoft.com/office/officeart/2005/8/layout/orgChart1"/>
    <dgm:cxn modelId="{3D126DED-7EA9-40FB-BB7A-0BE76C66D1C3}" type="presOf" srcId="{1228C4C4-9994-4D21-A2EA-1F49320C80B9}" destId="{7740FAD9-E425-4237-8D16-525771C9AF10}" srcOrd="0" destOrd="0" presId="urn:microsoft.com/office/officeart/2005/8/layout/orgChart1"/>
    <dgm:cxn modelId="{C87F164C-3571-496E-AEF1-E13C38AB5AE4}" type="presOf" srcId="{EC5F606F-CD90-40DF-8589-506973D9FAA9}" destId="{3BE09A5A-F910-4740-8367-93F6511D861B}" srcOrd="0" destOrd="0" presId="urn:microsoft.com/office/officeart/2005/8/layout/orgChart1"/>
    <dgm:cxn modelId="{5DAF9AEA-F4AB-45B8-ACBB-F381F34352AC}" type="presOf" srcId="{9164BD22-E848-4FB2-A2E1-18F32BC12489}" destId="{FCC7AA59-4B47-469F-BE08-A4D13D9A1C81}" srcOrd="0" destOrd="0" presId="urn:microsoft.com/office/officeart/2005/8/layout/orgChart1"/>
    <dgm:cxn modelId="{B995F27F-4CBE-4DB4-B852-F969B8F713AF}" srcId="{6EEDAB98-D85D-4382-8BCD-F5F9780A2BDD}" destId="{B0A47F1D-161F-49C6-8E91-2A9BAABC34C0}" srcOrd="4" destOrd="0" parTransId="{43993772-E67D-49B8-8492-65FA0B66BCDF}" sibTransId="{6A1BB46B-B911-4B8B-830B-B91EB340C4FE}"/>
    <dgm:cxn modelId="{27249CF7-0D9D-4BFC-8244-30FC313BCCAB}" type="presOf" srcId="{FD921135-A191-41A4-B1F4-94A3E5CC9095}" destId="{34F1875F-85ED-4FBE-B263-17939436593F}" srcOrd="1" destOrd="0" presId="urn:microsoft.com/office/officeart/2005/8/layout/orgChart1"/>
    <dgm:cxn modelId="{6B85A624-D580-4482-B298-9736AE73129E}" srcId="{0F71F10E-CD5A-4FB9-8319-DA4F6B0D4427}" destId="{911FA4CD-48D8-4DD5-BFBA-0463BFAB973B}" srcOrd="3" destOrd="0" parTransId="{2A74E416-39FB-414E-9FC2-9C7CFB0A839D}" sibTransId="{3EE3998F-F1DF-4781-A7F3-020312A7155E}"/>
    <dgm:cxn modelId="{42C9D59E-7BC9-4AC4-97FC-4BDD8503DBE3}" type="presOf" srcId="{01955F7F-B7F0-48C5-92E7-93FBD1FAB14F}" destId="{12E02E4D-0455-4E0B-B006-BD8A90834672}" srcOrd="0" destOrd="0" presId="urn:microsoft.com/office/officeart/2005/8/layout/orgChart1"/>
    <dgm:cxn modelId="{D42A0F0D-F9D1-419F-BBC4-FAA53D7D86CB}" type="presOf" srcId="{5DC9D0D4-B8CF-4200-8886-9AA259786D79}" destId="{3624213B-8242-466A-A6A9-75B25FB8656E}" srcOrd="0" destOrd="0" presId="urn:microsoft.com/office/officeart/2005/8/layout/orgChart1"/>
    <dgm:cxn modelId="{C87E6E72-48D0-42C8-9E53-A5203661B3D6}" type="presOf" srcId="{7FD96AE5-2065-44C7-92B1-F6B87FBC9739}" destId="{D90E8C6F-A48B-4B23-BA4E-3AF0FA400945}" srcOrd="0" destOrd="0" presId="urn:microsoft.com/office/officeart/2005/8/layout/orgChart1"/>
    <dgm:cxn modelId="{225E97D5-8A63-4C3A-84EB-8410B59564A1}" type="presOf" srcId="{BBDC9FE1-8FF0-4187-B64C-C688C054554F}" destId="{877020DA-0A7A-43C9-B70C-F3F788B9A621}" srcOrd="0" destOrd="0" presId="urn:microsoft.com/office/officeart/2005/8/layout/orgChart1"/>
    <dgm:cxn modelId="{4DC3ECA7-A851-4A0F-92AA-E45372F17C0F}" type="presOf" srcId="{466774F4-3C07-4F3C-B8F5-168BB58607C9}" destId="{881A9858-303D-4248-9192-D4EF0B77908B}" srcOrd="0" destOrd="0" presId="urn:microsoft.com/office/officeart/2005/8/layout/orgChart1"/>
    <dgm:cxn modelId="{E21C14AB-1E1E-45D6-B101-CC1CCE98037B}" srcId="{DE3D1383-7962-4DF3-AFB1-3B561A3FF72F}" destId="{8AEE1796-2753-4413-BC55-885FC89EC086}" srcOrd="1" destOrd="0" parTransId="{37489A45-0945-4EA5-AD80-C585C2C8AA0D}" sibTransId="{80FD6D01-FADE-46A3-A865-77E4F2903083}"/>
    <dgm:cxn modelId="{515D8126-80B5-4023-AA70-D2BC5243DA53}" type="presOf" srcId="{6E4D240C-C80E-4552-8D6F-94BDF05DA459}" destId="{266F1D15-CAA2-48F5-A4C7-828D14B93340}" srcOrd="0" destOrd="0" presId="urn:microsoft.com/office/officeart/2005/8/layout/orgChart1"/>
    <dgm:cxn modelId="{88D778F6-F6CC-42C9-815A-0F282CB77BFC}" type="presOf" srcId="{06849596-79D0-47EF-AF64-2CEFA8CC1480}" destId="{FD643E75-59BA-4375-BBCC-F7BDB9E721E2}" srcOrd="0" destOrd="0" presId="urn:microsoft.com/office/officeart/2005/8/layout/orgChart1"/>
    <dgm:cxn modelId="{3660B0AD-DB69-4915-A9CD-56170FE16FA5}" type="presOf" srcId="{1A9F973A-2155-4762-8638-F1BF11FFA9BC}" destId="{46BBAC59-C5BF-4155-A5D2-3B64ACC76C96}" srcOrd="1" destOrd="0" presId="urn:microsoft.com/office/officeart/2005/8/layout/orgChart1"/>
    <dgm:cxn modelId="{B06362ED-01A3-4067-B561-72A32B06BE51}" type="presOf" srcId="{1E175307-E152-4FD2-B052-7F92495E1186}" destId="{96CA0864-67FB-4789-A9B0-EB4E31B3B004}" srcOrd="1" destOrd="0" presId="urn:microsoft.com/office/officeart/2005/8/layout/orgChart1"/>
    <dgm:cxn modelId="{53CC1BE0-C06A-40B1-A70C-4E5EB7C3B327}" type="presOf" srcId="{9EE0C14C-D960-4E2B-B8E6-963C70738EBD}" destId="{BDAF74C4-5E6C-4EFF-815F-C0AFED2D6F2D}" srcOrd="1" destOrd="0" presId="urn:microsoft.com/office/officeart/2005/8/layout/orgChart1"/>
    <dgm:cxn modelId="{ACF18EE7-41C2-4599-B21C-D5B912906D8F}" type="presOf" srcId="{69EDD1AB-81DF-4CCC-9CF2-787A33B393C9}" destId="{BEDAB0B7-5CAB-4FB6-94CC-EB2445722BE9}" srcOrd="1" destOrd="0" presId="urn:microsoft.com/office/officeart/2005/8/layout/orgChart1"/>
    <dgm:cxn modelId="{A244EC1E-AF46-43EB-A7F6-D784EEC20AD6}" type="presOf" srcId="{DF0CCA87-0BEF-4C23-AA52-35D35C089909}" destId="{9054B587-32F7-4C5E-902C-631CFFD83B68}" srcOrd="0" destOrd="0" presId="urn:microsoft.com/office/officeart/2005/8/layout/orgChart1"/>
    <dgm:cxn modelId="{27147DC1-FCEB-4D88-A1E9-A18F78F9216A}" type="presOf" srcId="{DADE2DE5-88FF-4254-991B-468B91597FCA}" destId="{F6DF398D-688B-4391-ADC1-1826AFAEB2A7}" srcOrd="0" destOrd="0" presId="urn:microsoft.com/office/officeart/2005/8/layout/orgChart1"/>
    <dgm:cxn modelId="{308744B7-6D43-49CF-B67C-7E407BDD5989}" type="presOf" srcId="{DF5AFB21-CC33-4883-9053-D1DCD9F1B9FA}" destId="{82438F65-4F1A-4204-A82F-237CBEB711DF}" srcOrd="0" destOrd="0" presId="urn:microsoft.com/office/officeart/2005/8/layout/orgChart1"/>
    <dgm:cxn modelId="{B7295961-89B9-411C-8EA5-7E810D847898}" srcId="{0F71F10E-CD5A-4FB9-8319-DA4F6B0D4427}" destId="{1DB8105B-43CA-4AFA-ABEC-F523B32AE594}" srcOrd="0" destOrd="0" parTransId="{466774F4-3C07-4F3C-B8F5-168BB58607C9}" sibTransId="{F296A875-33C0-4CEE-AA1E-D110410CDF02}"/>
    <dgm:cxn modelId="{36BBD9A6-9961-44CA-ADAD-7C6D8318A247}" type="presOf" srcId="{04DFFD00-19E4-4E9F-B290-6283A34DB83B}" destId="{EA984099-2272-4E8D-9B57-FF0E3D15208E}" srcOrd="0" destOrd="0" presId="urn:microsoft.com/office/officeart/2005/8/layout/orgChart1"/>
    <dgm:cxn modelId="{9CCBD87B-66FC-43EA-9B72-D3555B66FD35}" type="presOf" srcId="{1E175307-E152-4FD2-B052-7F92495E1186}" destId="{68963656-9681-4BD5-8B01-9781BE66556F}" srcOrd="0" destOrd="0" presId="urn:microsoft.com/office/officeart/2005/8/layout/orgChart1"/>
    <dgm:cxn modelId="{B30647A2-870C-4101-A79A-DF61BD1BF70F}" srcId="{E9630558-7E9A-46E1-A587-264B35BDC1AC}" destId="{0BED0901-5AD5-4668-B00A-FD701FA7A0EA}" srcOrd="0" destOrd="0" parTransId="{1228C4C4-9994-4D21-A2EA-1F49320C80B9}" sibTransId="{E1222A41-56CA-4575-B30D-646CEF3C11FC}"/>
    <dgm:cxn modelId="{DB2823E0-38A1-47F7-9443-8F447B939E48}" srcId="{B9BB4FCC-83C2-4FB9-8284-0BFD4CC578B9}" destId="{5CC1C750-13E1-4927-A52E-85591F38D8F2}" srcOrd="1" destOrd="0" parTransId="{5154AA9A-88D6-4CAE-9A52-0496CAFECD55}" sibTransId="{C50E42CF-8902-4012-8F1B-3634D0A28619}"/>
    <dgm:cxn modelId="{311D6761-36D8-4ACB-8901-D5440EC9B296}" type="presOf" srcId="{CEE372E0-EA52-453B-B9F0-659D3A5BE086}" destId="{DDCAF11C-AFBD-45E9-A0C2-341855D2AB6D}" srcOrd="0" destOrd="0" presId="urn:microsoft.com/office/officeart/2005/8/layout/orgChart1"/>
    <dgm:cxn modelId="{06ED726A-1C04-4D3A-BDF9-989C62FA59D1}" srcId="{5DC9D0D4-B8CF-4200-8886-9AA259786D79}" destId="{DA7D4189-A650-4842-A04C-9F3098184C94}" srcOrd="1" destOrd="0" parTransId="{71A21D09-D114-4328-BB33-0007E7D2DE8A}" sibTransId="{DE88A591-0554-4FE8-A114-AFD54146D48A}"/>
    <dgm:cxn modelId="{FF5C5593-C3EB-4068-98EB-DB648F71FD07}" srcId="{DE3D1383-7962-4DF3-AFB1-3B561A3FF72F}" destId="{C6281B7D-A6A2-45F9-8E22-8C0198075AA8}" srcOrd="4" destOrd="0" parTransId="{902B1DC6-8AD0-4FD7-BA9C-C0D385EF3DCB}" sibTransId="{F7074BB1-02FD-4C1B-830E-89ACBF423EF8}"/>
    <dgm:cxn modelId="{2A6C4F82-71DB-41C1-9B55-44964CE76032}" type="presOf" srcId="{B190B20E-A497-4069-852F-27D84692AF27}" destId="{8161AB23-0271-4484-B246-9A5C306D29B9}" srcOrd="0" destOrd="0" presId="urn:microsoft.com/office/officeart/2005/8/layout/orgChart1"/>
    <dgm:cxn modelId="{9DE893A6-E492-4CB1-8FB9-A4D477E62021}" srcId="{6EEDAB98-D85D-4382-8BCD-F5F9780A2BDD}" destId="{43B9D9F0-0DEC-4DAC-9BCF-C841E8F0D9BC}" srcOrd="6" destOrd="0" parTransId="{3F33DF87-7760-46C9-BDCD-9C3965441EAF}" sibTransId="{AFB58ACF-5906-48E2-9C6E-50180445B09C}"/>
    <dgm:cxn modelId="{533B89C4-6CEB-4214-8164-D0426464A01A}" type="presOf" srcId="{C960DC3F-69F1-459C-9A80-72157ECDE065}" destId="{6C2B751C-B792-476B-861E-55C3110137C4}" srcOrd="0" destOrd="0" presId="urn:microsoft.com/office/officeart/2005/8/layout/orgChart1"/>
    <dgm:cxn modelId="{27ABC4B4-DB25-4572-B9C7-D8DE1A42182C}" type="presOf" srcId="{B9BB4FCC-83C2-4FB9-8284-0BFD4CC578B9}" destId="{64E37389-32E3-4EDC-BDC9-2368E6552332}" srcOrd="1" destOrd="0" presId="urn:microsoft.com/office/officeart/2005/8/layout/orgChart1"/>
    <dgm:cxn modelId="{4B07B99A-C72F-49A5-8C24-5D7AB210A5AF}" srcId="{0F71F10E-CD5A-4FB9-8319-DA4F6B0D4427}" destId="{DF5AFB21-CC33-4883-9053-D1DCD9F1B9FA}" srcOrd="1" destOrd="0" parTransId="{A4BD6EC9-C0B1-45D0-8D63-0A3931A880D1}" sibTransId="{57F251DF-E938-4A98-B050-9A335F8AB36D}"/>
    <dgm:cxn modelId="{1D22415B-6258-47FA-8958-24913D10C3D9}" type="presOf" srcId="{8AEE1796-2753-4413-BC55-885FC89EC086}" destId="{EDE56762-778D-409D-AA9C-4B13ED0E6EAD}" srcOrd="1" destOrd="0" presId="urn:microsoft.com/office/officeart/2005/8/layout/orgChart1"/>
    <dgm:cxn modelId="{DEFB4FD3-EADE-4ED0-8AF6-A0914C625655}" type="presOf" srcId="{911FA4CD-48D8-4DD5-BFBA-0463BFAB973B}" destId="{DCEBAB83-CB5D-474D-B665-A8BEC9066ED7}" srcOrd="0" destOrd="0" presId="urn:microsoft.com/office/officeart/2005/8/layout/orgChart1"/>
    <dgm:cxn modelId="{809BC99D-8159-4AB2-B3FD-65229A0AD8D7}" type="presOf" srcId="{6EEDAB98-D85D-4382-8BCD-F5F9780A2BDD}" destId="{045F3893-5D0A-4047-8255-EB55548A72D9}" srcOrd="0" destOrd="0" presId="urn:microsoft.com/office/officeart/2005/8/layout/orgChart1"/>
    <dgm:cxn modelId="{6CD603D0-A740-4C09-9B7A-CB6A4BD3253C}" type="presOf" srcId="{0F71F10E-CD5A-4FB9-8319-DA4F6B0D4427}" destId="{411DA182-6E12-49F0-B26A-D9A47CF51E6A}" srcOrd="1" destOrd="0" presId="urn:microsoft.com/office/officeart/2005/8/layout/orgChart1"/>
    <dgm:cxn modelId="{78FFEF02-95E7-4320-A3C4-1904D76E3F02}" type="presOf" srcId="{5DC9D0D4-B8CF-4200-8886-9AA259786D79}" destId="{87337A9E-B367-4520-9E39-9D7362237226}" srcOrd="1" destOrd="0" presId="urn:microsoft.com/office/officeart/2005/8/layout/orgChart1"/>
    <dgm:cxn modelId="{65AF4902-6CD2-491A-A996-20936098E81A}" srcId="{2DA4C1D3-7633-4BD0-95BD-E7888806B60E}" destId="{9C871C29-8270-4B37-8148-E700AD6F6811}" srcOrd="7" destOrd="0" parTransId="{DDD14267-D80C-46D6-8AF8-31C311A539B7}" sibTransId="{7C0FC08A-47A1-4451-A1A4-BC624464E245}"/>
    <dgm:cxn modelId="{D3A5A1A6-F9B1-4F4A-9317-F5BF87DFB011}" srcId="{3EF10218-3760-46F6-BF7B-3DDE56F9B55B}" destId="{06849596-79D0-47EF-AF64-2CEFA8CC1480}" srcOrd="1" destOrd="0" parTransId="{F1A0DD56-4166-4AE4-9D35-E69D52EB5C5E}" sibTransId="{D465B99B-9806-41A5-A834-02BE7CEEDAD1}"/>
    <dgm:cxn modelId="{C8596A28-BD4B-4C7D-BA59-56A375CF1E81}" type="presOf" srcId="{DA7D4189-A650-4842-A04C-9F3098184C94}" destId="{647D5B20-B756-466F-8B80-BC57D9302700}" srcOrd="1" destOrd="0" presId="urn:microsoft.com/office/officeart/2005/8/layout/orgChart1"/>
    <dgm:cxn modelId="{33244D8A-FF7C-45EE-9928-472C657744B2}" type="presOf" srcId="{DF5AFB21-CC33-4883-9053-D1DCD9F1B9FA}" destId="{B1608118-FFA8-4935-BD8D-71F17DEAE791}" srcOrd="1" destOrd="0" presId="urn:microsoft.com/office/officeart/2005/8/layout/orgChart1"/>
    <dgm:cxn modelId="{6D54A159-E1DD-490F-9536-52F5BAC658A8}" type="presOf" srcId="{14206DEA-7391-4539-9D02-088CD1A0D479}" destId="{D6C86EAF-AEA9-4CBD-8EE7-80DC1532EB84}" srcOrd="0" destOrd="0" presId="urn:microsoft.com/office/officeart/2005/8/layout/orgChart1"/>
    <dgm:cxn modelId="{C59B7A9C-B13D-4687-ABD1-62690E677584}" type="presOf" srcId="{DAA732EE-F78F-46BD-A9ED-FF242CF57F17}" destId="{D6FDE881-5790-4A16-81DD-88253E1F381D}" srcOrd="1" destOrd="0" presId="urn:microsoft.com/office/officeart/2005/8/layout/orgChart1"/>
    <dgm:cxn modelId="{E27A19C1-54E3-4473-8ED4-133E36B1D481}" type="presOf" srcId="{F62C0229-515C-4F49-8473-8BF772F63C38}" destId="{D6481FB9-E6AC-4D38-9C2B-2ABA98ED7764}" srcOrd="0" destOrd="0" presId="urn:microsoft.com/office/officeart/2005/8/layout/orgChart1"/>
    <dgm:cxn modelId="{05B02C7B-F762-48E7-A275-CFF1D3295833}" srcId="{2DA4C1D3-7633-4BD0-95BD-E7888806B60E}" destId="{E9630558-7E9A-46E1-A587-264B35BDC1AC}" srcOrd="2" destOrd="0" parTransId="{1520DD77-788C-4224-9ACE-6BFDAD7F6B7B}" sibTransId="{719A5E04-5848-45A0-84BE-6CC8A247A03E}"/>
    <dgm:cxn modelId="{D4FED910-4B37-4A15-87AE-F88AC871CD98}" type="presOf" srcId="{B0A47F1D-161F-49C6-8E91-2A9BAABC34C0}" destId="{33D0515A-FC0B-4BF6-8DEF-73E6C3C734E9}" srcOrd="1" destOrd="0" presId="urn:microsoft.com/office/officeart/2005/8/layout/orgChart1"/>
    <dgm:cxn modelId="{4D52257C-BAD1-46C2-ADF5-45D13AD16738}" type="presOf" srcId="{6FDEA425-B126-44A9-9C9E-AE9B9871B64D}" destId="{06D54E2D-E0A2-475F-8835-EB2B0BDE2A48}" srcOrd="0" destOrd="0" presId="urn:microsoft.com/office/officeart/2005/8/layout/orgChart1"/>
    <dgm:cxn modelId="{F0C315B2-0627-42EB-A2E0-BF510946E62A}" srcId="{6EEDAB98-D85D-4382-8BCD-F5F9780A2BDD}" destId="{C911A778-AE69-4397-B466-111D429B4E52}" srcOrd="3" destOrd="0" parTransId="{6E4D240C-C80E-4552-8D6F-94BDF05DA459}" sibTransId="{2E609B46-AFA1-49D6-A80A-C31C2960BA1B}"/>
    <dgm:cxn modelId="{A63A7697-7A62-4723-8126-91ABD67EA1D1}" type="presOf" srcId="{FD921135-A191-41A4-B1F4-94A3E5CC9095}" destId="{3071C3A0-D8B4-4D99-889E-E6320A5A45CE}" srcOrd="0" destOrd="0" presId="urn:microsoft.com/office/officeart/2005/8/layout/orgChart1"/>
    <dgm:cxn modelId="{76257FD1-B3E2-40DE-A3F5-E933B0E8D831}" type="presOf" srcId="{0F71F10E-CD5A-4FB9-8319-DA4F6B0D4427}" destId="{45500AEE-7C1A-4343-A46E-2DA907ACA0B4}" srcOrd="0" destOrd="0" presId="urn:microsoft.com/office/officeart/2005/8/layout/orgChart1"/>
    <dgm:cxn modelId="{7F7BC01C-2B21-43D8-893E-A45D7E4BBF81}" srcId="{E9630558-7E9A-46E1-A587-264B35BDC1AC}" destId="{5B91EA76-8298-49CF-A58A-EC600C68E988}" srcOrd="2" destOrd="0" parTransId="{F05CF2FB-0E40-44A7-992E-22DD75B9CBCE}" sibTransId="{1DF3CABA-F9AC-47F4-A992-3FB3772E02E0}"/>
    <dgm:cxn modelId="{78261698-8D0C-4B76-958E-120427193154}" type="presOf" srcId="{5154AA9A-88D6-4CAE-9A52-0496CAFECD55}" destId="{7BF8AC0C-A91B-46A9-A7FC-EF6CE514ABAA}" srcOrd="0" destOrd="0" presId="urn:microsoft.com/office/officeart/2005/8/layout/orgChart1"/>
    <dgm:cxn modelId="{4F11074B-7FC6-46AB-BA7F-EA6122A205A7}" type="presOf" srcId="{5F559B6E-2490-4AE2-89FC-9FC1552E2723}" destId="{9C149BBE-BA0F-46E5-BF3B-DAB531EA046E}" srcOrd="0" destOrd="0" presId="urn:microsoft.com/office/officeart/2005/8/layout/orgChart1"/>
    <dgm:cxn modelId="{6FC4F824-FEC7-4EC9-A922-EC76C0DFCA52}" type="presOf" srcId="{0ABE991D-E9BD-4C1E-B3F7-CBAD30B4EE42}" destId="{CAF55ABB-B01E-4074-A2DD-DE32DB8D81B3}" srcOrd="0" destOrd="0" presId="urn:microsoft.com/office/officeart/2005/8/layout/orgChart1"/>
    <dgm:cxn modelId="{892DF167-8A01-4CD4-94C8-BD89449DF451}" type="presOf" srcId="{791B6069-5CBC-42BC-8B50-8A70F9DDB7D6}" destId="{42AED203-2FA3-47E5-B896-FB817201C44D}" srcOrd="0" destOrd="0" presId="urn:microsoft.com/office/officeart/2005/8/layout/orgChart1"/>
    <dgm:cxn modelId="{79CDF65D-69A6-41BA-A98A-0AD4F1FB7E38}" type="presOf" srcId="{84AEC8DF-FE6A-496E-B7AC-B9A3C6EDA291}" destId="{5E0A2E2A-11D4-410A-9BD1-8793D7B5DBEF}" srcOrd="0" destOrd="0" presId="urn:microsoft.com/office/officeart/2005/8/layout/orgChart1"/>
    <dgm:cxn modelId="{C9B78C2E-A75A-43C1-8A3E-18C9D55ECFD1}" type="presOf" srcId="{03AF28D6-F61A-473D-B888-0E6B24308F15}" destId="{35DAD0D5-33DF-4357-9441-C9DD7E228360}" srcOrd="0" destOrd="0" presId="urn:microsoft.com/office/officeart/2005/8/layout/orgChart1"/>
    <dgm:cxn modelId="{AF93FC6D-3F97-4C8E-A5BB-23B10485105C}" type="presOf" srcId="{BD0D8074-6E3A-4CA8-9F3A-7E842D1FE582}" destId="{5F0317D1-9515-4880-A170-53E2653D7D52}" srcOrd="0" destOrd="0" presId="urn:microsoft.com/office/officeart/2005/8/layout/orgChart1"/>
    <dgm:cxn modelId="{F88577DC-0FC8-4827-903B-E33AFAD01396}" type="presOf" srcId="{DAA732EE-F78F-46BD-A9ED-FF242CF57F17}" destId="{FF2CC31D-5591-4324-A235-EF8F45ED9C43}" srcOrd="0" destOrd="0" presId="urn:microsoft.com/office/officeart/2005/8/layout/orgChart1"/>
    <dgm:cxn modelId="{A970E043-56D9-4F96-BA1E-3E30FD88A507}" srcId="{6EEDAB98-D85D-4382-8BCD-F5F9780A2BDD}" destId="{69EDD1AB-81DF-4CCC-9CF2-787A33B393C9}" srcOrd="2" destOrd="0" parTransId="{CA463CF3-A59C-4316-9EC6-6F475C3D77CA}" sibTransId="{A435F735-6DC4-4E73-A4BB-E7EB651F1E77}"/>
    <dgm:cxn modelId="{16150626-1631-4B20-8FD7-275867545810}" type="presOf" srcId="{F05CF2FB-0E40-44A7-992E-22DD75B9CBCE}" destId="{41DFE94B-3263-4D24-A475-759FBDCD0E89}" srcOrd="0" destOrd="0" presId="urn:microsoft.com/office/officeart/2005/8/layout/orgChart1"/>
    <dgm:cxn modelId="{78BD1AAF-302B-411C-B8C0-FB31FED006DF}" srcId="{DE3D1383-7962-4DF3-AFB1-3B561A3FF72F}" destId="{9164BD22-E848-4FB2-A2E1-18F32BC12489}" srcOrd="0" destOrd="0" parTransId="{DADE2DE5-88FF-4254-991B-468B91597FCA}" sibTransId="{F1DA0FF3-1B47-4548-95BB-8FBD083740CE}"/>
    <dgm:cxn modelId="{0599AB7A-F39A-4786-9036-3F49D25E1E65}" type="presOf" srcId="{DD39060B-A2FA-4A8A-ABE8-CABA1102C731}" destId="{328F2E6E-089E-4F70-8BAF-BB307775F6C2}" srcOrd="1" destOrd="0" presId="urn:microsoft.com/office/officeart/2005/8/layout/orgChart1"/>
    <dgm:cxn modelId="{2BD7957F-BECD-43E3-B90D-E763C87A35F3}" type="presOf" srcId="{B0A47F1D-161F-49C6-8E91-2A9BAABC34C0}" destId="{895546DB-BC60-41EC-AB57-E62ED753EF75}" srcOrd="0" destOrd="0" presId="urn:microsoft.com/office/officeart/2005/8/layout/orgChart1"/>
    <dgm:cxn modelId="{B12DBB60-CB88-4D6D-AA98-50681D59FFF5}" srcId="{6EEDAB98-D85D-4382-8BCD-F5F9780A2BDD}" destId="{84AEC8DF-FE6A-496E-B7AC-B9A3C6EDA291}" srcOrd="1" destOrd="0" parTransId="{C960DC3F-69F1-459C-9A80-72157ECDE065}" sibTransId="{48729A44-0DBD-4A47-A324-A5D0AFA6EE75}"/>
    <dgm:cxn modelId="{FD126B27-2D7C-4E9E-8141-3AFF0B887AD3}" type="presOf" srcId="{37489A45-0945-4EA5-AD80-C585C2C8AA0D}" destId="{782B8327-F1C2-4C41-8A0D-64223E93B457}" srcOrd="0" destOrd="0" presId="urn:microsoft.com/office/officeart/2005/8/layout/orgChart1"/>
    <dgm:cxn modelId="{3B64C7C7-8F79-460F-99E6-216068642733}" type="presOf" srcId="{0BED0901-5AD5-4668-B00A-FD701FA7A0EA}" destId="{1687B7ED-0A63-452C-AE5D-209984F291E2}" srcOrd="0" destOrd="0" presId="urn:microsoft.com/office/officeart/2005/8/layout/orgChart1"/>
    <dgm:cxn modelId="{78983F4E-1805-45A7-8726-A42380C4E67E}" srcId="{DE3D1383-7962-4DF3-AFB1-3B561A3FF72F}" destId="{1E175307-E152-4FD2-B052-7F92495E1186}" srcOrd="2" destOrd="0" parTransId="{65C6369F-7ED6-4D9B-92E0-C8D46EC97AD5}" sibTransId="{A73A236E-7874-4005-A128-00A42D15F1D1}"/>
    <dgm:cxn modelId="{0AEDC394-9271-4E86-96F7-C9D70B98FB99}" type="presOf" srcId="{C911A778-AE69-4397-B466-111D429B4E52}" destId="{F7A54722-8C2F-44DF-9589-6A1F36366A79}" srcOrd="0" destOrd="0" presId="urn:microsoft.com/office/officeart/2005/8/layout/orgChart1"/>
    <dgm:cxn modelId="{ECEA4787-F93E-44AF-BF7C-B44F454DBCE4}" type="presOf" srcId="{1BE874DA-D886-4C66-A04D-7C71EA925DE9}" destId="{E2BF001B-0D09-47D9-9FC3-59CAE5A70E43}" srcOrd="0" destOrd="0" presId="urn:microsoft.com/office/officeart/2005/8/layout/orgChart1"/>
    <dgm:cxn modelId="{BA9F023C-8088-451C-907A-5DAFE4406033}" type="presOf" srcId="{DE3D1383-7962-4DF3-AFB1-3B561A3FF72F}" destId="{3E673B13-BB47-4256-BA59-1025FB3C4571}" srcOrd="0" destOrd="0" presId="urn:microsoft.com/office/officeart/2005/8/layout/orgChart1"/>
    <dgm:cxn modelId="{F699F499-E284-4EF3-B4A0-1AC6F3A61AE0}" type="presOf" srcId="{69EDD1AB-81DF-4CCC-9CF2-787A33B393C9}" destId="{FC6F3E47-E6DF-45B2-ADAD-7D620B4423D2}" srcOrd="0" destOrd="0" presId="urn:microsoft.com/office/officeart/2005/8/layout/orgChart1"/>
    <dgm:cxn modelId="{4091A747-A332-4600-BD26-C55474077128}" type="presOf" srcId="{3EF10218-3760-46F6-BF7B-3DDE56F9B55B}" destId="{A303C4B3-9180-4664-ABB4-66D2C5913172}" srcOrd="0" destOrd="0" presId="urn:microsoft.com/office/officeart/2005/8/layout/orgChart1"/>
    <dgm:cxn modelId="{BD315B15-140E-420C-AD32-71590E040CE3}" type="presOf" srcId="{2DA4C1D3-7633-4BD0-95BD-E7888806B60E}" destId="{46D2737C-C645-420B-9BAF-8014ECBA217B}" srcOrd="1" destOrd="0" presId="urn:microsoft.com/office/officeart/2005/8/layout/orgChart1"/>
    <dgm:cxn modelId="{51ED50E0-15DF-48E4-9AB3-87798F0CA9C2}" type="presOf" srcId="{1DB8105B-43CA-4AFA-ABEC-F523B32AE594}" destId="{A272F16F-732B-4810-BF57-2CB7194CF549}" srcOrd="1" destOrd="0" presId="urn:microsoft.com/office/officeart/2005/8/layout/orgChart1"/>
    <dgm:cxn modelId="{89B2DBE8-1AF9-4343-A35E-148D5447F999}" type="presOf" srcId="{5B91EA76-8298-49CF-A58A-EC600C68E988}" destId="{41F9E233-78ED-4254-9D7C-7347AC832AEC}" srcOrd="0" destOrd="0" presId="urn:microsoft.com/office/officeart/2005/8/layout/orgChart1"/>
    <dgm:cxn modelId="{F838EC5A-7E62-4FB6-B506-9DC7379E04D1}" srcId="{6EEDAB98-D85D-4382-8BCD-F5F9780A2BDD}" destId="{791B6069-5CBC-42BC-8B50-8A70F9DDB7D6}" srcOrd="7" destOrd="0" parTransId="{2E5C10D8-CAD7-446B-AE7A-CE07402B9BD7}" sibTransId="{F527C52A-E50E-420F-B4F2-B737882B5D75}"/>
    <dgm:cxn modelId="{EAF47E6A-BE93-4DE6-8E23-8E17B7810D1C}" type="presOf" srcId="{B9BB4FCC-83C2-4FB9-8284-0BFD4CC578B9}" destId="{788C3F60-9093-4EC0-B48F-51FBF208900C}" srcOrd="0" destOrd="0" presId="urn:microsoft.com/office/officeart/2005/8/layout/orgChart1"/>
    <dgm:cxn modelId="{255068AD-BA9E-411B-A30C-557BCBE2E406}" srcId="{B9BB4FCC-83C2-4FB9-8284-0BFD4CC578B9}" destId="{A40C3995-ECFC-40E0-B2A6-6A0F540C8350}" srcOrd="0" destOrd="0" parTransId="{F62C0229-515C-4F49-8473-8BF772F63C38}" sibTransId="{B5F29A64-51AE-4850-899E-9159B52D96EF}"/>
    <dgm:cxn modelId="{3036CA0D-FA63-4336-96B6-A990111653A7}" type="presOf" srcId="{FE7D8FF9-11D7-4177-B697-6D348F2BF4CF}" destId="{C93752F4-48E6-49AE-82FF-87FA0B54481D}" srcOrd="0" destOrd="0" presId="urn:microsoft.com/office/officeart/2005/8/layout/orgChart1"/>
    <dgm:cxn modelId="{14022ECB-630B-4CB0-B941-6F434E78AA3F}" type="presOf" srcId="{7300F8FD-C626-4F89-A276-1BFB37377E3F}" destId="{9A796D41-7541-4466-AFC0-1C9D3C6D03DA}" srcOrd="0" destOrd="0" presId="urn:microsoft.com/office/officeart/2005/8/layout/orgChart1"/>
    <dgm:cxn modelId="{D9EE6454-93D0-4F43-9E89-45AD177039F3}" type="presOf" srcId="{A4BD6EC9-C0B1-45D0-8D63-0A3931A880D1}" destId="{7C336E2E-E4E5-45C1-A3A6-DFFD17D637C6}" srcOrd="0" destOrd="0" presId="urn:microsoft.com/office/officeart/2005/8/layout/orgChart1"/>
    <dgm:cxn modelId="{6B0450D6-0627-4F22-84C6-2BE4E0D25A60}" type="presOf" srcId="{0BED0901-5AD5-4668-B00A-FD701FA7A0EA}" destId="{BE7BFEDC-37F8-45B3-9F45-55843BCECBAC}" srcOrd="1" destOrd="0" presId="urn:microsoft.com/office/officeart/2005/8/layout/orgChart1"/>
    <dgm:cxn modelId="{2E484F66-506D-4B91-A165-0EA727192009}" type="presOf" srcId="{C496BF6A-7E49-48B1-99F8-8AEF8D596B35}" destId="{3AA826C7-0380-457B-B92C-C108CBFE1751}" srcOrd="0" destOrd="0" presId="urn:microsoft.com/office/officeart/2005/8/layout/orgChart1"/>
    <dgm:cxn modelId="{8D814D9E-A6B9-4097-8CA1-67BF99E8B232}" srcId="{DE3D1383-7962-4DF3-AFB1-3B561A3FF72F}" destId="{01955F7F-B7F0-48C5-92E7-93FBD1FAB14F}" srcOrd="6" destOrd="0" parTransId="{7300F8FD-C626-4F89-A276-1BFB37377E3F}" sibTransId="{8228A6DF-508F-446C-B24C-1FA380471E4A}"/>
    <dgm:cxn modelId="{6201BF25-A949-45C1-A3C1-D9ECC36F047D}" type="presOf" srcId="{9C871C29-8270-4B37-8148-E700AD6F6811}" destId="{2A831575-6FB3-4EA9-A7A2-164330CF204C}" srcOrd="0" destOrd="0" presId="urn:microsoft.com/office/officeart/2005/8/layout/orgChart1"/>
    <dgm:cxn modelId="{2876FC5C-AB86-4F24-A80F-EC8C233BAA46}" type="presOf" srcId="{902B1DC6-8AD0-4FD7-BA9C-C0D385EF3DCB}" destId="{136B2105-AA86-410D-B833-77D1E0AB9F61}" srcOrd="0" destOrd="0" presId="urn:microsoft.com/office/officeart/2005/8/layout/orgChart1"/>
    <dgm:cxn modelId="{76258E0E-48F9-49A3-994D-53723B604116}" srcId="{E9630558-7E9A-46E1-A587-264B35BDC1AC}" destId="{7FD96AE5-2065-44C7-92B1-F6B87FBC9739}" srcOrd="1" destOrd="0" parTransId="{A476B14C-6908-4D74-81A3-BE7C497F08A3}" sibTransId="{F7984AEA-B233-4702-A8C3-D91FA61F42B7}"/>
    <dgm:cxn modelId="{937655B9-EAAC-438C-8D29-E9C4B160CE24}" type="presOf" srcId="{06E9C97F-30D1-488F-8836-340EF20570A8}" destId="{2D737D7B-0180-408D-B727-B02867BBFE34}" srcOrd="0" destOrd="0" presId="urn:microsoft.com/office/officeart/2005/8/layout/orgChart1"/>
    <dgm:cxn modelId="{6A3BBE5A-3A7B-450F-8FD6-2B0EC5BFA2C2}" type="presOf" srcId="{3F33DF87-7760-46C9-BDCD-9C3965441EAF}" destId="{B659A468-AC5C-4D8F-B9FA-B67FD857C4B8}" srcOrd="0" destOrd="0" presId="urn:microsoft.com/office/officeart/2005/8/layout/orgChart1"/>
    <dgm:cxn modelId="{03C2917B-D7E8-449B-A2E1-C59DC4DB325C}" type="presOf" srcId="{DD39060B-A2FA-4A8A-ABE8-CABA1102C731}" destId="{461C2F5A-C49F-4876-BDFC-550204C87FC9}" srcOrd="0" destOrd="0" presId="urn:microsoft.com/office/officeart/2005/8/layout/orgChart1"/>
    <dgm:cxn modelId="{A2F3337D-A419-409D-9BD6-9E5B10E4508C}" type="presOf" srcId="{A40C3995-ECFC-40E0-B2A6-6A0F540C8350}" destId="{2E2D79F5-42C3-4C53-9DC4-686FDA95E25F}" srcOrd="1" destOrd="0" presId="urn:microsoft.com/office/officeart/2005/8/layout/orgChart1"/>
    <dgm:cxn modelId="{166E0BC1-3AE7-4B95-8936-7C98C682FEF8}" type="presOf" srcId="{06849596-79D0-47EF-AF64-2CEFA8CC1480}" destId="{41EB8733-45AC-43A4-8B5B-CD101C321B8B}" srcOrd="1" destOrd="0" presId="urn:microsoft.com/office/officeart/2005/8/layout/orgChart1"/>
    <dgm:cxn modelId="{FD1B5CCA-5FEE-45B1-95C7-B75D2EB47C80}" type="presOf" srcId="{3EF10218-3760-46F6-BF7B-3DDE56F9B55B}" destId="{719A28BA-5D6B-4190-B7AE-66376B8BCF9C}" srcOrd="1" destOrd="0" presId="urn:microsoft.com/office/officeart/2005/8/layout/orgChart1"/>
    <dgm:cxn modelId="{54513E5D-C126-40BC-81EF-945CE836794C}" type="presOf" srcId="{4B9C92CC-381F-4FC8-A08D-6D7BD7851703}" destId="{3007C7A8-03D7-4A3A-9003-579B2BC973F7}" srcOrd="0" destOrd="0" presId="urn:microsoft.com/office/officeart/2005/8/layout/orgChart1"/>
    <dgm:cxn modelId="{7576280C-8735-4C86-8073-9D1075364092}" type="presOf" srcId="{5F559B6E-2490-4AE2-89FC-9FC1552E2723}" destId="{D5EC6495-27E3-4ED8-B1C7-CD0FF893100A}" srcOrd="1" destOrd="0" presId="urn:microsoft.com/office/officeart/2005/8/layout/orgChart1"/>
    <dgm:cxn modelId="{88D2C916-3C77-4C6C-B111-9D9B0728CD52}" type="presOf" srcId="{673DCB0A-82BE-471F-94CA-CF1724694948}" destId="{27B29356-1B4B-4E0F-B721-399DBFD3D2EE}" srcOrd="0" destOrd="0" presId="urn:microsoft.com/office/officeart/2005/8/layout/orgChart1"/>
    <dgm:cxn modelId="{D1875787-790D-4D27-A5D6-42513822964A}" type="presOf" srcId="{7047D25B-A435-494C-939A-0484C4C892DF}" destId="{2A9FB1B8-8F7D-4C98-A116-0652A22F201E}" srcOrd="1" destOrd="0" presId="urn:microsoft.com/office/officeart/2005/8/layout/orgChart1"/>
    <dgm:cxn modelId="{D5C9CDEC-96EA-4846-BF6F-1237E50C9B57}" srcId="{5DC9D0D4-B8CF-4200-8886-9AA259786D79}" destId="{DD39060B-A2FA-4A8A-ABE8-CABA1102C731}" srcOrd="3" destOrd="0" parTransId="{6FDEA425-B126-44A9-9C9E-AE9B9871B64D}" sibTransId="{6CD943C4-A413-426E-8F97-0BEA6FA87690}"/>
    <dgm:cxn modelId="{8140E85B-14DA-4D44-8782-E3773219844F}" type="presOf" srcId="{5CC1C750-13E1-4927-A52E-85591F38D8F2}" destId="{926FBDA5-0047-4C60-83C4-E04C07FF2C1C}" srcOrd="0" destOrd="0" presId="urn:microsoft.com/office/officeart/2005/8/layout/orgChart1"/>
    <dgm:cxn modelId="{E80E1FD9-D9E6-4AD4-8B3E-7836AE62DE62}" srcId="{2DA4C1D3-7633-4BD0-95BD-E7888806B60E}" destId="{DE3D1383-7962-4DF3-AFB1-3B561A3FF72F}" srcOrd="1" destOrd="0" parTransId="{673DCB0A-82BE-471F-94CA-CF1724694948}" sibTransId="{C688343C-663D-4021-AF96-9BD57DC7928A}"/>
    <dgm:cxn modelId="{FAF6E328-3D68-46AE-BEDD-02FB0565BA15}" type="presOf" srcId="{1A9F973A-2155-4762-8638-F1BF11FFA9BC}" destId="{4F211CE8-382A-4A24-BD2F-26BEAAB7A649}" srcOrd="0" destOrd="0" presId="urn:microsoft.com/office/officeart/2005/8/layout/orgChart1"/>
    <dgm:cxn modelId="{AB511825-98EC-4A36-A86B-AEEB2F121A7A}" type="presOf" srcId="{1DB8105B-43CA-4AFA-ABEC-F523B32AE594}" destId="{311B6FFA-CC8C-4076-9884-BED361AAFC20}" srcOrd="0" destOrd="0" presId="urn:microsoft.com/office/officeart/2005/8/layout/orgChart1"/>
    <dgm:cxn modelId="{2935CA24-F103-45B8-A154-C584CE7F38C3}" type="presOf" srcId="{65C6369F-7ED6-4D9B-92E0-C8D46EC97AD5}" destId="{0473D1F7-C895-4AB9-B884-7A4347A4655C}" srcOrd="0" destOrd="0" presId="urn:microsoft.com/office/officeart/2005/8/layout/orgChart1"/>
    <dgm:cxn modelId="{0782E70A-B94B-4669-A238-976E860C1A6A}" type="presOf" srcId="{43993772-E67D-49B8-8492-65FA0B66BCDF}" destId="{A725778B-9338-4338-98EF-174B965F1D37}" srcOrd="0" destOrd="0" presId="urn:microsoft.com/office/officeart/2005/8/layout/orgChart1"/>
    <dgm:cxn modelId="{F135DDA1-BC17-4399-97EE-DEE949E277EF}" srcId="{6EEDAB98-D85D-4382-8BCD-F5F9780A2BDD}" destId="{FD921135-A191-41A4-B1F4-94A3E5CC9095}" srcOrd="0" destOrd="0" parTransId="{1BE874DA-D886-4C66-A04D-7C71EA925DE9}" sibTransId="{F03E5CE0-8DD3-473D-BC53-17B835674CE8}"/>
    <dgm:cxn modelId="{0F0241EB-B0B4-4391-A4E2-62C46DC95E32}" type="presOf" srcId="{71A21D09-D114-4328-BB33-0007E7D2DE8A}" destId="{9B510AF7-21E0-4F2C-9B77-62AA5C3CC817}" srcOrd="0" destOrd="0" presId="urn:microsoft.com/office/officeart/2005/8/layout/orgChart1"/>
    <dgm:cxn modelId="{FAC94226-0F12-4C40-A2DB-035F0804EC8B}" type="presOf" srcId="{E9630558-7E9A-46E1-A587-264B35BDC1AC}" destId="{D1A0C4D3-AB55-4538-9925-5167448E9461}" srcOrd="0" destOrd="0" presId="urn:microsoft.com/office/officeart/2005/8/layout/orgChart1"/>
    <dgm:cxn modelId="{B66BC139-6301-42EE-9DC1-24B7B1D68692}" srcId="{0F71F10E-CD5A-4FB9-8319-DA4F6B0D4427}" destId="{EC5F606F-CD90-40DF-8589-506973D9FAA9}" srcOrd="2" destOrd="0" parTransId="{03AF28D6-F61A-473D-B888-0E6B24308F15}" sibTransId="{E7F3EED3-0A40-423F-B907-BA0CFC63F02C}"/>
    <dgm:cxn modelId="{BFD2A8DC-A0E2-4DFA-B558-68C7F1A698D4}" srcId="{2DA4C1D3-7633-4BD0-95BD-E7888806B60E}" destId="{3EF10218-3760-46F6-BF7B-3DDE56F9B55B}" srcOrd="6" destOrd="0" parTransId="{0ABE991D-E9BD-4C1E-B3F7-CBAD30B4EE42}" sibTransId="{0FB2E8F3-2B2A-42DA-93B1-14F677C8DBF7}"/>
    <dgm:cxn modelId="{40442134-E678-49E0-BF72-640290863E3D}" type="presOf" srcId="{8AEE1796-2753-4413-BC55-885FC89EC086}" destId="{0833A938-0D90-430A-94E0-15E3ED92B89B}" srcOrd="0" destOrd="0" presId="urn:microsoft.com/office/officeart/2005/8/layout/orgChart1"/>
    <dgm:cxn modelId="{D2AC06EC-E7A0-4504-B870-EFAA8881EB12}" srcId="{DE3D1383-7962-4DF3-AFB1-3B561A3FF72F}" destId="{5F559B6E-2490-4AE2-89FC-9FC1552E2723}" srcOrd="3" destOrd="0" parTransId="{06E9C97F-30D1-488F-8836-340EF20570A8}" sibTransId="{10B3FDE9-70A4-45D4-9088-919773800ED2}"/>
    <dgm:cxn modelId="{F01C10B9-E672-45EA-8012-B436E16884C3}" type="presOf" srcId="{7FD96AE5-2065-44C7-92B1-F6B87FBC9739}" destId="{B49F9F3D-7599-4C13-B098-0CE65F7B7CF4}" srcOrd="1" destOrd="0" presId="urn:microsoft.com/office/officeart/2005/8/layout/orgChart1"/>
    <dgm:cxn modelId="{38962CD6-B8C5-4DAA-BBE2-BC80DB5B795F}" type="presOf" srcId="{9164BD22-E848-4FB2-A2E1-18F32BC12489}" destId="{51C1DA65-66FC-4019-B00E-7CD1C14C1249}" srcOrd="1" destOrd="0" presId="urn:microsoft.com/office/officeart/2005/8/layout/orgChart1"/>
    <dgm:cxn modelId="{4A0A8465-AF49-43FB-AF06-5C7D1AA15CEF}" type="presOf" srcId="{CA463CF3-A59C-4316-9EC6-6F475C3D77CA}" destId="{CF7A7DF7-ECC7-48A2-A1FE-8A7F72AE2279}" srcOrd="0" destOrd="0" presId="urn:microsoft.com/office/officeart/2005/8/layout/orgChart1"/>
    <dgm:cxn modelId="{2C904E21-FF2C-4385-A348-073976E87BA1}" type="presOf" srcId="{2DA4C1D3-7633-4BD0-95BD-E7888806B60E}" destId="{A8624F5A-4D3E-4B3B-9DD6-004C2F71B0F2}" srcOrd="0" destOrd="0" presId="urn:microsoft.com/office/officeart/2005/8/layout/orgChart1"/>
    <dgm:cxn modelId="{E7BD88F7-2882-433A-9FA6-242F8C78350B}" type="presOf" srcId="{DE3D1383-7962-4DF3-AFB1-3B561A3FF72F}" destId="{C34592EB-DD27-42E9-A560-0BA969BA5760}" srcOrd="1" destOrd="0" presId="urn:microsoft.com/office/officeart/2005/8/layout/orgChart1"/>
    <dgm:cxn modelId="{FA27AA47-7FE7-4F6E-919D-F0D36FD657E0}" type="presOf" srcId="{757A215C-98AA-45DE-8A9E-5CBE400BB490}" destId="{CF249457-990B-4B55-8B07-F18963137AD2}" srcOrd="0" destOrd="0" presId="urn:microsoft.com/office/officeart/2005/8/layout/orgChart1"/>
    <dgm:cxn modelId="{276F79E9-280B-48D9-B405-D82CC3688DFD}" type="presOf" srcId="{911FA4CD-48D8-4DD5-BFBA-0463BFAB973B}" destId="{8A839248-9C64-41B4-819B-C2C2644D0943}" srcOrd="1" destOrd="0" presId="urn:microsoft.com/office/officeart/2005/8/layout/orgChart1"/>
    <dgm:cxn modelId="{A0011F2B-F7D9-4B93-9E5B-18C6692CB279}" srcId="{04DFFD00-19E4-4E9F-B290-6283A34DB83B}" destId="{2DA4C1D3-7633-4BD0-95BD-E7888806B60E}" srcOrd="0" destOrd="0" parTransId="{1AC50268-8F4E-44CF-AE44-EB7DE293CAEB}" sibTransId="{2344C306-1FC1-43BC-B546-B22565EC5005}"/>
    <dgm:cxn modelId="{499DD779-2CB6-49C1-9106-392DD43E463A}" type="presOf" srcId="{2E5C10D8-CAD7-446B-AE7A-CE07402B9BD7}" destId="{D229FA3B-D1A4-4257-8AA0-14AE1FF16DC1}" srcOrd="0" destOrd="0" presId="urn:microsoft.com/office/officeart/2005/8/layout/orgChart1"/>
    <dgm:cxn modelId="{26C84F66-B231-40D6-A7F2-B68B65CCC0E2}" type="presOf" srcId="{43B9D9F0-0DEC-4DAC-9BCF-C841E8F0D9BC}" destId="{67DB831E-6B1B-4E22-927F-80141BF44F87}" srcOrd="1" destOrd="0" presId="urn:microsoft.com/office/officeart/2005/8/layout/orgChart1"/>
    <dgm:cxn modelId="{1E3E29EE-B4C0-49AA-8BF7-591896DBFC4F}" type="presOf" srcId="{F1A0DD56-4166-4AE4-9D35-E69D52EB5C5E}" destId="{5E050C94-EAEA-4F2E-B252-B4B18E711A49}" srcOrd="0" destOrd="0" presId="urn:microsoft.com/office/officeart/2005/8/layout/orgChart1"/>
    <dgm:cxn modelId="{35CFA837-D1B9-429C-929D-782D68E297FB}" type="presOf" srcId="{791B6069-5CBC-42BC-8B50-8A70F9DDB7D6}" destId="{0B78762B-A821-4141-AA80-6B628E2B7EBE}" srcOrd="1" destOrd="0" presId="urn:microsoft.com/office/officeart/2005/8/layout/orgChart1"/>
    <dgm:cxn modelId="{D1C35A45-56EB-4123-92B8-1ED64B15C205}" type="presOf" srcId="{43B9D9F0-0DEC-4DAC-9BCF-C841E8F0D9BC}" destId="{9AC7B4F2-6920-48A5-9390-966A8542DF7D}" srcOrd="0" destOrd="0" presId="urn:microsoft.com/office/officeart/2005/8/layout/orgChart1"/>
    <dgm:cxn modelId="{57E15EE9-173F-48BE-A6B9-2A7E56FF612F}" type="presOf" srcId="{C6281B7D-A6A2-45F9-8E22-8C0198075AA8}" destId="{8D099865-CA05-4BC3-B755-2588A2EE0A93}" srcOrd="1" destOrd="0" presId="urn:microsoft.com/office/officeart/2005/8/layout/orgChart1"/>
    <dgm:cxn modelId="{7F4B8720-CEFD-47B7-9929-B45D81658EF3}" type="presOf" srcId="{A476B14C-6908-4D74-81A3-BE7C497F08A3}" destId="{B6BF6B1C-0753-46FC-8BD1-027B637859B6}" srcOrd="0" destOrd="0" presId="urn:microsoft.com/office/officeart/2005/8/layout/orgChart1"/>
    <dgm:cxn modelId="{933E010A-F216-4B2B-B1D6-77B60FBBCE98}" srcId="{2DA4C1D3-7633-4BD0-95BD-E7888806B60E}" destId="{6EEDAB98-D85D-4382-8BCD-F5F9780A2BDD}" srcOrd="3" destOrd="0" parTransId="{1CE4653B-F243-4E36-829B-6A8EF04081DC}" sibTransId="{9294BE39-CE87-4721-9C6A-E1DA2AFE64CF}"/>
    <dgm:cxn modelId="{70350067-E134-4DCC-8C84-9B8E09FCCAED}" srcId="{E9630558-7E9A-46E1-A587-264B35BDC1AC}" destId="{757A215C-98AA-45DE-8A9E-5CBE400BB490}" srcOrd="3" destOrd="0" parTransId="{DF0CCA87-0BEF-4C23-AA52-35D35C089909}" sibTransId="{A8813A81-0A34-43E6-B690-2E7954684DA1}"/>
    <dgm:cxn modelId="{331A069D-1C4F-4880-B577-FFCAF9378A58}" type="presOf" srcId="{DA7D4189-A650-4842-A04C-9F3098184C94}" destId="{3F32D2A2-10CE-4695-A2E3-7F6C631125E6}" srcOrd="0" destOrd="0" presId="urn:microsoft.com/office/officeart/2005/8/layout/orgChart1"/>
    <dgm:cxn modelId="{0BDE812B-9BE3-492B-9256-1C5599DB5416}" type="presOf" srcId="{757A215C-98AA-45DE-8A9E-5CBE400BB490}" destId="{8F445C34-FE8A-4098-8D09-86CBDE2E6AEF}" srcOrd="1" destOrd="0" presId="urn:microsoft.com/office/officeart/2005/8/layout/orgChart1"/>
    <dgm:cxn modelId="{1C1FAEE9-2B7D-45F9-9217-E49362C97F6E}" srcId="{2DA4C1D3-7633-4BD0-95BD-E7888806B60E}" destId="{0F71F10E-CD5A-4FB9-8319-DA4F6B0D4427}" srcOrd="5" destOrd="0" parTransId="{BBDC9FE1-8FF0-4187-B64C-C688C054554F}" sibTransId="{E5C250F1-7A01-4E13-80D8-2FC76250419A}"/>
    <dgm:cxn modelId="{C9E8A66E-EF86-4889-AADC-266A41F8FFD9}" srcId="{DE3D1383-7962-4DF3-AFB1-3B561A3FF72F}" destId="{FE7D8FF9-11D7-4177-B697-6D348F2BF4CF}" srcOrd="5" destOrd="0" parTransId="{CEE372E0-EA52-453B-B9F0-659D3A5BE086}" sibTransId="{0549BDDB-DB7F-44A4-8746-4FDEDAA4F8CD}"/>
    <dgm:cxn modelId="{A32EF176-99BF-488A-9D3E-EC0A9FBAFCA1}" srcId="{5DC9D0D4-B8CF-4200-8886-9AA259786D79}" destId="{9EE0C14C-D960-4E2B-B8E6-963C70738EBD}" srcOrd="2" destOrd="0" parTransId="{4B9C92CC-381F-4FC8-A08D-6D7BD7851703}" sibTransId="{DD8E695F-95AB-41D4-AF21-8AF454A21A27}"/>
    <dgm:cxn modelId="{40E976CE-75CA-470B-A677-FC6FC0F13E59}" type="presOf" srcId="{9C871C29-8270-4B37-8148-E700AD6F6811}" destId="{3CFC2204-680B-40BC-AE3E-677C6F70D825}" srcOrd="1" destOrd="0" presId="urn:microsoft.com/office/officeart/2005/8/layout/orgChart1"/>
    <dgm:cxn modelId="{BC4D1422-6F9B-441D-86BC-14943899E444}" type="presOf" srcId="{163080F3-20E5-4562-BDEF-4B717A4B7445}" destId="{87487BF5-0224-42F6-B32D-E2D6252CDA99}" srcOrd="0" destOrd="0" presId="urn:microsoft.com/office/officeart/2005/8/layout/orgChart1"/>
    <dgm:cxn modelId="{BAF6D1C9-AE9E-41D9-AF45-E27F854C0BBA}" type="presOf" srcId="{01955F7F-B7F0-48C5-92E7-93FBD1FAB14F}" destId="{8223FD14-0372-4D24-88D8-9C553FCED4DF}" srcOrd="1" destOrd="0" presId="urn:microsoft.com/office/officeart/2005/8/layout/orgChart1"/>
    <dgm:cxn modelId="{DE4D38C9-DA31-41FE-ADFB-A6601CF7FBBE}" srcId="{6EEDAB98-D85D-4382-8BCD-F5F9780A2BDD}" destId="{1A9F973A-2155-4762-8638-F1BF11FFA9BC}" srcOrd="5" destOrd="0" parTransId="{14206DEA-7391-4539-9D02-088CD1A0D479}" sibTransId="{2CC43B63-F119-48C5-9009-E8ABCD84F74F}"/>
    <dgm:cxn modelId="{EDCBFC05-EAFA-4972-874B-0DB7B70193BE}" type="presOf" srcId="{C6281B7D-A6A2-45F9-8E22-8C0198075AA8}" destId="{1CF8A1FB-0355-462B-816C-91978B7D8389}" srcOrd="0" destOrd="0" presId="urn:microsoft.com/office/officeart/2005/8/layout/orgChart1"/>
    <dgm:cxn modelId="{602F56F3-78F9-44C5-8ED8-2CB116157FFD}" type="presParOf" srcId="{EA984099-2272-4E8D-9B57-FF0E3D15208E}" destId="{675DFAB1-951E-43CB-A2D6-2F1625998FD1}" srcOrd="0" destOrd="0" presId="urn:microsoft.com/office/officeart/2005/8/layout/orgChart1"/>
    <dgm:cxn modelId="{CBBC2D9B-DB81-462F-B57F-2B5D5F1CA993}" type="presParOf" srcId="{675DFAB1-951E-43CB-A2D6-2F1625998FD1}" destId="{00BAE044-317B-439F-973E-996DD1866EC3}" srcOrd="0" destOrd="0" presId="urn:microsoft.com/office/officeart/2005/8/layout/orgChart1"/>
    <dgm:cxn modelId="{4BC90B25-4BBC-4C7A-8232-D82CEC30E27D}" type="presParOf" srcId="{00BAE044-317B-439F-973E-996DD1866EC3}" destId="{A8624F5A-4D3E-4B3B-9DD6-004C2F71B0F2}" srcOrd="0" destOrd="0" presId="urn:microsoft.com/office/officeart/2005/8/layout/orgChart1"/>
    <dgm:cxn modelId="{9A600885-57DB-4D7E-B622-862B5B975F1F}" type="presParOf" srcId="{00BAE044-317B-439F-973E-996DD1866EC3}" destId="{46D2737C-C645-420B-9BAF-8014ECBA217B}" srcOrd="1" destOrd="0" presId="urn:microsoft.com/office/officeart/2005/8/layout/orgChart1"/>
    <dgm:cxn modelId="{28E2D956-74A5-4980-800B-F61D356CC971}" type="presParOf" srcId="{675DFAB1-951E-43CB-A2D6-2F1625998FD1}" destId="{513F23FE-50C7-4905-9214-55762AB363B3}" srcOrd="1" destOrd="0" presId="urn:microsoft.com/office/officeart/2005/8/layout/orgChart1"/>
    <dgm:cxn modelId="{3C4A7B5C-1BFA-4FF6-9CEE-4EF5F988D4D3}" type="presParOf" srcId="{513F23FE-50C7-4905-9214-55762AB363B3}" destId="{3AA826C7-0380-457B-B92C-C108CBFE1751}" srcOrd="0" destOrd="0" presId="urn:microsoft.com/office/officeart/2005/8/layout/orgChart1"/>
    <dgm:cxn modelId="{690DD8B7-D172-488D-B23B-F6DBA50A6C43}" type="presParOf" srcId="{513F23FE-50C7-4905-9214-55762AB363B3}" destId="{1B8715F7-1BF7-4C6D-9EBE-54A009FFCB08}" srcOrd="1" destOrd="0" presId="urn:microsoft.com/office/officeart/2005/8/layout/orgChart1"/>
    <dgm:cxn modelId="{1A28EDF6-B22C-4863-88FB-448DDB9F1694}" type="presParOf" srcId="{1B8715F7-1BF7-4C6D-9EBE-54A009FFCB08}" destId="{8E6D4E0A-F8B7-418A-B7BE-5A03B60FC35E}" srcOrd="0" destOrd="0" presId="urn:microsoft.com/office/officeart/2005/8/layout/orgChart1"/>
    <dgm:cxn modelId="{D00A13DD-A030-4263-BF10-592E57C3AC1A}" type="presParOf" srcId="{8E6D4E0A-F8B7-418A-B7BE-5A03B60FC35E}" destId="{3624213B-8242-466A-A6A9-75B25FB8656E}" srcOrd="0" destOrd="0" presId="urn:microsoft.com/office/officeart/2005/8/layout/orgChart1"/>
    <dgm:cxn modelId="{EF07243F-4092-45B9-9A69-4B6AA15CFE42}" type="presParOf" srcId="{8E6D4E0A-F8B7-418A-B7BE-5A03B60FC35E}" destId="{87337A9E-B367-4520-9E39-9D7362237226}" srcOrd="1" destOrd="0" presId="urn:microsoft.com/office/officeart/2005/8/layout/orgChart1"/>
    <dgm:cxn modelId="{CBE39D49-DFA0-4EC0-9883-32BC03A7922F}" type="presParOf" srcId="{1B8715F7-1BF7-4C6D-9EBE-54A009FFCB08}" destId="{47CA3804-E26E-4CF0-97F6-8289B1201524}" srcOrd="1" destOrd="0" presId="urn:microsoft.com/office/officeart/2005/8/layout/orgChart1"/>
    <dgm:cxn modelId="{6D354DA6-6F31-44FE-B534-3D192648BB5E}" type="presParOf" srcId="{47CA3804-E26E-4CF0-97F6-8289B1201524}" destId="{8161AB23-0271-4484-B246-9A5C306D29B9}" srcOrd="0" destOrd="0" presId="urn:microsoft.com/office/officeart/2005/8/layout/orgChart1"/>
    <dgm:cxn modelId="{55D78797-1350-4BE7-B376-FC8FAA35207B}" type="presParOf" srcId="{47CA3804-E26E-4CF0-97F6-8289B1201524}" destId="{9FC869AD-F106-47EC-BD78-9A9CD866FA01}" srcOrd="1" destOrd="0" presId="urn:microsoft.com/office/officeart/2005/8/layout/orgChart1"/>
    <dgm:cxn modelId="{75A6A0B6-5E4C-459F-B0F5-123178DB35E4}" type="presParOf" srcId="{9FC869AD-F106-47EC-BD78-9A9CD866FA01}" destId="{00D9ACB2-1DC9-49CB-92C2-DDBB5A3AE9D0}" srcOrd="0" destOrd="0" presId="urn:microsoft.com/office/officeart/2005/8/layout/orgChart1"/>
    <dgm:cxn modelId="{641A7D01-0EB4-49CA-B5A2-542203620637}" type="presParOf" srcId="{00D9ACB2-1DC9-49CB-92C2-DDBB5A3AE9D0}" destId="{4E99AEC6-FBB7-47B2-8F99-F98D2FE7603B}" srcOrd="0" destOrd="0" presId="urn:microsoft.com/office/officeart/2005/8/layout/orgChart1"/>
    <dgm:cxn modelId="{08E82F70-B134-458D-8CEB-C41EC19C13B6}" type="presParOf" srcId="{00D9ACB2-1DC9-49CB-92C2-DDBB5A3AE9D0}" destId="{2A9FB1B8-8F7D-4C98-A116-0652A22F201E}" srcOrd="1" destOrd="0" presId="urn:microsoft.com/office/officeart/2005/8/layout/orgChart1"/>
    <dgm:cxn modelId="{168E12A4-AD4C-4F17-8D2F-87AA94C0A236}" type="presParOf" srcId="{9FC869AD-F106-47EC-BD78-9A9CD866FA01}" destId="{DF67D8E3-BF56-4F41-AC5E-15A25AA07974}" srcOrd="1" destOrd="0" presId="urn:microsoft.com/office/officeart/2005/8/layout/orgChart1"/>
    <dgm:cxn modelId="{11D902C2-B7CB-4DB8-A0DC-351010C00FAB}" type="presParOf" srcId="{9FC869AD-F106-47EC-BD78-9A9CD866FA01}" destId="{AA0DB5BA-63C8-4449-A0FB-9F96CE38C095}" srcOrd="2" destOrd="0" presId="urn:microsoft.com/office/officeart/2005/8/layout/orgChart1"/>
    <dgm:cxn modelId="{B0CF693A-CBF3-401D-90B6-250D38471925}" type="presParOf" srcId="{47CA3804-E26E-4CF0-97F6-8289B1201524}" destId="{9B510AF7-21E0-4F2C-9B77-62AA5C3CC817}" srcOrd="2" destOrd="0" presId="urn:microsoft.com/office/officeart/2005/8/layout/orgChart1"/>
    <dgm:cxn modelId="{785F14C8-602E-49DC-9CFF-4746BCBB9692}" type="presParOf" srcId="{47CA3804-E26E-4CF0-97F6-8289B1201524}" destId="{0C7FEFE6-CFA3-4CC9-A367-6F4EE442A8B1}" srcOrd="3" destOrd="0" presId="urn:microsoft.com/office/officeart/2005/8/layout/orgChart1"/>
    <dgm:cxn modelId="{175D02E7-7E28-4C25-8770-B519724B9960}" type="presParOf" srcId="{0C7FEFE6-CFA3-4CC9-A367-6F4EE442A8B1}" destId="{FB20A6C5-5774-4392-8714-9AEBDF09A0D9}" srcOrd="0" destOrd="0" presId="urn:microsoft.com/office/officeart/2005/8/layout/orgChart1"/>
    <dgm:cxn modelId="{8CD6D4CA-09A0-42DB-829F-42B75E50A167}" type="presParOf" srcId="{FB20A6C5-5774-4392-8714-9AEBDF09A0D9}" destId="{3F32D2A2-10CE-4695-A2E3-7F6C631125E6}" srcOrd="0" destOrd="0" presId="urn:microsoft.com/office/officeart/2005/8/layout/orgChart1"/>
    <dgm:cxn modelId="{DB1EF392-F131-4890-A10F-B713D9CBA83F}" type="presParOf" srcId="{FB20A6C5-5774-4392-8714-9AEBDF09A0D9}" destId="{647D5B20-B756-466F-8B80-BC57D9302700}" srcOrd="1" destOrd="0" presId="urn:microsoft.com/office/officeart/2005/8/layout/orgChart1"/>
    <dgm:cxn modelId="{5B1BB6D2-680A-4AB4-AC96-2BD4C8298BEE}" type="presParOf" srcId="{0C7FEFE6-CFA3-4CC9-A367-6F4EE442A8B1}" destId="{33A8A5C4-E1E1-4788-B301-7034CC4E19C4}" srcOrd="1" destOrd="0" presId="urn:microsoft.com/office/officeart/2005/8/layout/orgChart1"/>
    <dgm:cxn modelId="{D171A97F-396E-40BC-970F-00569C70B48F}" type="presParOf" srcId="{0C7FEFE6-CFA3-4CC9-A367-6F4EE442A8B1}" destId="{86D868DE-08B1-44BA-9F71-6D96646A27BA}" srcOrd="2" destOrd="0" presId="urn:microsoft.com/office/officeart/2005/8/layout/orgChart1"/>
    <dgm:cxn modelId="{0BFD07BE-2EF8-4D15-AA05-2DACEEE6B759}" type="presParOf" srcId="{47CA3804-E26E-4CF0-97F6-8289B1201524}" destId="{3007C7A8-03D7-4A3A-9003-579B2BC973F7}" srcOrd="4" destOrd="0" presId="urn:microsoft.com/office/officeart/2005/8/layout/orgChart1"/>
    <dgm:cxn modelId="{B85EDD95-960B-4C8A-9245-EE008D0FD49A}" type="presParOf" srcId="{47CA3804-E26E-4CF0-97F6-8289B1201524}" destId="{0534A7CA-8D4F-47A5-8B34-F0C1BE0DAB70}" srcOrd="5" destOrd="0" presId="urn:microsoft.com/office/officeart/2005/8/layout/orgChart1"/>
    <dgm:cxn modelId="{649653C7-ACC5-4AA8-AB74-30B3C7DCDD49}" type="presParOf" srcId="{0534A7CA-8D4F-47A5-8B34-F0C1BE0DAB70}" destId="{A5745A8B-551F-45EA-9D42-CA9E0A1C8182}" srcOrd="0" destOrd="0" presId="urn:microsoft.com/office/officeart/2005/8/layout/orgChart1"/>
    <dgm:cxn modelId="{639F408C-842D-4E89-A7B0-BE991E739E6D}" type="presParOf" srcId="{A5745A8B-551F-45EA-9D42-CA9E0A1C8182}" destId="{8CC7065D-B3EA-4415-B8B8-B2DA0FF6200B}" srcOrd="0" destOrd="0" presId="urn:microsoft.com/office/officeart/2005/8/layout/orgChart1"/>
    <dgm:cxn modelId="{153B4686-8FD8-42A9-84CA-6D6CDBA8C1EF}" type="presParOf" srcId="{A5745A8B-551F-45EA-9D42-CA9E0A1C8182}" destId="{BDAF74C4-5E6C-4EFF-815F-C0AFED2D6F2D}" srcOrd="1" destOrd="0" presId="urn:microsoft.com/office/officeart/2005/8/layout/orgChart1"/>
    <dgm:cxn modelId="{52A3AF3D-9C26-4860-BF31-A9C21317D3F1}" type="presParOf" srcId="{0534A7CA-8D4F-47A5-8B34-F0C1BE0DAB70}" destId="{41FE21AB-8B10-4865-B1B7-1C9DA61F8402}" srcOrd="1" destOrd="0" presId="urn:microsoft.com/office/officeart/2005/8/layout/orgChart1"/>
    <dgm:cxn modelId="{8E98A7C2-3EBD-403C-9F53-2E33BF19BC3B}" type="presParOf" srcId="{0534A7CA-8D4F-47A5-8B34-F0C1BE0DAB70}" destId="{AEF9E10B-9B55-4B5D-BF29-EB2120B82C8F}" srcOrd="2" destOrd="0" presId="urn:microsoft.com/office/officeart/2005/8/layout/orgChart1"/>
    <dgm:cxn modelId="{6909E065-0721-45EA-A26C-6E4CA2D0EC15}" type="presParOf" srcId="{47CA3804-E26E-4CF0-97F6-8289B1201524}" destId="{06D54E2D-E0A2-475F-8835-EB2B0BDE2A48}" srcOrd="6" destOrd="0" presId="urn:microsoft.com/office/officeart/2005/8/layout/orgChart1"/>
    <dgm:cxn modelId="{9327F0A1-8501-493B-B9FA-2AE034CC7FF9}" type="presParOf" srcId="{47CA3804-E26E-4CF0-97F6-8289B1201524}" destId="{630206AE-F8D1-4FDE-A83E-7B9DA70E35BE}" srcOrd="7" destOrd="0" presId="urn:microsoft.com/office/officeart/2005/8/layout/orgChart1"/>
    <dgm:cxn modelId="{568D6681-9E45-4E25-B345-5C5835681EA6}" type="presParOf" srcId="{630206AE-F8D1-4FDE-A83E-7B9DA70E35BE}" destId="{80BE28DF-47E3-41F8-9F45-4C4CA4743C76}" srcOrd="0" destOrd="0" presId="urn:microsoft.com/office/officeart/2005/8/layout/orgChart1"/>
    <dgm:cxn modelId="{F0709A26-3AF3-4F17-8471-5631D3CBC4F4}" type="presParOf" srcId="{80BE28DF-47E3-41F8-9F45-4C4CA4743C76}" destId="{461C2F5A-C49F-4876-BDFC-550204C87FC9}" srcOrd="0" destOrd="0" presId="urn:microsoft.com/office/officeart/2005/8/layout/orgChart1"/>
    <dgm:cxn modelId="{50559396-79D1-401D-ACBE-B069692A71C8}" type="presParOf" srcId="{80BE28DF-47E3-41F8-9F45-4C4CA4743C76}" destId="{328F2E6E-089E-4F70-8BAF-BB307775F6C2}" srcOrd="1" destOrd="0" presId="urn:microsoft.com/office/officeart/2005/8/layout/orgChart1"/>
    <dgm:cxn modelId="{8A789D5D-32BC-4C92-9F11-7A4DA9BD16C8}" type="presParOf" srcId="{630206AE-F8D1-4FDE-A83E-7B9DA70E35BE}" destId="{15D54674-E12C-4EB7-8E14-208BAABA629C}" srcOrd="1" destOrd="0" presId="urn:microsoft.com/office/officeart/2005/8/layout/orgChart1"/>
    <dgm:cxn modelId="{E43EE46D-4B3B-4FC6-96C0-D6A817C60343}" type="presParOf" srcId="{630206AE-F8D1-4FDE-A83E-7B9DA70E35BE}" destId="{7BEF1A26-DA2A-4719-83EE-D9055EDC3D91}" srcOrd="2" destOrd="0" presId="urn:microsoft.com/office/officeart/2005/8/layout/orgChart1"/>
    <dgm:cxn modelId="{75C3D0AB-D2A0-438A-8C58-9F9EB6CBB359}" type="presParOf" srcId="{1B8715F7-1BF7-4C6D-9EBE-54A009FFCB08}" destId="{73D89145-2052-4A60-A14C-5FFE5A40BE9E}" srcOrd="2" destOrd="0" presId="urn:microsoft.com/office/officeart/2005/8/layout/orgChart1"/>
    <dgm:cxn modelId="{01A17206-B6EE-42F7-BD31-6948701A4CBB}" type="presParOf" srcId="{513F23FE-50C7-4905-9214-55762AB363B3}" destId="{27B29356-1B4B-4E0F-B721-399DBFD3D2EE}" srcOrd="2" destOrd="0" presId="urn:microsoft.com/office/officeart/2005/8/layout/orgChart1"/>
    <dgm:cxn modelId="{1B67DE0A-B2C9-4243-AAE8-B41E7464FC74}" type="presParOf" srcId="{513F23FE-50C7-4905-9214-55762AB363B3}" destId="{51C9C631-4188-4D4D-924C-87FD45CCC01A}" srcOrd="3" destOrd="0" presId="urn:microsoft.com/office/officeart/2005/8/layout/orgChart1"/>
    <dgm:cxn modelId="{5B764DC5-C9E4-4867-AA22-33D830CE9082}" type="presParOf" srcId="{51C9C631-4188-4D4D-924C-87FD45CCC01A}" destId="{B249C994-BE50-4406-80DC-960F120F5D57}" srcOrd="0" destOrd="0" presId="urn:microsoft.com/office/officeart/2005/8/layout/orgChart1"/>
    <dgm:cxn modelId="{7A89A28B-A227-4E97-9C21-89973EA2C1BE}" type="presParOf" srcId="{B249C994-BE50-4406-80DC-960F120F5D57}" destId="{3E673B13-BB47-4256-BA59-1025FB3C4571}" srcOrd="0" destOrd="0" presId="urn:microsoft.com/office/officeart/2005/8/layout/orgChart1"/>
    <dgm:cxn modelId="{6B23F583-A15A-4EE6-9C0D-213A376DFB9E}" type="presParOf" srcId="{B249C994-BE50-4406-80DC-960F120F5D57}" destId="{C34592EB-DD27-42E9-A560-0BA969BA5760}" srcOrd="1" destOrd="0" presId="urn:microsoft.com/office/officeart/2005/8/layout/orgChart1"/>
    <dgm:cxn modelId="{90B479E7-79C9-49F5-9F32-8C1FB74A7380}" type="presParOf" srcId="{51C9C631-4188-4D4D-924C-87FD45CCC01A}" destId="{84DAAB77-AEC6-47B2-B595-17E89596BDC8}" srcOrd="1" destOrd="0" presId="urn:microsoft.com/office/officeart/2005/8/layout/orgChart1"/>
    <dgm:cxn modelId="{26E8EEFB-8CE9-4F64-85A5-4035DFA8EE2B}" type="presParOf" srcId="{84DAAB77-AEC6-47B2-B595-17E89596BDC8}" destId="{F6DF398D-688B-4391-ADC1-1826AFAEB2A7}" srcOrd="0" destOrd="0" presId="urn:microsoft.com/office/officeart/2005/8/layout/orgChart1"/>
    <dgm:cxn modelId="{83E4398D-5478-49C7-A069-66C47C0DD789}" type="presParOf" srcId="{84DAAB77-AEC6-47B2-B595-17E89596BDC8}" destId="{426E6CF9-655E-4C98-B470-0D4777ED2CE1}" srcOrd="1" destOrd="0" presId="urn:microsoft.com/office/officeart/2005/8/layout/orgChart1"/>
    <dgm:cxn modelId="{924EACEB-9EEF-48AA-A618-F168F6BF1EE4}" type="presParOf" srcId="{426E6CF9-655E-4C98-B470-0D4777ED2CE1}" destId="{76E66FE6-9024-462B-8FAA-037C0988610D}" srcOrd="0" destOrd="0" presId="urn:microsoft.com/office/officeart/2005/8/layout/orgChart1"/>
    <dgm:cxn modelId="{3460FFBB-ED37-4967-848F-D1C6AFD4FE97}" type="presParOf" srcId="{76E66FE6-9024-462B-8FAA-037C0988610D}" destId="{FCC7AA59-4B47-469F-BE08-A4D13D9A1C81}" srcOrd="0" destOrd="0" presId="urn:microsoft.com/office/officeart/2005/8/layout/orgChart1"/>
    <dgm:cxn modelId="{CA6CCD9D-2980-4845-90FF-6CD835F10201}" type="presParOf" srcId="{76E66FE6-9024-462B-8FAA-037C0988610D}" destId="{51C1DA65-66FC-4019-B00E-7CD1C14C1249}" srcOrd="1" destOrd="0" presId="urn:microsoft.com/office/officeart/2005/8/layout/orgChart1"/>
    <dgm:cxn modelId="{9253EE1B-4F1F-4F85-BF3B-CC2E2168C202}" type="presParOf" srcId="{426E6CF9-655E-4C98-B470-0D4777ED2CE1}" destId="{124A210F-4387-4472-A631-121F12E97F66}" srcOrd="1" destOrd="0" presId="urn:microsoft.com/office/officeart/2005/8/layout/orgChart1"/>
    <dgm:cxn modelId="{A7219306-746F-4250-A32A-3F4788860EC5}" type="presParOf" srcId="{426E6CF9-655E-4C98-B470-0D4777ED2CE1}" destId="{EF32FC65-B2F8-4B83-BBBA-D0D09CF01655}" srcOrd="2" destOrd="0" presId="urn:microsoft.com/office/officeart/2005/8/layout/orgChart1"/>
    <dgm:cxn modelId="{EBFD1FDD-94E0-48F1-A908-D8C4D8970FC3}" type="presParOf" srcId="{84DAAB77-AEC6-47B2-B595-17E89596BDC8}" destId="{782B8327-F1C2-4C41-8A0D-64223E93B457}" srcOrd="2" destOrd="0" presId="urn:microsoft.com/office/officeart/2005/8/layout/orgChart1"/>
    <dgm:cxn modelId="{20CBEEF7-5DDE-47A1-824E-F02BAB9A5E5C}" type="presParOf" srcId="{84DAAB77-AEC6-47B2-B595-17E89596BDC8}" destId="{E0118F24-508B-4F2C-B7FA-0B1BBBC8F4EF}" srcOrd="3" destOrd="0" presId="urn:microsoft.com/office/officeart/2005/8/layout/orgChart1"/>
    <dgm:cxn modelId="{C03473FC-3DC3-43E9-A530-3DE746BA483B}" type="presParOf" srcId="{E0118F24-508B-4F2C-B7FA-0B1BBBC8F4EF}" destId="{EEE4EC99-D288-4D85-AFC6-8BB0B09FE06E}" srcOrd="0" destOrd="0" presId="urn:microsoft.com/office/officeart/2005/8/layout/orgChart1"/>
    <dgm:cxn modelId="{8F8F75A2-A753-44EA-92B5-E7005C610ED4}" type="presParOf" srcId="{EEE4EC99-D288-4D85-AFC6-8BB0B09FE06E}" destId="{0833A938-0D90-430A-94E0-15E3ED92B89B}" srcOrd="0" destOrd="0" presId="urn:microsoft.com/office/officeart/2005/8/layout/orgChart1"/>
    <dgm:cxn modelId="{7B7D03F2-8D7A-4655-9B32-42CE1CE38184}" type="presParOf" srcId="{EEE4EC99-D288-4D85-AFC6-8BB0B09FE06E}" destId="{EDE56762-778D-409D-AA9C-4B13ED0E6EAD}" srcOrd="1" destOrd="0" presId="urn:microsoft.com/office/officeart/2005/8/layout/orgChart1"/>
    <dgm:cxn modelId="{2097C48A-5ED8-4C55-8383-9CA4F1A0EAE9}" type="presParOf" srcId="{E0118F24-508B-4F2C-B7FA-0B1BBBC8F4EF}" destId="{D47C11BE-8CCC-4E26-A1A8-FF235C8994DE}" srcOrd="1" destOrd="0" presId="urn:microsoft.com/office/officeart/2005/8/layout/orgChart1"/>
    <dgm:cxn modelId="{E01FE9CE-7642-466B-BC56-7A971A62650E}" type="presParOf" srcId="{E0118F24-508B-4F2C-B7FA-0B1BBBC8F4EF}" destId="{7C5BA0E5-07B5-46DC-BEBC-C28F115887CF}" srcOrd="2" destOrd="0" presId="urn:microsoft.com/office/officeart/2005/8/layout/orgChart1"/>
    <dgm:cxn modelId="{951A1EAD-9C61-469F-8B09-2CEFF5CAD2A3}" type="presParOf" srcId="{84DAAB77-AEC6-47B2-B595-17E89596BDC8}" destId="{0473D1F7-C895-4AB9-B884-7A4347A4655C}" srcOrd="4" destOrd="0" presId="urn:microsoft.com/office/officeart/2005/8/layout/orgChart1"/>
    <dgm:cxn modelId="{524ADF33-18B5-41BF-90AC-6B8D89DC1DC5}" type="presParOf" srcId="{84DAAB77-AEC6-47B2-B595-17E89596BDC8}" destId="{8D577C06-D95A-4D50-8A11-CCBD68239DDE}" srcOrd="5" destOrd="0" presId="urn:microsoft.com/office/officeart/2005/8/layout/orgChart1"/>
    <dgm:cxn modelId="{325D10D4-53F1-4707-A7CE-E861109622DA}" type="presParOf" srcId="{8D577C06-D95A-4D50-8A11-CCBD68239DDE}" destId="{BE9C09D6-AC75-4939-80E5-ADEC9630CA83}" srcOrd="0" destOrd="0" presId="urn:microsoft.com/office/officeart/2005/8/layout/orgChart1"/>
    <dgm:cxn modelId="{0DBF936B-6614-435B-B890-DF9CB55B5993}" type="presParOf" srcId="{BE9C09D6-AC75-4939-80E5-ADEC9630CA83}" destId="{68963656-9681-4BD5-8B01-9781BE66556F}" srcOrd="0" destOrd="0" presId="urn:microsoft.com/office/officeart/2005/8/layout/orgChart1"/>
    <dgm:cxn modelId="{4746382D-F9C6-4A58-ADFA-A9D995AAC979}" type="presParOf" srcId="{BE9C09D6-AC75-4939-80E5-ADEC9630CA83}" destId="{96CA0864-67FB-4789-A9B0-EB4E31B3B004}" srcOrd="1" destOrd="0" presId="urn:microsoft.com/office/officeart/2005/8/layout/orgChart1"/>
    <dgm:cxn modelId="{6CB0CB61-39EF-475F-B293-BC61A7A84F0F}" type="presParOf" srcId="{8D577C06-D95A-4D50-8A11-CCBD68239DDE}" destId="{DFEDFABD-140C-46E0-9904-09FFCE08D0A8}" srcOrd="1" destOrd="0" presId="urn:microsoft.com/office/officeart/2005/8/layout/orgChart1"/>
    <dgm:cxn modelId="{11F797F2-457D-46B6-A767-564F4811EF84}" type="presParOf" srcId="{8D577C06-D95A-4D50-8A11-CCBD68239DDE}" destId="{2593A578-654B-4BF3-B033-4F95AB586514}" srcOrd="2" destOrd="0" presId="urn:microsoft.com/office/officeart/2005/8/layout/orgChart1"/>
    <dgm:cxn modelId="{9653805B-BC1A-47EE-8C54-89FD811ECF74}" type="presParOf" srcId="{84DAAB77-AEC6-47B2-B595-17E89596BDC8}" destId="{2D737D7B-0180-408D-B727-B02867BBFE34}" srcOrd="6" destOrd="0" presId="urn:microsoft.com/office/officeart/2005/8/layout/orgChart1"/>
    <dgm:cxn modelId="{9712BDF0-592E-4FE0-BF9D-78287B8CC5A4}" type="presParOf" srcId="{84DAAB77-AEC6-47B2-B595-17E89596BDC8}" destId="{BD739D03-96CF-48A2-B3CC-A2BC6BB9BF65}" srcOrd="7" destOrd="0" presId="urn:microsoft.com/office/officeart/2005/8/layout/orgChart1"/>
    <dgm:cxn modelId="{D037D54E-B88E-4539-85A9-0FF72437D22C}" type="presParOf" srcId="{BD739D03-96CF-48A2-B3CC-A2BC6BB9BF65}" destId="{BC21F3DE-849D-490A-AF01-232C511FF951}" srcOrd="0" destOrd="0" presId="urn:microsoft.com/office/officeart/2005/8/layout/orgChart1"/>
    <dgm:cxn modelId="{8928295E-501A-49C3-A543-132373F81762}" type="presParOf" srcId="{BC21F3DE-849D-490A-AF01-232C511FF951}" destId="{9C149BBE-BA0F-46E5-BF3B-DAB531EA046E}" srcOrd="0" destOrd="0" presId="urn:microsoft.com/office/officeart/2005/8/layout/orgChart1"/>
    <dgm:cxn modelId="{CFD27308-9E16-4E89-9C08-D5189893EFEB}" type="presParOf" srcId="{BC21F3DE-849D-490A-AF01-232C511FF951}" destId="{D5EC6495-27E3-4ED8-B1C7-CD0FF893100A}" srcOrd="1" destOrd="0" presId="urn:microsoft.com/office/officeart/2005/8/layout/orgChart1"/>
    <dgm:cxn modelId="{C1F33729-E8BA-4A9C-88BE-B2BF47B99DF6}" type="presParOf" srcId="{BD739D03-96CF-48A2-B3CC-A2BC6BB9BF65}" destId="{CA34A49B-7348-40F9-A38A-AFCD731B4478}" srcOrd="1" destOrd="0" presId="urn:microsoft.com/office/officeart/2005/8/layout/orgChart1"/>
    <dgm:cxn modelId="{54EB224A-1665-4073-8566-2352BEC6A671}" type="presParOf" srcId="{BD739D03-96CF-48A2-B3CC-A2BC6BB9BF65}" destId="{92171508-24A7-4AFC-A946-E52ED2D38BA8}" srcOrd="2" destOrd="0" presId="urn:microsoft.com/office/officeart/2005/8/layout/orgChart1"/>
    <dgm:cxn modelId="{95E3D374-7367-4D2A-84D1-76499FB5A79A}" type="presParOf" srcId="{84DAAB77-AEC6-47B2-B595-17E89596BDC8}" destId="{136B2105-AA86-410D-B833-77D1E0AB9F61}" srcOrd="8" destOrd="0" presId="urn:microsoft.com/office/officeart/2005/8/layout/orgChart1"/>
    <dgm:cxn modelId="{BE74D512-27CC-48F5-9F57-315C577D1FDC}" type="presParOf" srcId="{84DAAB77-AEC6-47B2-B595-17E89596BDC8}" destId="{02BD9374-1AD8-4287-83C1-F6C92D264E8E}" srcOrd="9" destOrd="0" presId="urn:microsoft.com/office/officeart/2005/8/layout/orgChart1"/>
    <dgm:cxn modelId="{356EE98B-549A-4021-89FE-47E9D3B27FED}" type="presParOf" srcId="{02BD9374-1AD8-4287-83C1-F6C92D264E8E}" destId="{6F930159-FF8D-4387-A6CA-8240213A0B7C}" srcOrd="0" destOrd="0" presId="urn:microsoft.com/office/officeart/2005/8/layout/orgChart1"/>
    <dgm:cxn modelId="{CF6B84DC-196C-4A5B-AA3E-AA4A7A2FE44B}" type="presParOf" srcId="{6F930159-FF8D-4387-A6CA-8240213A0B7C}" destId="{1CF8A1FB-0355-462B-816C-91978B7D8389}" srcOrd="0" destOrd="0" presId="urn:microsoft.com/office/officeart/2005/8/layout/orgChart1"/>
    <dgm:cxn modelId="{802F7A92-C8D3-413A-B171-04D9958A6C07}" type="presParOf" srcId="{6F930159-FF8D-4387-A6CA-8240213A0B7C}" destId="{8D099865-CA05-4BC3-B755-2588A2EE0A93}" srcOrd="1" destOrd="0" presId="urn:microsoft.com/office/officeart/2005/8/layout/orgChart1"/>
    <dgm:cxn modelId="{79230925-67A9-4BFF-B2CF-0C825E9F6197}" type="presParOf" srcId="{02BD9374-1AD8-4287-83C1-F6C92D264E8E}" destId="{9A2B2505-36BC-4B0E-BFAF-28E09D8987E3}" srcOrd="1" destOrd="0" presId="urn:microsoft.com/office/officeart/2005/8/layout/orgChart1"/>
    <dgm:cxn modelId="{7DEE9658-7307-4442-B3C9-702FF6485C2A}" type="presParOf" srcId="{02BD9374-1AD8-4287-83C1-F6C92D264E8E}" destId="{192AC345-D6B6-437C-8F44-6E4EDC2FCE43}" srcOrd="2" destOrd="0" presId="urn:microsoft.com/office/officeart/2005/8/layout/orgChart1"/>
    <dgm:cxn modelId="{91577A02-5B8E-487A-AE83-56D0667AE450}" type="presParOf" srcId="{84DAAB77-AEC6-47B2-B595-17E89596BDC8}" destId="{DDCAF11C-AFBD-45E9-A0C2-341855D2AB6D}" srcOrd="10" destOrd="0" presId="urn:microsoft.com/office/officeart/2005/8/layout/orgChart1"/>
    <dgm:cxn modelId="{5942BB0A-D987-4122-B643-3E1D0A1C950D}" type="presParOf" srcId="{84DAAB77-AEC6-47B2-B595-17E89596BDC8}" destId="{4A464173-E02E-44D5-82C9-68D1FB45846E}" srcOrd="11" destOrd="0" presId="urn:microsoft.com/office/officeart/2005/8/layout/orgChart1"/>
    <dgm:cxn modelId="{61E18F0C-3DD0-46D9-8FD6-CC7A5C5CFA9C}" type="presParOf" srcId="{4A464173-E02E-44D5-82C9-68D1FB45846E}" destId="{D6CFFA8E-BB20-48F5-9D0E-060271C82601}" srcOrd="0" destOrd="0" presId="urn:microsoft.com/office/officeart/2005/8/layout/orgChart1"/>
    <dgm:cxn modelId="{64951362-3ADD-43E3-8FC1-3535D5EED2E3}" type="presParOf" srcId="{D6CFFA8E-BB20-48F5-9D0E-060271C82601}" destId="{C93752F4-48E6-49AE-82FF-87FA0B54481D}" srcOrd="0" destOrd="0" presId="urn:microsoft.com/office/officeart/2005/8/layout/orgChart1"/>
    <dgm:cxn modelId="{3CB6F5D4-6FE4-44D5-ABD1-8025B9244BAF}" type="presParOf" srcId="{D6CFFA8E-BB20-48F5-9D0E-060271C82601}" destId="{1E31570B-027D-401C-AB5E-3D4FA808C7AF}" srcOrd="1" destOrd="0" presId="urn:microsoft.com/office/officeart/2005/8/layout/orgChart1"/>
    <dgm:cxn modelId="{374B6C35-C625-4EE8-8C49-098CEDDA9609}" type="presParOf" srcId="{4A464173-E02E-44D5-82C9-68D1FB45846E}" destId="{88101EA1-BB16-4F54-8B7F-1E706BE4E00D}" srcOrd="1" destOrd="0" presId="urn:microsoft.com/office/officeart/2005/8/layout/orgChart1"/>
    <dgm:cxn modelId="{ABB4145D-5586-4A73-B5AA-CAA8C10876C8}" type="presParOf" srcId="{4A464173-E02E-44D5-82C9-68D1FB45846E}" destId="{2430BB92-D143-435E-8D57-EFECDA5B4CAA}" srcOrd="2" destOrd="0" presId="urn:microsoft.com/office/officeart/2005/8/layout/orgChart1"/>
    <dgm:cxn modelId="{8103CFAB-2BC1-4740-AF6A-94808EF1A3A9}" type="presParOf" srcId="{84DAAB77-AEC6-47B2-B595-17E89596BDC8}" destId="{9A796D41-7541-4466-AFC0-1C9D3C6D03DA}" srcOrd="12" destOrd="0" presId="urn:microsoft.com/office/officeart/2005/8/layout/orgChart1"/>
    <dgm:cxn modelId="{79268C04-6816-4BE6-B463-BD3B2508F723}" type="presParOf" srcId="{84DAAB77-AEC6-47B2-B595-17E89596BDC8}" destId="{51C3BFCA-77D0-477D-903C-F0FE1E28D62B}" srcOrd="13" destOrd="0" presId="urn:microsoft.com/office/officeart/2005/8/layout/orgChart1"/>
    <dgm:cxn modelId="{AD7A07C8-165D-48A8-97A2-F645B7660B3E}" type="presParOf" srcId="{51C3BFCA-77D0-477D-903C-F0FE1E28D62B}" destId="{AAA1EFD3-CC7C-45DA-B7C0-D67C9CD7B41B}" srcOrd="0" destOrd="0" presId="urn:microsoft.com/office/officeart/2005/8/layout/orgChart1"/>
    <dgm:cxn modelId="{258172BB-E582-4FD4-863D-5AAE802A3487}" type="presParOf" srcId="{AAA1EFD3-CC7C-45DA-B7C0-D67C9CD7B41B}" destId="{12E02E4D-0455-4E0B-B006-BD8A90834672}" srcOrd="0" destOrd="0" presId="urn:microsoft.com/office/officeart/2005/8/layout/orgChart1"/>
    <dgm:cxn modelId="{C37D7CE8-6294-43DE-9977-5D9B5ED1D221}" type="presParOf" srcId="{AAA1EFD3-CC7C-45DA-B7C0-D67C9CD7B41B}" destId="{8223FD14-0372-4D24-88D8-9C553FCED4DF}" srcOrd="1" destOrd="0" presId="urn:microsoft.com/office/officeart/2005/8/layout/orgChart1"/>
    <dgm:cxn modelId="{423B1A77-A590-4B76-8F71-3240B96429BD}" type="presParOf" srcId="{51C3BFCA-77D0-477D-903C-F0FE1E28D62B}" destId="{6D9F9592-6A79-4722-96DA-01D03EF5B757}" srcOrd="1" destOrd="0" presId="urn:microsoft.com/office/officeart/2005/8/layout/orgChart1"/>
    <dgm:cxn modelId="{B079F7BB-6CDC-44DD-9667-FA9E3732CA40}" type="presParOf" srcId="{51C3BFCA-77D0-477D-903C-F0FE1E28D62B}" destId="{08F1A596-E0EB-4EF0-96FC-26125C5B8581}" srcOrd="2" destOrd="0" presId="urn:microsoft.com/office/officeart/2005/8/layout/orgChart1"/>
    <dgm:cxn modelId="{A7C2E495-C2DB-4AEE-B44C-A29490CF0653}" type="presParOf" srcId="{51C9C631-4188-4D4D-924C-87FD45CCC01A}" destId="{3B906B1F-C836-4A0D-BE80-4F9AFD8CD924}" srcOrd="2" destOrd="0" presId="urn:microsoft.com/office/officeart/2005/8/layout/orgChart1"/>
    <dgm:cxn modelId="{E6F3AD2C-597B-4B0E-8A83-5993A0E34332}" type="presParOf" srcId="{513F23FE-50C7-4905-9214-55762AB363B3}" destId="{A069F40A-85DA-4F37-8D3B-1D936403E90B}" srcOrd="4" destOrd="0" presId="urn:microsoft.com/office/officeart/2005/8/layout/orgChart1"/>
    <dgm:cxn modelId="{6DC61CCF-B8DF-406D-9799-04E2782C5B19}" type="presParOf" srcId="{513F23FE-50C7-4905-9214-55762AB363B3}" destId="{B9CEBD9B-D92C-4A4A-A789-1E0157A78D94}" srcOrd="5" destOrd="0" presId="urn:microsoft.com/office/officeart/2005/8/layout/orgChart1"/>
    <dgm:cxn modelId="{559F13F2-FB2D-418C-947A-93219EE10E67}" type="presParOf" srcId="{B9CEBD9B-D92C-4A4A-A789-1E0157A78D94}" destId="{5EBFC253-E97E-4065-9A22-E1EA089C6B34}" srcOrd="0" destOrd="0" presId="urn:microsoft.com/office/officeart/2005/8/layout/orgChart1"/>
    <dgm:cxn modelId="{008E33A0-8EF0-4E69-9E95-62D8F1CFB2C1}" type="presParOf" srcId="{5EBFC253-E97E-4065-9A22-E1EA089C6B34}" destId="{D1A0C4D3-AB55-4538-9925-5167448E9461}" srcOrd="0" destOrd="0" presId="urn:microsoft.com/office/officeart/2005/8/layout/orgChart1"/>
    <dgm:cxn modelId="{E7E08750-9282-4584-A27D-18A498BA9E55}" type="presParOf" srcId="{5EBFC253-E97E-4065-9A22-E1EA089C6B34}" destId="{8F7E82A0-FD56-40A8-9285-71916C314A8F}" srcOrd="1" destOrd="0" presId="urn:microsoft.com/office/officeart/2005/8/layout/orgChart1"/>
    <dgm:cxn modelId="{5EE375D0-8188-4F09-A3A1-E9F4D6D2585C}" type="presParOf" srcId="{B9CEBD9B-D92C-4A4A-A789-1E0157A78D94}" destId="{F1AB62DF-7892-4599-866F-3169BDEA9CDD}" srcOrd="1" destOrd="0" presId="urn:microsoft.com/office/officeart/2005/8/layout/orgChart1"/>
    <dgm:cxn modelId="{79CC68E1-0EB8-4909-B315-B9309DFF3CCA}" type="presParOf" srcId="{F1AB62DF-7892-4599-866F-3169BDEA9CDD}" destId="{7740FAD9-E425-4237-8D16-525771C9AF10}" srcOrd="0" destOrd="0" presId="urn:microsoft.com/office/officeart/2005/8/layout/orgChart1"/>
    <dgm:cxn modelId="{02B5C292-6B0A-4AF3-93C7-5273BDE08879}" type="presParOf" srcId="{F1AB62DF-7892-4599-866F-3169BDEA9CDD}" destId="{9D1DA4CF-15DC-4152-8C91-E0146D3A4DEE}" srcOrd="1" destOrd="0" presId="urn:microsoft.com/office/officeart/2005/8/layout/orgChart1"/>
    <dgm:cxn modelId="{FFC89F16-B49E-4F01-BB80-D205F1742652}" type="presParOf" srcId="{9D1DA4CF-15DC-4152-8C91-E0146D3A4DEE}" destId="{03B84C4F-771D-465E-BC58-B873E985B4F7}" srcOrd="0" destOrd="0" presId="urn:microsoft.com/office/officeart/2005/8/layout/orgChart1"/>
    <dgm:cxn modelId="{A4D8641D-5533-44B8-80D9-85500722D3BF}" type="presParOf" srcId="{03B84C4F-771D-465E-BC58-B873E985B4F7}" destId="{1687B7ED-0A63-452C-AE5D-209984F291E2}" srcOrd="0" destOrd="0" presId="urn:microsoft.com/office/officeart/2005/8/layout/orgChart1"/>
    <dgm:cxn modelId="{8A47B68E-D13A-4239-A236-4BB03765A112}" type="presParOf" srcId="{03B84C4F-771D-465E-BC58-B873E985B4F7}" destId="{BE7BFEDC-37F8-45B3-9F45-55843BCECBAC}" srcOrd="1" destOrd="0" presId="urn:microsoft.com/office/officeart/2005/8/layout/orgChart1"/>
    <dgm:cxn modelId="{3C7BD7CA-32FC-4AC8-BAFF-5E51F5E2CF1A}" type="presParOf" srcId="{9D1DA4CF-15DC-4152-8C91-E0146D3A4DEE}" destId="{92B390B5-E478-4A24-99D6-D6F45A3D4FE1}" srcOrd="1" destOrd="0" presId="urn:microsoft.com/office/officeart/2005/8/layout/orgChart1"/>
    <dgm:cxn modelId="{0C4C941C-4025-4920-971F-877A7EB1EF3F}" type="presParOf" srcId="{9D1DA4CF-15DC-4152-8C91-E0146D3A4DEE}" destId="{15993B7F-5209-4272-8B36-6996ACFC5B29}" srcOrd="2" destOrd="0" presId="urn:microsoft.com/office/officeart/2005/8/layout/orgChart1"/>
    <dgm:cxn modelId="{8E1BF839-4E9E-4219-8459-0054F0C18FD7}" type="presParOf" srcId="{F1AB62DF-7892-4599-866F-3169BDEA9CDD}" destId="{B6BF6B1C-0753-46FC-8BD1-027B637859B6}" srcOrd="2" destOrd="0" presId="urn:microsoft.com/office/officeart/2005/8/layout/orgChart1"/>
    <dgm:cxn modelId="{64F81739-A769-4863-B0FD-6C5C1008D62D}" type="presParOf" srcId="{F1AB62DF-7892-4599-866F-3169BDEA9CDD}" destId="{647A4526-710F-4E8F-AEBA-BD5F102D5D87}" srcOrd="3" destOrd="0" presId="urn:microsoft.com/office/officeart/2005/8/layout/orgChart1"/>
    <dgm:cxn modelId="{8D9CB909-D4A0-4CF7-A076-027BD847F417}" type="presParOf" srcId="{647A4526-710F-4E8F-AEBA-BD5F102D5D87}" destId="{FB2026CD-B2A3-475D-A022-BA69E4CB06A1}" srcOrd="0" destOrd="0" presId="urn:microsoft.com/office/officeart/2005/8/layout/orgChart1"/>
    <dgm:cxn modelId="{23C24F2E-2DEA-47DB-911A-CA8A0A056C23}" type="presParOf" srcId="{FB2026CD-B2A3-475D-A022-BA69E4CB06A1}" destId="{D90E8C6F-A48B-4B23-BA4E-3AF0FA400945}" srcOrd="0" destOrd="0" presId="urn:microsoft.com/office/officeart/2005/8/layout/orgChart1"/>
    <dgm:cxn modelId="{0FC89A88-FD6D-4935-A811-C735189B9C0C}" type="presParOf" srcId="{FB2026CD-B2A3-475D-A022-BA69E4CB06A1}" destId="{B49F9F3D-7599-4C13-B098-0CE65F7B7CF4}" srcOrd="1" destOrd="0" presId="urn:microsoft.com/office/officeart/2005/8/layout/orgChart1"/>
    <dgm:cxn modelId="{6640603A-2BD3-4268-9D1D-6532AE42760A}" type="presParOf" srcId="{647A4526-710F-4E8F-AEBA-BD5F102D5D87}" destId="{228C8C4E-E509-4458-8033-613C43E7DFB7}" srcOrd="1" destOrd="0" presId="urn:microsoft.com/office/officeart/2005/8/layout/orgChart1"/>
    <dgm:cxn modelId="{366F53A4-7E7E-4502-A06E-B6ADD29EC9B7}" type="presParOf" srcId="{647A4526-710F-4E8F-AEBA-BD5F102D5D87}" destId="{E350302D-9050-4EED-98B7-A0F52E9DB0F7}" srcOrd="2" destOrd="0" presId="urn:microsoft.com/office/officeart/2005/8/layout/orgChart1"/>
    <dgm:cxn modelId="{02F23CAB-3298-4589-8027-95D380CBEF99}" type="presParOf" srcId="{F1AB62DF-7892-4599-866F-3169BDEA9CDD}" destId="{41DFE94B-3263-4D24-A475-759FBDCD0E89}" srcOrd="4" destOrd="0" presId="urn:microsoft.com/office/officeart/2005/8/layout/orgChart1"/>
    <dgm:cxn modelId="{C052B654-1185-4808-AD12-5BF47ECB7219}" type="presParOf" srcId="{F1AB62DF-7892-4599-866F-3169BDEA9CDD}" destId="{9BA47F6D-0D58-4882-AF85-40AE512AB52F}" srcOrd="5" destOrd="0" presId="urn:microsoft.com/office/officeart/2005/8/layout/orgChart1"/>
    <dgm:cxn modelId="{B71A477F-81F2-4E87-9844-7720D15AAD29}" type="presParOf" srcId="{9BA47F6D-0D58-4882-AF85-40AE512AB52F}" destId="{A6737D00-7602-4BB7-8BC1-88823340D076}" srcOrd="0" destOrd="0" presId="urn:microsoft.com/office/officeart/2005/8/layout/orgChart1"/>
    <dgm:cxn modelId="{FD27C67E-0510-4312-87E8-58FDD9C58BD4}" type="presParOf" srcId="{A6737D00-7602-4BB7-8BC1-88823340D076}" destId="{41F9E233-78ED-4254-9D7C-7347AC832AEC}" srcOrd="0" destOrd="0" presId="urn:microsoft.com/office/officeart/2005/8/layout/orgChart1"/>
    <dgm:cxn modelId="{B18DA25C-4CD3-4717-99B9-D3E8D917D371}" type="presParOf" srcId="{A6737D00-7602-4BB7-8BC1-88823340D076}" destId="{CC60F004-8156-4FE5-BEE1-8EA7C6E3DA92}" srcOrd="1" destOrd="0" presId="urn:microsoft.com/office/officeart/2005/8/layout/orgChart1"/>
    <dgm:cxn modelId="{A5D63DF2-03C4-43C1-91EF-68755311573E}" type="presParOf" srcId="{9BA47F6D-0D58-4882-AF85-40AE512AB52F}" destId="{DB372182-4417-41AA-B19D-CB5BBFB8C4B9}" srcOrd="1" destOrd="0" presId="urn:microsoft.com/office/officeart/2005/8/layout/orgChart1"/>
    <dgm:cxn modelId="{B2121057-8778-4BBF-9486-274437FC30FE}" type="presParOf" srcId="{9BA47F6D-0D58-4882-AF85-40AE512AB52F}" destId="{2A9D3309-235B-4478-BE65-7AEE94964832}" srcOrd="2" destOrd="0" presId="urn:microsoft.com/office/officeart/2005/8/layout/orgChart1"/>
    <dgm:cxn modelId="{DEAB7D96-BEFB-475B-82FB-AB36D6D1A4EE}" type="presParOf" srcId="{F1AB62DF-7892-4599-866F-3169BDEA9CDD}" destId="{9054B587-32F7-4C5E-902C-631CFFD83B68}" srcOrd="6" destOrd="0" presId="urn:microsoft.com/office/officeart/2005/8/layout/orgChart1"/>
    <dgm:cxn modelId="{05EF2372-420D-4388-BD31-9AE22A05C383}" type="presParOf" srcId="{F1AB62DF-7892-4599-866F-3169BDEA9CDD}" destId="{A6A05E81-397C-47CD-83C7-ACF166E26C7D}" srcOrd="7" destOrd="0" presId="urn:microsoft.com/office/officeart/2005/8/layout/orgChart1"/>
    <dgm:cxn modelId="{426BE1C0-4D4D-47D7-BCF8-9D893CD0E25A}" type="presParOf" srcId="{A6A05E81-397C-47CD-83C7-ACF166E26C7D}" destId="{64C00C67-7D8A-410F-9BD8-552A3D914F2D}" srcOrd="0" destOrd="0" presId="urn:microsoft.com/office/officeart/2005/8/layout/orgChart1"/>
    <dgm:cxn modelId="{99BDA628-668C-4729-9503-ADEC79FD2C68}" type="presParOf" srcId="{64C00C67-7D8A-410F-9BD8-552A3D914F2D}" destId="{CF249457-990B-4B55-8B07-F18963137AD2}" srcOrd="0" destOrd="0" presId="urn:microsoft.com/office/officeart/2005/8/layout/orgChart1"/>
    <dgm:cxn modelId="{9A8934F0-8DFA-4482-9986-3EFE40476992}" type="presParOf" srcId="{64C00C67-7D8A-410F-9BD8-552A3D914F2D}" destId="{8F445C34-FE8A-4098-8D09-86CBDE2E6AEF}" srcOrd="1" destOrd="0" presId="urn:microsoft.com/office/officeart/2005/8/layout/orgChart1"/>
    <dgm:cxn modelId="{B30E6F25-3F89-4963-BEC5-3FED826F4675}" type="presParOf" srcId="{A6A05E81-397C-47CD-83C7-ACF166E26C7D}" destId="{4D48BBE3-A5D9-4326-AE8B-BAE77F45B267}" srcOrd="1" destOrd="0" presId="urn:microsoft.com/office/officeart/2005/8/layout/orgChart1"/>
    <dgm:cxn modelId="{5FD7F500-17DE-4E1A-9506-E87099A3EB25}" type="presParOf" srcId="{A6A05E81-397C-47CD-83C7-ACF166E26C7D}" destId="{E1F350AE-55A6-4F34-A0AC-2D2D5FD123BC}" srcOrd="2" destOrd="0" presId="urn:microsoft.com/office/officeart/2005/8/layout/orgChart1"/>
    <dgm:cxn modelId="{72BCA2B1-9F19-42F6-AC33-31FA7A1F3A83}" type="presParOf" srcId="{B9CEBD9B-D92C-4A4A-A789-1E0157A78D94}" destId="{12D3C0D4-53A4-49DC-9759-313B2D1DEE71}" srcOrd="2" destOrd="0" presId="urn:microsoft.com/office/officeart/2005/8/layout/orgChart1"/>
    <dgm:cxn modelId="{63BB5EF8-F122-49B8-8DBC-74A2E729B7D9}" type="presParOf" srcId="{513F23FE-50C7-4905-9214-55762AB363B3}" destId="{78050439-66C2-4FEB-98E3-C99855102F75}" srcOrd="6" destOrd="0" presId="urn:microsoft.com/office/officeart/2005/8/layout/orgChart1"/>
    <dgm:cxn modelId="{4F1FB8E1-D82B-49DC-A3D9-7C3D5AE4E79B}" type="presParOf" srcId="{513F23FE-50C7-4905-9214-55762AB363B3}" destId="{98658C6C-2CE2-4EF3-8548-5373D31A7842}" srcOrd="7" destOrd="0" presId="urn:microsoft.com/office/officeart/2005/8/layout/orgChart1"/>
    <dgm:cxn modelId="{A40119C9-686F-4367-8BD7-56B72AA33853}" type="presParOf" srcId="{98658C6C-2CE2-4EF3-8548-5373D31A7842}" destId="{9FE0AC74-8A80-42B3-B355-2F40C2BBFD21}" srcOrd="0" destOrd="0" presId="urn:microsoft.com/office/officeart/2005/8/layout/orgChart1"/>
    <dgm:cxn modelId="{E968400A-8C64-4F3D-82C7-303FBC89FD69}" type="presParOf" srcId="{9FE0AC74-8A80-42B3-B355-2F40C2BBFD21}" destId="{045F3893-5D0A-4047-8255-EB55548A72D9}" srcOrd="0" destOrd="0" presId="urn:microsoft.com/office/officeart/2005/8/layout/orgChart1"/>
    <dgm:cxn modelId="{8667FEA2-BFE6-4E79-BD82-7A2EB616E5FA}" type="presParOf" srcId="{9FE0AC74-8A80-42B3-B355-2F40C2BBFD21}" destId="{E858883C-53AA-497A-8AD1-26F5938CE25E}" srcOrd="1" destOrd="0" presId="urn:microsoft.com/office/officeart/2005/8/layout/orgChart1"/>
    <dgm:cxn modelId="{E8456A4B-035A-470A-801C-1407019639E8}" type="presParOf" srcId="{98658C6C-2CE2-4EF3-8548-5373D31A7842}" destId="{543FDA4A-5143-489F-A093-B21F6B9577F9}" srcOrd="1" destOrd="0" presId="urn:microsoft.com/office/officeart/2005/8/layout/orgChart1"/>
    <dgm:cxn modelId="{6FC6D94E-D32F-48F1-A254-3AB717F40E03}" type="presParOf" srcId="{543FDA4A-5143-489F-A093-B21F6B9577F9}" destId="{E2BF001B-0D09-47D9-9FC3-59CAE5A70E43}" srcOrd="0" destOrd="0" presId="urn:microsoft.com/office/officeart/2005/8/layout/orgChart1"/>
    <dgm:cxn modelId="{3BBE53A7-04B2-4AC0-9545-E5D3ABCA26A7}" type="presParOf" srcId="{543FDA4A-5143-489F-A093-B21F6B9577F9}" destId="{BBD07A93-16D8-45F7-A335-82335CD7D23A}" srcOrd="1" destOrd="0" presId="urn:microsoft.com/office/officeart/2005/8/layout/orgChart1"/>
    <dgm:cxn modelId="{4A9198AE-CC61-4C13-9959-270661DA29E1}" type="presParOf" srcId="{BBD07A93-16D8-45F7-A335-82335CD7D23A}" destId="{A0188F7C-093D-448A-BE5F-89801D2BFAD2}" srcOrd="0" destOrd="0" presId="urn:microsoft.com/office/officeart/2005/8/layout/orgChart1"/>
    <dgm:cxn modelId="{92EB8206-92AE-4E43-A97D-CD481BC67355}" type="presParOf" srcId="{A0188F7C-093D-448A-BE5F-89801D2BFAD2}" destId="{3071C3A0-D8B4-4D99-889E-E6320A5A45CE}" srcOrd="0" destOrd="0" presId="urn:microsoft.com/office/officeart/2005/8/layout/orgChart1"/>
    <dgm:cxn modelId="{52BE4491-C86D-4BCD-9E4A-6570B8FCBF1C}" type="presParOf" srcId="{A0188F7C-093D-448A-BE5F-89801D2BFAD2}" destId="{34F1875F-85ED-4FBE-B263-17939436593F}" srcOrd="1" destOrd="0" presId="urn:microsoft.com/office/officeart/2005/8/layout/orgChart1"/>
    <dgm:cxn modelId="{AC65E299-33EC-4F96-865C-0E3EB18791DA}" type="presParOf" srcId="{BBD07A93-16D8-45F7-A335-82335CD7D23A}" destId="{422222B0-910B-4266-8D0F-24B3F8D29225}" srcOrd="1" destOrd="0" presId="urn:microsoft.com/office/officeart/2005/8/layout/orgChart1"/>
    <dgm:cxn modelId="{6C15CDF5-D189-44EF-90CB-D3E7F70A0E33}" type="presParOf" srcId="{BBD07A93-16D8-45F7-A335-82335CD7D23A}" destId="{6565FB79-13F2-449A-A839-D0FC40881BDD}" srcOrd="2" destOrd="0" presId="urn:microsoft.com/office/officeart/2005/8/layout/orgChart1"/>
    <dgm:cxn modelId="{F9771BF2-660B-4549-AE35-8D2574342120}" type="presParOf" srcId="{543FDA4A-5143-489F-A093-B21F6B9577F9}" destId="{6C2B751C-B792-476B-861E-55C3110137C4}" srcOrd="2" destOrd="0" presId="urn:microsoft.com/office/officeart/2005/8/layout/orgChart1"/>
    <dgm:cxn modelId="{E80914A4-37C3-4CC8-9904-4A0707475739}" type="presParOf" srcId="{543FDA4A-5143-489F-A093-B21F6B9577F9}" destId="{5EF948B2-B85C-4FDC-BF6C-E68141970FBC}" srcOrd="3" destOrd="0" presId="urn:microsoft.com/office/officeart/2005/8/layout/orgChart1"/>
    <dgm:cxn modelId="{C5ACA752-7906-45D5-8E8B-BA2CA4440BFF}" type="presParOf" srcId="{5EF948B2-B85C-4FDC-BF6C-E68141970FBC}" destId="{CD3B991C-EEE7-41C1-93C3-F168A3901BA6}" srcOrd="0" destOrd="0" presId="urn:microsoft.com/office/officeart/2005/8/layout/orgChart1"/>
    <dgm:cxn modelId="{22D6766D-7FAF-42D6-882F-944406C7255B}" type="presParOf" srcId="{CD3B991C-EEE7-41C1-93C3-F168A3901BA6}" destId="{5E0A2E2A-11D4-410A-9BD1-8793D7B5DBEF}" srcOrd="0" destOrd="0" presId="urn:microsoft.com/office/officeart/2005/8/layout/orgChart1"/>
    <dgm:cxn modelId="{1050E681-9332-4D1C-93FB-57F9F7E5D392}" type="presParOf" srcId="{CD3B991C-EEE7-41C1-93C3-F168A3901BA6}" destId="{9B7157B8-EDF8-4AD9-BB76-4C9809D31C59}" srcOrd="1" destOrd="0" presId="urn:microsoft.com/office/officeart/2005/8/layout/orgChart1"/>
    <dgm:cxn modelId="{9CF36929-C788-403C-8400-49BC6F99027E}" type="presParOf" srcId="{5EF948B2-B85C-4FDC-BF6C-E68141970FBC}" destId="{1A5533A7-0C73-4500-B591-DEB72EDBCD16}" srcOrd="1" destOrd="0" presId="urn:microsoft.com/office/officeart/2005/8/layout/orgChart1"/>
    <dgm:cxn modelId="{9D6453E0-A1D5-4418-B0CA-46F1F31B8329}" type="presParOf" srcId="{5EF948B2-B85C-4FDC-BF6C-E68141970FBC}" destId="{246D5A01-4786-409F-8717-175633BBEBAF}" srcOrd="2" destOrd="0" presId="urn:microsoft.com/office/officeart/2005/8/layout/orgChart1"/>
    <dgm:cxn modelId="{44953675-0C61-4B0C-A6BD-808E2DDD2711}" type="presParOf" srcId="{543FDA4A-5143-489F-A093-B21F6B9577F9}" destId="{CF7A7DF7-ECC7-48A2-A1FE-8A7F72AE2279}" srcOrd="4" destOrd="0" presId="urn:microsoft.com/office/officeart/2005/8/layout/orgChart1"/>
    <dgm:cxn modelId="{CB3D993F-6FE4-4917-8938-0B6B656B1DAA}" type="presParOf" srcId="{543FDA4A-5143-489F-A093-B21F6B9577F9}" destId="{38886B86-982E-4B6F-95BF-8E7A3B8B845D}" srcOrd="5" destOrd="0" presId="urn:microsoft.com/office/officeart/2005/8/layout/orgChart1"/>
    <dgm:cxn modelId="{39150677-DC5C-4E4B-B36B-B7E2B6438B36}" type="presParOf" srcId="{38886B86-982E-4B6F-95BF-8E7A3B8B845D}" destId="{753B518B-9C18-4392-B4FB-C5902F62C30A}" srcOrd="0" destOrd="0" presId="urn:microsoft.com/office/officeart/2005/8/layout/orgChart1"/>
    <dgm:cxn modelId="{6D082DE8-A319-440C-A358-C7BDE36FF4F6}" type="presParOf" srcId="{753B518B-9C18-4392-B4FB-C5902F62C30A}" destId="{FC6F3E47-E6DF-45B2-ADAD-7D620B4423D2}" srcOrd="0" destOrd="0" presId="urn:microsoft.com/office/officeart/2005/8/layout/orgChart1"/>
    <dgm:cxn modelId="{308B0225-0120-4F69-9480-E5B36A1C7EC2}" type="presParOf" srcId="{753B518B-9C18-4392-B4FB-C5902F62C30A}" destId="{BEDAB0B7-5CAB-4FB6-94CC-EB2445722BE9}" srcOrd="1" destOrd="0" presId="urn:microsoft.com/office/officeart/2005/8/layout/orgChart1"/>
    <dgm:cxn modelId="{B1547B9F-D3F4-4CA3-BAAD-39060EED8C85}" type="presParOf" srcId="{38886B86-982E-4B6F-95BF-8E7A3B8B845D}" destId="{83E91EDE-530D-41BE-9794-F47A5622A5B5}" srcOrd="1" destOrd="0" presId="urn:microsoft.com/office/officeart/2005/8/layout/orgChart1"/>
    <dgm:cxn modelId="{FB18FED5-FF08-4E94-9737-0E4410435D87}" type="presParOf" srcId="{38886B86-982E-4B6F-95BF-8E7A3B8B845D}" destId="{60501F41-D17C-4DA3-A650-43C81D09D33B}" srcOrd="2" destOrd="0" presId="urn:microsoft.com/office/officeart/2005/8/layout/orgChart1"/>
    <dgm:cxn modelId="{AFC71010-8576-472F-8E5C-BBD037095EC3}" type="presParOf" srcId="{543FDA4A-5143-489F-A093-B21F6B9577F9}" destId="{266F1D15-CAA2-48F5-A4C7-828D14B93340}" srcOrd="6" destOrd="0" presId="urn:microsoft.com/office/officeart/2005/8/layout/orgChart1"/>
    <dgm:cxn modelId="{906B4E7E-4339-4255-958A-0B005199BAA2}" type="presParOf" srcId="{543FDA4A-5143-489F-A093-B21F6B9577F9}" destId="{64D95A26-2393-4989-B7AA-B616B98CF542}" srcOrd="7" destOrd="0" presId="urn:microsoft.com/office/officeart/2005/8/layout/orgChart1"/>
    <dgm:cxn modelId="{C4115D3F-F954-480E-907D-D7B0E69A5197}" type="presParOf" srcId="{64D95A26-2393-4989-B7AA-B616B98CF542}" destId="{14D0734E-29FA-47BB-8EB5-D7B9A54E7142}" srcOrd="0" destOrd="0" presId="urn:microsoft.com/office/officeart/2005/8/layout/orgChart1"/>
    <dgm:cxn modelId="{2F09423C-E637-4967-A8D6-0AC010740E4C}" type="presParOf" srcId="{14D0734E-29FA-47BB-8EB5-D7B9A54E7142}" destId="{F7A54722-8C2F-44DF-9589-6A1F36366A79}" srcOrd="0" destOrd="0" presId="urn:microsoft.com/office/officeart/2005/8/layout/orgChart1"/>
    <dgm:cxn modelId="{AFCB67E6-38ED-4CF4-B5DB-582846CE7DC6}" type="presParOf" srcId="{14D0734E-29FA-47BB-8EB5-D7B9A54E7142}" destId="{12A9ABAB-D4D7-44EC-B2D8-C42EF7257349}" srcOrd="1" destOrd="0" presId="urn:microsoft.com/office/officeart/2005/8/layout/orgChart1"/>
    <dgm:cxn modelId="{3097E705-5DE8-4EC2-9C5B-8C38BD3D1C8B}" type="presParOf" srcId="{64D95A26-2393-4989-B7AA-B616B98CF542}" destId="{8B431242-EB5B-4F46-B2B9-567E2F0FFC4F}" srcOrd="1" destOrd="0" presId="urn:microsoft.com/office/officeart/2005/8/layout/orgChart1"/>
    <dgm:cxn modelId="{44D5F20E-6192-4C96-818B-70DAAAE89A7C}" type="presParOf" srcId="{64D95A26-2393-4989-B7AA-B616B98CF542}" destId="{4737201B-2936-4B6B-AACA-CE911EC062B3}" srcOrd="2" destOrd="0" presId="urn:microsoft.com/office/officeart/2005/8/layout/orgChart1"/>
    <dgm:cxn modelId="{B18514E0-C801-4A16-8AFA-9B78ED56A177}" type="presParOf" srcId="{543FDA4A-5143-489F-A093-B21F6B9577F9}" destId="{A725778B-9338-4338-98EF-174B965F1D37}" srcOrd="8" destOrd="0" presId="urn:microsoft.com/office/officeart/2005/8/layout/orgChart1"/>
    <dgm:cxn modelId="{9A249F6B-0662-4A91-95E6-0B10BA3214D0}" type="presParOf" srcId="{543FDA4A-5143-489F-A093-B21F6B9577F9}" destId="{23494932-1539-4415-AB42-9CA9CC03E7AC}" srcOrd="9" destOrd="0" presId="urn:microsoft.com/office/officeart/2005/8/layout/orgChart1"/>
    <dgm:cxn modelId="{ED3AA829-7B51-40FF-B376-72FF51BF6130}" type="presParOf" srcId="{23494932-1539-4415-AB42-9CA9CC03E7AC}" destId="{030822F4-FAA9-44C1-8CB4-16F909B7620E}" srcOrd="0" destOrd="0" presId="urn:microsoft.com/office/officeart/2005/8/layout/orgChart1"/>
    <dgm:cxn modelId="{0DBF0F9D-F5B5-42C5-AD07-EC1A17B9C956}" type="presParOf" srcId="{030822F4-FAA9-44C1-8CB4-16F909B7620E}" destId="{895546DB-BC60-41EC-AB57-E62ED753EF75}" srcOrd="0" destOrd="0" presId="urn:microsoft.com/office/officeart/2005/8/layout/orgChart1"/>
    <dgm:cxn modelId="{A9286AA7-E1EA-4AEF-BF50-6064AFB553AE}" type="presParOf" srcId="{030822F4-FAA9-44C1-8CB4-16F909B7620E}" destId="{33D0515A-FC0B-4BF6-8DEF-73E6C3C734E9}" srcOrd="1" destOrd="0" presId="urn:microsoft.com/office/officeart/2005/8/layout/orgChart1"/>
    <dgm:cxn modelId="{705C3207-0E0E-4B18-9006-3A4EC8201D38}" type="presParOf" srcId="{23494932-1539-4415-AB42-9CA9CC03E7AC}" destId="{22E9CC7E-0B1F-4C08-81BB-AD28C34147E2}" srcOrd="1" destOrd="0" presId="urn:microsoft.com/office/officeart/2005/8/layout/orgChart1"/>
    <dgm:cxn modelId="{145BD151-BDF2-4246-86CD-9BA9A04CBFF8}" type="presParOf" srcId="{23494932-1539-4415-AB42-9CA9CC03E7AC}" destId="{F495A1BA-1D81-4C19-9B96-E189C575E45F}" srcOrd="2" destOrd="0" presId="urn:microsoft.com/office/officeart/2005/8/layout/orgChart1"/>
    <dgm:cxn modelId="{F53A4AAD-E247-4599-948E-E446077D2FF7}" type="presParOf" srcId="{543FDA4A-5143-489F-A093-B21F6B9577F9}" destId="{D6C86EAF-AEA9-4CBD-8EE7-80DC1532EB84}" srcOrd="10" destOrd="0" presId="urn:microsoft.com/office/officeart/2005/8/layout/orgChart1"/>
    <dgm:cxn modelId="{C4E6324C-243E-4A48-A59A-05B3EB9A1EED}" type="presParOf" srcId="{543FDA4A-5143-489F-A093-B21F6B9577F9}" destId="{D615F752-03BE-4CB8-B5DD-85ADE26ED4EB}" srcOrd="11" destOrd="0" presId="urn:microsoft.com/office/officeart/2005/8/layout/orgChart1"/>
    <dgm:cxn modelId="{0314D3F8-4C18-4E1D-A22F-50067A095C24}" type="presParOf" srcId="{D615F752-03BE-4CB8-B5DD-85ADE26ED4EB}" destId="{6ADE096D-60CE-4485-898B-E73911231D40}" srcOrd="0" destOrd="0" presId="urn:microsoft.com/office/officeart/2005/8/layout/orgChart1"/>
    <dgm:cxn modelId="{3C3842A9-EA0A-459C-BC4A-92938F3244C2}" type="presParOf" srcId="{6ADE096D-60CE-4485-898B-E73911231D40}" destId="{4F211CE8-382A-4A24-BD2F-26BEAAB7A649}" srcOrd="0" destOrd="0" presId="urn:microsoft.com/office/officeart/2005/8/layout/orgChart1"/>
    <dgm:cxn modelId="{CA93B6F5-B7DB-4A0D-B85E-65C34265C91D}" type="presParOf" srcId="{6ADE096D-60CE-4485-898B-E73911231D40}" destId="{46BBAC59-C5BF-4155-A5D2-3B64ACC76C96}" srcOrd="1" destOrd="0" presId="urn:microsoft.com/office/officeart/2005/8/layout/orgChart1"/>
    <dgm:cxn modelId="{EF316BBE-5D93-4A00-A165-EBF98F89ED50}" type="presParOf" srcId="{D615F752-03BE-4CB8-B5DD-85ADE26ED4EB}" destId="{F1564B5D-EE42-4A82-8E0B-C0A6D876CD02}" srcOrd="1" destOrd="0" presId="urn:microsoft.com/office/officeart/2005/8/layout/orgChart1"/>
    <dgm:cxn modelId="{3DFEFE23-B434-48FA-B517-C9C2FB60D923}" type="presParOf" srcId="{D615F752-03BE-4CB8-B5DD-85ADE26ED4EB}" destId="{84100A9D-A2A8-4DDA-AFBD-4736C9236C95}" srcOrd="2" destOrd="0" presId="urn:microsoft.com/office/officeart/2005/8/layout/orgChart1"/>
    <dgm:cxn modelId="{8D41AA89-F58A-4EAE-9A2E-FBF9E47D12E3}" type="presParOf" srcId="{543FDA4A-5143-489F-A093-B21F6B9577F9}" destId="{B659A468-AC5C-4D8F-B9FA-B67FD857C4B8}" srcOrd="12" destOrd="0" presId="urn:microsoft.com/office/officeart/2005/8/layout/orgChart1"/>
    <dgm:cxn modelId="{E29C8B72-C61A-42D4-9B18-B209821E98F7}" type="presParOf" srcId="{543FDA4A-5143-489F-A093-B21F6B9577F9}" destId="{60DAD5F9-C25A-487A-98E0-CC0FAF0BCE29}" srcOrd="13" destOrd="0" presId="urn:microsoft.com/office/officeart/2005/8/layout/orgChart1"/>
    <dgm:cxn modelId="{A721ED4E-13E6-4BF8-B2D5-B8C50BBF52C0}" type="presParOf" srcId="{60DAD5F9-C25A-487A-98E0-CC0FAF0BCE29}" destId="{84CE6968-2B08-4711-9C15-65424B1CC3F0}" srcOrd="0" destOrd="0" presId="urn:microsoft.com/office/officeart/2005/8/layout/orgChart1"/>
    <dgm:cxn modelId="{DF0D5487-D759-4B0C-B7A7-014681E645F7}" type="presParOf" srcId="{84CE6968-2B08-4711-9C15-65424B1CC3F0}" destId="{9AC7B4F2-6920-48A5-9390-966A8542DF7D}" srcOrd="0" destOrd="0" presId="urn:microsoft.com/office/officeart/2005/8/layout/orgChart1"/>
    <dgm:cxn modelId="{3A2D7FB8-1F6E-45DA-9B99-39DCCDA9E815}" type="presParOf" srcId="{84CE6968-2B08-4711-9C15-65424B1CC3F0}" destId="{67DB831E-6B1B-4E22-927F-80141BF44F87}" srcOrd="1" destOrd="0" presId="urn:microsoft.com/office/officeart/2005/8/layout/orgChart1"/>
    <dgm:cxn modelId="{035DDA8A-8E93-4540-AF4A-07AD4D532C93}" type="presParOf" srcId="{60DAD5F9-C25A-487A-98E0-CC0FAF0BCE29}" destId="{F03F9D88-5AD4-4A12-8089-5342D42E5A70}" srcOrd="1" destOrd="0" presId="urn:microsoft.com/office/officeart/2005/8/layout/orgChart1"/>
    <dgm:cxn modelId="{36B1EBF7-80D8-4431-9FBD-E2564FC901F0}" type="presParOf" srcId="{60DAD5F9-C25A-487A-98E0-CC0FAF0BCE29}" destId="{48A09D13-78B5-44B8-BFB0-58F1238716AB}" srcOrd="2" destOrd="0" presId="urn:microsoft.com/office/officeart/2005/8/layout/orgChart1"/>
    <dgm:cxn modelId="{FA1AA4B7-4BEB-44C2-B7D8-90A60ED776E0}" type="presParOf" srcId="{543FDA4A-5143-489F-A093-B21F6B9577F9}" destId="{D229FA3B-D1A4-4257-8AA0-14AE1FF16DC1}" srcOrd="14" destOrd="0" presId="urn:microsoft.com/office/officeart/2005/8/layout/orgChart1"/>
    <dgm:cxn modelId="{DCD9557C-0CD4-48DF-A3E9-BAEC2F1737C4}" type="presParOf" srcId="{543FDA4A-5143-489F-A093-B21F6B9577F9}" destId="{9C272C2F-3075-40D5-8080-31BFE32627A1}" srcOrd="15" destOrd="0" presId="urn:microsoft.com/office/officeart/2005/8/layout/orgChart1"/>
    <dgm:cxn modelId="{8622DBE5-4581-4BC2-A147-628738B475DD}" type="presParOf" srcId="{9C272C2F-3075-40D5-8080-31BFE32627A1}" destId="{65E6A265-6E63-4D63-BC47-AA24C83B3A81}" srcOrd="0" destOrd="0" presId="urn:microsoft.com/office/officeart/2005/8/layout/orgChart1"/>
    <dgm:cxn modelId="{5F68064E-25AA-4960-B94E-3E07D92F417B}" type="presParOf" srcId="{65E6A265-6E63-4D63-BC47-AA24C83B3A81}" destId="{42AED203-2FA3-47E5-B896-FB817201C44D}" srcOrd="0" destOrd="0" presId="urn:microsoft.com/office/officeart/2005/8/layout/orgChart1"/>
    <dgm:cxn modelId="{0929F064-2359-4BC4-99A8-8ACC8F9257EC}" type="presParOf" srcId="{65E6A265-6E63-4D63-BC47-AA24C83B3A81}" destId="{0B78762B-A821-4141-AA80-6B628E2B7EBE}" srcOrd="1" destOrd="0" presId="urn:microsoft.com/office/officeart/2005/8/layout/orgChart1"/>
    <dgm:cxn modelId="{7B66B8D4-8E5A-466E-9E56-146C95A4A792}" type="presParOf" srcId="{9C272C2F-3075-40D5-8080-31BFE32627A1}" destId="{E60FFABB-64C9-478E-B8D9-20A2C5DA6C18}" srcOrd="1" destOrd="0" presId="urn:microsoft.com/office/officeart/2005/8/layout/orgChart1"/>
    <dgm:cxn modelId="{6C4E4669-A347-4247-8798-2941F2054DBA}" type="presParOf" srcId="{9C272C2F-3075-40D5-8080-31BFE32627A1}" destId="{7DEC232B-26AE-4E71-9958-001686BAF5F0}" srcOrd="2" destOrd="0" presId="urn:microsoft.com/office/officeart/2005/8/layout/orgChart1"/>
    <dgm:cxn modelId="{84D3FB62-8BED-4786-936E-DA4F09F166F1}" type="presParOf" srcId="{98658C6C-2CE2-4EF3-8548-5373D31A7842}" destId="{2C6D8CDE-A08C-4372-8A7F-AC0310A87F3C}" srcOrd="2" destOrd="0" presId="urn:microsoft.com/office/officeart/2005/8/layout/orgChart1"/>
    <dgm:cxn modelId="{3B4D37DF-5353-4593-96D2-B1839CA33FD4}" type="presParOf" srcId="{513F23FE-50C7-4905-9214-55762AB363B3}" destId="{87487BF5-0224-42F6-B32D-E2D6252CDA99}" srcOrd="8" destOrd="0" presId="urn:microsoft.com/office/officeart/2005/8/layout/orgChart1"/>
    <dgm:cxn modelId="{FE1076DF-281E-470D-89A1-30B8C87D2FE2}" type="presParOf" srcId="{513F23FE-50C7-4905-9214-55762AB363B3}" destId="{10BA4BAB-EBA3-4E81-8E76-EA9C4E51046F}" srcOrd="9" destOrd="0" presId="urn:microsoft.com/office/officeart/2005/8/layout/orgChart1"/>
    <dgm:cxn modelId="{867AB519-6067-4A6D-9B97-08CF27549BF8}" type="presParOf" srcId="{10BA4BAB-EBA3-4E81-8E76-EA9C4E51046F}" destId="{629F2DC7-B8CC-4AA8-B4CB-DB57892967C2}" srcOrd="0" destOrd="0" presId="urn:microsoft.com/office/officeart/2005/8/layout/orgChart1"/>
    <dgm:cxn modelId="{AFEAB341-E872-4D83-B6A3-DCC3F9AFA7D6}" type="presParOf" srcId="{629F2DC7-B8CC-4AA8-B4CB-DB57892967C2}" destId="{788C3F60-9093-4EC0-B48F-51FBF208900C}" srcOrd="0" destOrd="0" presId="urn:microsoft.com/office/officeart/2005/8/layout/orgChart1"/>
    <dgm:cxn modelId="{5BDF5529-F459-4B83-B1A4-9D3C4C25695B}" type="presParOf" srcId="{629F2DC7-B8CC-4AA8-B4CB-DB57892967C2}" destId="{64E37389-32E3-4EDC-BDC9-2368E6552332}" srcOrd="1" destOrd="0" presId="urn:microsoft.com/office/officeart/2005/8/layout/orgChart1"/>
    <dgm:cxn modelId="{53D82BC6-30F0-4F79-9EA0-2659A22909ED}" type="presParOf" srcId="{10BA4BAB-EBA3-4E81-8E76-EA9C4E51046F}" destId="{85E04850-5D28-44A6-93D1-468550FEE485}" srcOrd="1" destOrd="0" presId="urn:microsoft.com/office/officeart/2005/8/layout/orgChart1"/>
    <dgm:cxn modelId="{1E3A1556-3FC5-4FC0-962C-42ABEC742FED}" type="presParOf" srcId="{85E04850-5D28-44A6-93D1-468550FEE485}" destId="{D6481FB9-E6AC-4D38-9C2B-2ABA98ED7764}" srcOrd="0" destOrd="0" presId="urn:microsoft.com/office/officeart/2005/8/layout/orgChart1"/>
    <dgm:cxn modelId="{54104457-5E63-4D53-9777-8DF6302592BB}" type="presParOf" srcId="{85E04850-5D28-44A6-93D1-468550FEE485}" destId="{876E7172-482D-410C-96C4-FB1B73671A04}" srcOrd="1" destOrd="0" presId="urn:microsoft.com/office/officeart/2005/8/layout/orgChart1"/>
    <dgm:cxn modelId="{7FD80A93-1CAD-4246-8DD8-13B7EEE3C03A}" type="presParOf" srcId="{876E7172-482D-410C-96C4-FB1B73671A04}" destId="{14360EDB-E188-4A7B-9235-CB4C0D24F759}" srcOrd="0" destOrd="0" presId="urn:microsoft.com/office/officeart/2005/8/layout/orgChart1"/>
    <dgm:cxn modelId="{047246BF-4ABD-4EAD-AE89-CD82B8AC8CA2}" type="presParOf" srcId="{14360EDB-E188-4A7B-9235-CB4C0D24F759}" destId="{35543F35-A2A0-497D-927D-01F8A22D6F1D}" srcOrd="0" destOrd="0" presId="urn:microsoft.com/office/officeart/2005/8/layout/orgChart1"/>
    <dgm:cxn modelId="{2036EA66-43DF-4F46-BE9A-1E3A4A8B83E1}" type="presParOf" srcId="{14360EDB-E188-4A7B-9235-CB4C0D24F759}" destId="{2E2D79F5-42C3-4C53-9DC4-686FDA95E25F}" srcOrd="1" destOrd="0" presId="urn:microsoft.com/office/officeart/2005/8/layout/orgChart1"/>
    <dgm:cxn modelId="{930FF940-82B9-4F76-8A4C-0E5D622BE4D8}" type="presParOf" srcId="{876E7172-482D-410C-96C4-FB1B73671A04}" destId="{F193733D-AC80-4066-9158-959A8CB46F4B}" srcOrd="1" destOrd="0" presId="urn:microsoft.com/office/officeart/2005/8/layout/orgChart1"/>
    <dgm:cxn modelId="{F49AFF7C-8F19-4AFD-BD6C-4AE1946D361B}" type="presParOf" srcId="{876E7172-482D-410C-96C4-FB1B73671A04}" destId="{4A5A0190-79BD-4141-B218-ADD7A9753402}" srcOrd="2" destOrd="0" presId="urn:microsoft.com/office/officeart/2005/8/layout/orgChart1"/>
    <dgm:cxn modelId="{5768DBE2-F43E-46D3-A426-AE1B2FD7E30E}" type="presParOf" srcId="{85E04850-5D28-44A6-93D1-468550FEE485}" destId="{7BF8AC0C-A91B-46A9-A7FC-EF6CE514ABAA}" srcOrd="2" destOrd="0" presId="urn:microsoft.com/office/officeart/2005/8/layout/orgChart1"/>
    <dgm:cxn modelId="{FA3039DF-E233-4BAE-A4DA-27A5B968F19E}" type="presParOf" srcId="{85E04850-5D28-44A6-93D1-468550FEE485}" destId="{56F3E311-EC35-4292-9010-31B61EF468EA}" srcOrd="3" destOrd="0" presId="urn:microsoft.com/office/officeart/2005/8/layout/orgChart1"/>
    <dgm:cxn modelId="{85025013-4F2E-46AB-8A42-2D083530B837}" type="presParOf" srcId="{56F3E311-EC35-4292-9010-31B61EF468EA}" destId="{00C4456B-BE6A-4C8B-93C8-343B063C3A1F}" srcOrd="0" destOrd="0" presId="urn:microsoft.com/office/officeart/2005/8/layout/orgChart1"/>
    <dgm:cxn modelId="{0263A790-608A-4751-942B-FC7110E3D24D}" type="presParOf" srcId="{00C4456B-BE6A-4C8B-93C8-343B063C3A1F}" destId="{926FBDA5-0047-4C60-83C4-E04C07FF2C1C}" srcOrd="0" destOrd="0" presId="urn:microsoft.com/office/officeart/2005/8/layout/orgChart1"/>
    <dgm:cxn modelId="{7483641A-49DC-4D2F-8C6B-A96DFFBB9FAC}" type="presParOf" srcId="{00C4456B-BE6A-4C8B-93C8-343B063C3A1F}" destId="{CC87A739-F352-40A0-A6F0-1528C63A49A5}" srcOrd="1" destOrd="0" presId="urn:microsoft.com/office/officeart/2005/8/layout/orgChart1"/>
    <dgm:cxn modelId="{39E2586D-81E8-4DEF-8DCE-40F02B943116}" type="presParOf" srcId="{56F3E311-EC35-4292-9010-31B61EF468EA}" destId="{B590B950-3305-49BE-BB20-F549ED73A097}" srcOrd="1" destOrd="0" presId="urn:microsoft.com/office/officeart/2005/8/layout/orgChart1"/>
    <dgm:cxn modelId="{F944902E-AEB2-46B1-80FB-267CCB39C5A8}" type="presParOf" srcId="{56F3E311-EC35-4292-9010-31B61EF468EA}" destId="{994ABADA-0E77-46B0-BB8C-9E6334133DF4}" srcOrd="2" destOrd="0" presId="urn:microsoft.com/office/officeart/2005/8/layout/orgChart1"/>
    <dgm:cxn modelId="{29D7B892-9B33-4CF6-8CBD-3C71C6502A2B}" type="presParOf" srcId="{10BA4BAB-EBA3-4E81-8E76-EA9C4E51046F}" destId="{3D35D7F3-46B7-4AA4-9048-7538B8622CFA}" srcOrd="2" destOrd="0" presId="urn:microsoft.com/office/officeart/2005/8/layout/orgChart1"/>
    <dgm:cxn modelId="{3A8DD634-C36A-4B8D-ABD4-B9575DE3A141}" type="presParOf" srcId="{513F23FE-50C7-4905-9214-55762AB363B3}" destId="{877020DA-0A7A-43C9-B70C-F3F788B9A621}" srcOrd="10" destOrd="0" presId="urn:microsoft.com/office/officeart/2005/8/layout/orgChart1"/>
    <dgm:cxn modelId="{3604DF26-9BAD-4EDD-AF70-799E036EF1CC}" type="presParOf" srcId="{513F23FE-50C7-4905-9214-55762AB363B3}" destId="{57201095-46FF-4762-98B3-66A271082A08}" srcOrd="11" destOrd="0" presId="urn:microsoft.com/office/officeart/2005/8/layout/orgChart1"/>
    <dgm:cxn modelId="{4C8884B2-D7B8-474C-B219-83973A09E0F9}" type="presParOf" srcId="{57201095-46FF-4762-98B3-66A271082A08}" destId="{C3AD9FAB-3279-4CD9-807F-B31A6AB511CC}" srcOrd="0" destOrd="0" presId="urn:microsoft.com/office/officeart/2005/8/layout/orgChart1"/>
    <dgm:cxn modelId="{72BB7687-CE35-4479-8277-CD91D4910858}" type="presParOf" srcId="{C3AD9FAB-3279-4CD9-807F-B31A6AB511CC}" destId="{45500AEE-7C1A-4343-A46E-2DA907ACA0B4}" srcOrd="0" destOrd="0" presId="urn:microsoft.com/office/officeart/2005/8/layout/orgChart1"/>
    <dgm:cxn modelId="{E1D0CC4A-D8C0-4D14-8611-CDA0D0370EE9}" type="presParOf" srcId="{C3AD9FAB-3279-4CD9-807F-B31A6AB511CC}" destId="{411DA182-6E12-49F0-B26A-D9A47CF51E6A}" srcOrd="1" destOrd="0" presId="urn:microsoft.com/office/officeart/2005/8/layout/orgChart1"/>
    <dgm:cxn modelId="{C6A3E619-8054-41C6-90D7-6D3EAE344B34}" type="presParOf" srcId="{57201095-46FF-4762-98B3-66A271082A08}" destId="{9C56547F-E2AE-4C86-B6EA-28AD8BC79191}" srcOrd="1" destOrd="0" presId="urn:microsoft.com/office/officeart/2005/8/layout/orgChart1"/>
    <dgm:cxn modelId="{9B6C0390-7F48-4CF8-9520-52B201DEAEEA}" type="presParOf" srcId="{9C56547F-E2AE-4C86-B6EA-28AD8BC79191}" destId="{881A9858-303D-4248-9192-D4EF0B77908B}" srcOrd="0" destOrd="0" presId="urn:microsoft.com/office/officeart/2005/8/layout/orgChart1"/>
    <dgm:cxn modelId="{5E49C727-D9C1-4618-8A59-27FA2FCD7F74}" type="presParOf" srcId="{9C56547F-E2AE-4C86-B6EA-28AD8BC79191}" destId="{D3FAD6F3-CCDB-4922-9AE7-BB6011996B39}" srcOrd="1" destOrd="0" presId="urn:microsoft.com/office/officeart/2005/8/layout/orgChart1"/>
    <dgm:cxn modelId="{20C552FD-A131-4BDE-B73C-2EC53A2E4A60}" type="presParOf" srcId="{D3FAD6F3-CCDB-4922-9AE7-BB6011996B39}" destId="{89B78121-1629-4802-961D-E9FF0D9A955C}" srcOrd="0" destOrd="0" presId="urn:microsoft.com/office/officeart/2005/8/layout/orgChart1"/>
    <dgm:cxn modelId="{D4154F2B-F1D5-421D-9BEF-66BBB4CC6DD1}" type="presParOf" srcId="{89B78121-1629-4802-961D-E9FF0D9A955C}" destId="{311B6FFA-CC8C-4076-9884-BED361AAFC20}" srcOrd="0" destOrd="0" presId="urn:microsoft.com/office/officeart/2005/8/layout/orgChart1"/>
    <dgm:cxn modelId="{3225CF1E-828D-4DAF-B406-0C0EC1993A0A}" type="presParOf" srcId="{89B78121-1629-4802-961D-E9FF0D9A955C}" destId="{A272F16F-732B-4810-BF57-2CB7194CF549}" srcOrd="1" destOrd="0" presId="urn:microsoft.com/office/officeart/2005/8/layout/orgChart1"/>
    <dgm:cxn modelId="{8D68DF7D-477C-4A0B-A55F-0785174EAFB2}" type="presParOf" srcId="{D3FAD6F3-CCDB-4922-9AE7-BB6011996B39}" destId="{93AB31DE-250D-49CD-8693-D2A287C72CC4}" srcOrd="1" destOrd="0" presId="urn:microsoft.com/office/officeart/2005/8/layout/orgChart1"/>
    <dgm:cxn modelId="{001538D4-1FA3-4FFF-A03C-696F595FE4AC}" type="presParOf" srcId="{D3FAD6F3-CCDB-4922-9AE7-BB6011996B39}" destId="{D0FE2438-3C4D-4181-8C83-9D89B1A8850C}" srcOrd="2" destOrd="0" presId="urn:microsoft.com/office/officeart/2005/8/layout/orgChart1"/>
    <dgm:cxn modelId="{2BE5B89D-E448-42F0-805A-5CC3CC125F36}" type="presParOf" srcId="{9C56547F-E2AE-4C86-B6EA-28AD8BC79191}" destId="{7C336E2E-E4E5-45C1-A3A6-DFFD17D637C6}" srcOrd="2" destOrd="0" presId="urn:microsoft.com/office/officeart/2005/8/layout/orgChart1"/>
    <dgm:cxn modelId="{B5C91A2B-D80A-44C5-8284-04CA2088A826}" type="presParOf" srcId="{9C56547F-E2AE-4C86-B6EA-28AD8BC79191}" destId="{8C0586A3-3824-4C74-9822-B7A1CD3370E6}" srcOrd="3" destOrd="0" presId="urn:microsoft.com/office/officeart/2005/8/layout/orgChart1"/>
    <dgm:cxn modelId="{CA47BED4-2B22-4B7D-91F4-7F1D86E961A9}" type="presParOf" srcId="{8C0586A3-3824-4C74-9822-B7A1CD3370E6}" destId="{630975F9-7938-463E-93F2-9BBDCE141BC4}" srcOrd="0" destOrd="0" presId="urn:microsoft.com/office/officeart/2005/8/layout/orgChart1"/>
    <dgm:cxn modelId="{64EB18D2-9626-4EBC-B554-0B7B36F5E591}" type="presParOf" srcId="{630975F9-7938-463E-93F2-9BBDCE141BC4}" destId="{82438F65-4F1A-4204-A82F-237CBEB711DF}" srcOrd="0" destOrd="0" presId="urn:microsoft.com/office/officeart/2005/8/layout/orgChart1"/>
    <dgm:cxn modelId="{BC0354FB-3926-4197-B8D0-92EC310B05F5}" type="presParOf" srcId="{630975F9-7938-463E-93F2-9BBDCE141BC4}" destId="{B1608118-FFA8-4935-BD8D-71F17DEAE791}" srcOrd="1" destOrd="0" presId="urn:microsoft.com/office/officeart/2005/8/layout/orgChart1"/>
    <dgm:cxn modelId="{9B2C8CEA-81CC-4B8E-BC8A-BA32D1599BA3}" type="presParOf" srcId="{8C0586A3-3824-4C74-9822-B7A1CD3370E6}" destId="{3BF1A819-4C51-43B6-970B-FCF506C94E66}" srcOrd="1" destOrd="0" presId="urn:microsoft.com/office/officeart/2005/8/layout/orgChart1"/>
    <dgm:cxn modelId="{496B8A04-ED08-4907-8763-F63B8C3D8F93}" type="presParOf" srcId="{8C0586A3-3824-4C74-9822-B7A1CD3370E6}" destId="{651A4127-28D4-428C-9360-DE1FDFE1E747}" srcOrd="2" destOrd="0" presId="urn:microsoft.com/office/officeart/2005/8/layout/orgChart1"/>
    <dgm:cxn modelId="{19AE09EA-8CC2-4747-8F9E-19CE1B4984A8}" type="presParOf" srcId="{9C56547F-E2AE-4C86-B6EA-28AD8BC79191}" destId="{35DAD0D5-33DF-4357-9441-C9DD7E228360}" srcOrd="4" destOrd="0" presId="urn:microsoft.com/office/officeart/2005/8/layout/orgChart1"/>
    <dgm:cxn modelId="{570B5D12-8919-45CE-ACCE-BF986F02B4B5}" type="presParOf" srcId="{9C56547F-E2AE-4C86-B6EA-28AD8BC79191}" destId="{B7901413-07C4-4AD5-9654-B2606C456D1B}" srcOrd="5" destOrd="0" presId="urn:microsoft.com/office/officeart/2005/8/layout/orgChart1"/>
    <dgm:cxn modelId="{584C186F-A8DF-4730-BC5F-71F554E4A9AC}" type="presParOf" srcId="{B7901413-07C4-4AD5-9654-B2606C456D1B}" destId="{7A8F5DE0-EC7F-4831-94DA-95124B613796}" srcOrd="0" destOrd="0" presId="urn:microsoft.com/office/officeart/2005/8/layout/orgChart1"/>
    <dgm:cxn modelId="{1BEF3818-BECE-4805-8C73-51DA7DF6FE69}" type="presParOf" srcId="{7A8F5DE0-EC7F-4831-94DA-95124B613796}" destId="{3BE09A5A-F910-4740-8367-93F6511D861B}" srcOrd="0" destOrd="0" presId="urn:microsoft.com/office/officeart/2005/8/layout/orgChart1"/>
    <dgm:cxn modelId="{14E253AA-7AF4-4270-AF5E-CD01E5D0E1AD}" type="presParOf" srcId="{7A8F5DE0-EC7F-4831-94DA-95124B613796}" destId="{92C7D37D-0D1C-44BA-9EF1-D9A8F1F54F97}" srcOrd="1" destOrd="0" presId="urn:microsoft.com/office/officeart/2005/8/layout/orgChart1"/>
    <dgm:cxn modelId="{9DA9448E-220B-48A6-93E2-90652049DD32}" type="presParOf" srcId="{B7901413-07C4-4AD5-9654-B2606C456D1B}" destId="{C9306787-E671-49C3-9B9A-3CB69F22420A}" srcOrd="1" destOrd="0" presId="urn:microsoft.com/office/officeart/2005/8/layout/orgChart1"/>
    <dgm:cxn modelId="{8025D2DB-3A0B-45BD-B076-84C3C6E12C07}" type="presParOf" srcId="{B7901413-07C4-4AD5-9654-B2606C456D1B}" destId="{6FCD61E1-CFE8-46AC-A9F7-38FE82C3E97E}" srcOrd="2" destOrd="0" presId="urn:microsoft.com/office/officeart/2005/8/layout/orgChart1"/>
    <dgm:cxn modelId="{69D62F40-4845-4F3D-9729-04868BBF7FB3}" type="presParOf" srcId="{9C56547F-E2AE-4C86-B6EA-28AD8BC79191}" destId="{F74B8A06-4D25-4EEC-BDC1-762651739FE4}" srcOrd="6" destOrd="0" presId="urn:microsoft.com/office/officeart/2005/8/layout/orgChart1"/>
    <dgm:cxn modelId="{2C85C769-94A2-4E81-BB10-B324B73FD81C}" type="presParOf" srcId="{9C56547F-E2AE-4C86-B6EA-28AD8BC79191}" destId="{39886D63-2791-4C27-939C-EF422CE39B8D}" srcOrd="7" destOrd="0" presId="urn:microsoft.com/office/officeart/2005/8/layout/orgChart1"/>
    <dgm:cxn modelId="{E37D2E55-E768-4A28-B0AC-3264358D97C7}" type="presParOf" srcId="{39886D63-2791-4C27-939C-EF422CE39B8D}" destId="{C978D42D-4357-42B7-86CE-ACEE3D1AAB12}" srcOrd="0" destOrd="0" presId="urn:microsoft.com/office/officeart/2005/8/layout/orgChart1"/>
    <dgm:cxn modelId="{01B4E3A1-1FF6-47D2-946C-35F7FC2996E8}" type="presParOf" srcId="{C978D42D-4357-42B7-86CE-ACEE3D1AAB12}" destId="{DCEBAB83-CB5D-474D-B665-A8BEC9066ED7}" srcOrd="0" destOrd="0" presId="urn:microsoft.com/office/officeart/2005/8/layout/orgChart1"/>
    <dgm:cxn modelId="{2AC821A1-DB89-4628-801C-C93983437A1F}" type="presParOf" srcId="{C978D42D-4357-42B7-86CE-ACEE3D1AAB12}" destId="{8A839248-9C64-41B4-819B-C2C2644D0943}" srcOrd="1" destOrd="0" presId="urn:microsoft.com/office/officeart/2005/8/layout/orgChart1"/>
    <dgm:cxn modelId="{4EEDD8F7-3FBE-43B3-8A41-E783BC7192E0}" type="presParOf" srcId="{39886D63-2791-4C27-939C-EF422CE39B8D}" destId="{4BA4655E-490F-4892-B590-309D167EF849}" srcOrd="1" destOrd="0" presId="urn:microsoft.com/office/officeart/2005/8/layout/orgChart1"/>
    <dgm:cxn modelId="{48500082-9D9C-4582-B9EC-BA7890A5AB3C}" type="presParOf" srcId="{39886D63-2791-4C27-939C-EF422CE39B8D}" destId="{67CD9A16-F151-4EC4-855B-9CC8B17C85E0}" srcOrd="2" destOrd="0" presId="urn:microsoft.com/office/officeart/2005/8/layout/orgChart1"/>
    <dgm:cxn modelId="{EB5D3A6D-820F-42AB-8BDF-57528F6F2DBB}" type="presParOf" srcId="{57201095-46FF-4762-98B3-66A271082A08}" destId="{DB14CD94-7A6F-4CD2-835B-61B57E6F6CFF}" srcOrd="2" destOrd="0" presId="urn:microsoft.com/office/officeart/2005/8/layout/orgChart1"/>
    <dgm:cxn modelId="{10DD03FD-9710-44D7-98B6-7B735146AA7C}" type="presParOf" srcId="{513F23FE-50C7-4905-9214-55762AB363B3}" destId="{CAF55ABB-B01E-4074-A2DD-DE32DB8D81B3}" srcOrd="12" destOrd="0" presId="urn:microsoft.com/office/officeart/2005/8/layout/orgChart1"/>
    <dgm:cxn modelId="{647FDAF3-2C30-42A9-B0FB-DC7DDF2D0D57}" type="presParOf" srcId="{513F23FE-50C7-4905-9214-55762AB363B3}" destId="{B30F81A2-3B4F-4A13-97C5-3FA64AC1E464}" srcOrd="13" destOrd="0" presId="urn:microsoft.com/office/officeart/2005/8/layout/orgChart1"/>
    <dgm:cxn modelId="{31C10BCB-9ECE-4123-B795-E140FFE62D3B}" type="presParOf" srcId="{B30F81A2-3B4F-4A13-97C5-3FA64AC1E464}" destId="{C01199E5-F27B-4537-9DD6-C177709060B7}" srcOrd="0" destOrd="0" presId="urn:microsoft.com/office/officeart/2005/8/layout/orgChart1"/>
    <dgm:cxn modelId="{07C8531B-B77F-4717-920A-B50422C70DAE}" type="presParOf" srcId="{C01199E5-F27B-4537-9DD6-C177709060B7}" destId="{A303C4B3-9180-4664-ABB4-66D2C5913172}" srcOrd="0" destOrd="0" presId="urn:microsoft.com/office/officeart/2005/8/layout/orgChart1"/>
    <dgm:cxn modelId="{A70C2E03-3E4D-49F2-A623-CB168F040165}" type="presParOf" srcId="{C01199E5-F27B-4537-9DD6-C177709060B7}" destId="{719A28BA-5D6B-4190-B7AE-66376B8BCF9C}" srcOrd="1" destOrd="0" presId="urn:microsoft.com/office/officeart/2005/8/layout/orgChart1"/>
    <dgm:cxn modelId="{2F684213-E419-4C38-8C6D-3B25BFA8828C}" type="presParOf" srcId="{B30F81A2-3B4F-4A13-97C5-3FA64AC1E464}" destId="{8A90DFFE-DAB0-42EB-853B-3DCF5A2D189B}" srcOrd="1" destOrd="0" presId="urn:microsoft.com/office/officeart/2005/8/layout/orgChart1"/>
    <dgm:cxn modelId="{7C2B3627-8E27-4BDF-96F9-A5118E1BE497}" type="presParOf" srcId="{8A90DFFE-DAB0-42EB-853B-3DCF5A2D189B}" destId="{5F0317D1-9515-4880-A170-53E2653D7D52}" srcOrd="0" destOrd="0" presId="urn:microsoft.com/office/officeart/2005/8/layout/orgChart1"/>
    <dgm:cxn modelId="{32DB81F9-84F2-4DA6-8D9A-B378CCAF04DB}" type="presParOf" srcId="{8A90DFFE-DAB0-42EB-853B-3DCF5A2D189B}" destId="{32334E49-17F1-4D54-B47E-BBFD63BD02F7}" srcOrd="1" destOrd="0" presId="urn:microsoft.com/office/officeart/2005/8/layout/orgChart1"/>
    <dgm:cxn modelId="{A55CFE9D-3BF5-4230-BAEC-D0D830EF4CB1}" type="presParOf" srcId="{32334E49-17F1-4D54-B47E-BBFD63BD02F7}" destId="{29D5C8AC-F85E-428D-B926-3B2FE53F0EC9}" srcOrd="0" destOrd="0" presId="urn:microsoft.com/office/officeart/2005/8/layout/orgChart1"/>
    <dgm:cxn modelId="{7D0C9967-A8B6-41C3-A49C-23564C353C95}" type="presParOf" srcId="{29D5C8AC-F85E-428D-B926-3B2FE53F0EC9}" destId="{FF2CC31D-5591-4324-A235-EF8F45ED9C43}" srcOrd="0" destOrd="0" presId="urn:microsoft.com/office/officeart/2005/8/layout/orgChart1"/>
    <dgm:cxn modelId="{38A24034-B829-42BC-9A48-7F70A4D50D57}" type="presParOf" srcId="{29D5C8AC-F85E-428D-B926-3B2FE53F0EC9}" destId="{D6FDE881-5790-4A16-81DD-88253E1F381D}" srcOrd="1" destOrd="0" presId="urn:microsoft.com/office/officeart/2005/8/layout/orgChart1"/>
    <dgm:cxn modelId="{75BB6BD8-96EE-4FCA-9847-0DC162B346B2}" type="presParOf" srcId="{32334E49-17F1-4D54-B47E-BBFD63BD02F7}" destId="{F13F789C-7FEC-4985-8821-564E5CA8315C}" srcOrd="1" destOrd="0" presId="urn:microsoft.com/office/officeart/2005/8/layout/orgChart1"/>
    <dgm:cxn modelId="{55A58E63-F87E-4A9D-8CAC-5D78AC852524}" type="presParOf" srcId="{32334E49-17F1-4D54-B47E-BBFD63BD02F7}" destId="{E987703D-56AA-4295-9AEE-3D72928963D9}" srcOrd="2" destOrd="0" presId="urn:microsoft.com/office/officeart/2005/8/layout/orgChart1"/>
    <dgm:cxn modelId="{41DD901D-7BA2-474F-A700-D0B74B35603A}" type="presParOf" srcId="{8A90DFFE-DAB0-42EB-853B-3DCF5A2D189B}" destId="{5E050C94-EAEA-4F2E-B252-B4B18E711A49}" srcOrd="2" destOrd="0" presId="urn:microsoft.com/office/officeart/2005/8/layout/orgChart1"/>
    <dgm:cxn modelId="{6C85FC3B-F931-4CCC-93CA-8F2C7A78BB80}" type="presParOf" srcId="{8A90DFFE-DAB0-42EB-853B-3DCF5A2D189B}" destId="{717C1D21-63AC-49CE-A5D5-A5D03844EC3E}" srcOrd="3" destOrd="0" presId="urn:microsoft.com/office/officeart/2005/8/layout/orgChart1"/>
    <dgm:cxn modelId="{3F3D0D4F-A22E-41B9-A4C7-0BCBF4BD7130}" type="presParOf" srcId="{717C1D21-63AC-49CE-A5D5-A5D03844EC3E}" destId="{DBE3ADE2-3CBA-4FFF-9384-3CECBAC3B394}" srcOrd="0" destOrd="0" presId="urn:microsoft.com/office/officeart/2005/8/layout/orgChart1"/>
    <dgm:cxn modelId="{F58DF039-04E5-484A-93B7-66EB27C8C00E}" type="presParOf" srcId="{DBE3ADE2-3CBA-4FFF-9384-3CECBAC3B394}" destId="{FD643E75-59BA-4375-BBCC-F7BDB9E721E2}" srcOrd="0" destOrd="0" presId="urn:microsoft.com/office/officeart/2005/8/layout/orgChart1"/>
    <dgm:cxn modelId="{DAA2D7F2-3AFF-476F-9F98-8142E6F0CB1E}" type="presParOf" srcId="{DBE3ADE2-3CBA-4FFF-9384-3CECBAC3B394}" destId="{41EB8733-45AC-43A4-8B5B-CD101C321B8B}" srcOrd="1" destOrd="0" presId="urn:microsoft.com/office/officeart/2005/8/layout/orgChart1"/>
    <dgm:cxn modelId="{8F1E2B02-CBCB-4D74-9173-12771E39F4BC}" type="presParOf" srcId="{717C1D21-63AC-49CE-A5D5-A5D03844EC3E}" destId="{EE9AB23C-C1B7-48F7-A2A8-AB880982BC23}" srcOrd="1" destOrd="0" presId="urn:microsoft.com/office/officeart/2005/8/layout/orgChart1"/>
    <dgm:cxn modelId="{2617BD99-FCC7-4117-BF90-EB9E4302A4B0}" type="presParOf" srcId="{717C1D21-63AC-49CE-A5D5-A5D03844EC3E}" destId="{989DD5D3-9B55-4A58-A1FC-8CA8C6A1105B}" srcOrd="2" destOrd="0" presId="urn:microsoft.com/office/officeart/2005/8/layout/orgChart1"/>
    <dgm:cxn modelId="{FA52EE4A-9E91-495D-B5B1-0848396035B8}" type="presParOf" srcId="{B30F81A2-3B4F-4A13-97C5-3FA64AC1E464}" destId="{60BDCDE8-0CFB-4FF3-85CE-2467E3E2A476}" srcOrd="2" destOrd="0" presId="urn:microsoft.com/office/officeart/2005/8/layout/orgChart1"/>
    <dgm:cxn modelId="{72BB99D9-9BB4-4D13-81C9-A91C8035B820}" type="presParOf" srcId="{513F23FE-50C7-4905-9214-55762AB363B3}" destId="{3C6ABF8B-9A78-411F-8CF9-DEB17F7B2123}" srcOrd="14" destOrd="0" presId="urn:microsoft.com/office/officeart/2005/8/layout/orgChart1"/>
    <dgm:cxn modelId="{A2059BBC-2F4C-462E-8979-CC84FC9F367B}" type="presParOf" srcId="{513F23FE-50C7-4905-9214-55762AB363B3}" destId="{EED03AE3-9604-4BE2-95C0-B877F1E8289D}" srcOrd="15" destOrd="0" presId="urn:microsoft.com/office/officeart/2005/8/layout/orgChart1"/>
    <dgm:cxn modelId="{539869BA-EA9A-4124-B2CD-3862FCAB3057}" type="presParOf" srcId="{EED03AE3-9604-4BE2-95C0-B877F1E8289D}" destId="{AFE7E56C-059D-41F9-A272-D3B185CEACAB}" srcOrd="0" destOrd="0" presId="urn:microsoft.com/office/officeart/2005/8/layout/orgChart1"/>
    <dgm:cxn modelId="{EFB45B35-77C0-4DAF-8E85-6002CB32DD06}" type="presParOf" srcId="{AFE7E56C-059D-41F9-A272-D3B185CEACAB}" destId="{2A831575-6FB3-4EA9-A7A2-164330CF204C}" srcOrd="0" destOrd="0" presId="urn:microsoft.com/office/officeart/2005/8/layout/orgChart1"/>
    <dgm:cxn modelId="{98A3D68B-5523-41D9-BAFC-EDE97B986FE1}" type="presParOf" srcId="{AFE7E56C-059D-41F9-A272-D3B185CEACAB}" destId="{3CFC2204-680B-40BC-AE3E-677C6F70D825}" srcOrd="1" destOrd="0" presId="urn:microsoft.com/office/officeart/2005/8/layout/orgChart1"/>
    <dgm:cxn modelId="{6A921D76-917B-4F56-A7F0-610571DFC728}" type="presParOf" srcId="{EED03AE3-9604-4BE2-95C0-B877F1E8289D}" destId="{C3E551AD-1B74-4495-9A59-354A609B839A}" srcOrd="1" destOrd="0" presId="urn:microsoft.com/office/officeart/2005/8/layout/orgChart1"/>
    <dgm:cxn modelId="{4A96CA55-B909-42D4-94FF-C622FA337893}" type="presParOf" srcId="{EED03AE3-9604-4BE2-95C0-B877F1E8289D}" destId="{55631E3F-4B3F-4C70-B4A5-41530C04E36A}" srcOrd="2" destOrd="0" presId="urn:microsoft.com/office/officeart/2005/8/layout/orgChart1"/>
    <dgm:cxn modelId="{8CB4CE65-BDC8-45DB-AEB7-6FCDF528F334}" type="presParOf" srcId="{675DFAB1-951E-43CB-A2D6-2F1625998FD1}" destId="{67AB854C-2FC3-4E7E-BA90-DEC5D498C3E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2FFBEE-6BF2-4709-AE34-907F55582CCD}" type="doc">
      <dgm:prSet loTypeId="urn:microsoft.com/office/officeart/2005/8/layout/equation1" loCatId="relationship" qsTypeId="urn:microsoft.com/office/officeart/2005/8/quickstyle/simple3" qsCatId="simple" csTypeId="urn:microsoft.com/office/officeart/2005/8/colors/colorful4" csCatId="colorful" phldr="1"/>
      <dgm:spPr/>
    </dgm:pt>
    <dgm:pt modelId="{9262C566-7BC4-4581-8610-0F0A952ACEBD}">
      <dgm:prSet phldrT="[Text]"/>
      <dgm:spPr/>
      <dgm:t>
        <a:bodyPr/>
        <a:lstStyle/>
        <a:p>
          <a:r>
            <a:rPr lang="en-US" b="1" dirty="0" smtClean="0"/>
            <a:t>Architectural design</a:t>
          </a:r>
          <a:endParaRPr lang="en-US" b="1" dirty="0"/>
        </a:p>
      </dgm:t>
    </dgm:pt>
    <dgm:pt modelId="{E067C2C1-DDAF-44B2-AD84-2C63A21226D3}" type="parTrans" cxnId="{FC5087A3-BC1E-4704-99D7-D52092043FAA}">
      <dgm:prSet/>
      <dgm:spPr/>
      <dgm:t>
        <a:bodyPr/>
        <a:lstStyle/>
        <a:p>
          <a:endParaRPr lang="en-US" b="1"/>
        </a:p>
      </dgm:t>
    </dgm:pt>
    <dgm:pt modelId="{DAF2066E-9047-4E1F-96D9-CA01DADCEF0E}" type="sibTrans" cxnId="{FC5087A3-BC1E-4704-99D7-D52092043FAA}">
      <dgm:prSet/>
      <dgm:spPr/>
      <dgm:t>
        <a:bodyPr/>
        <a:lstStyle/>
        <a:p>
          <a:endParaRPr lang="en-US" b="1"/>
        </a:p>
      </dgm:t>
    </dgm:pt>
    <dgm:pt modelId="{BDA61FDA-E09B-4B96-8C88-77D181D07695}">
      <dgm:prSet phldrT="[Text]"/>
      <dgm:spPr/>
      <dgm:t>
        <a:bodyPr/>
        <a:lstStyle/>
        <a:p>
          <a:r>
            <a:rPr lang="en-US" b="1" dirty="0" smtClean="0"/>
            <a:t>Detailed design</a:t>
          </a:r>
          <a:endParaRPr lang="en-US" b="1" dirty="0"/>
        </a:p>
      </dgm:t>
    </dgm:pt>
    <dgm:pt modelId="{F3F2940C-55C0-442C-A5CF-E6020B5F6CE9}" type="parTrans" cxnId="{D8AA3C31-FE2A-46E5-A107-E0EF46D8F44F}">
      <dgm:prSet/>
      <dgm:spPr/>
      <dgm:t>
        <a:bodyPr/>
        <a:lstStyle/>
        <a:p>
          <a:endParaRPr lang="en-US" b="1"/>
        </a:p>
      </dgm:t>
    </dgm:pt>
    <dgm:pt modelId="{EC3AB98A-5208-4C25-8B40-7E0D464A537F}" type="sibTrans" cxnId="{D8AA3C31-FE2A-46E5-A107-E0EF46D8F44F}">
      <dgm:prSet/>
      <dgm:spPr/>
      <dgm:t>
        <a:bodyPr/>
        <a:lstStyle/>
        <a:p>
          <a:endParaRPr lang="en-US" b="1"/>
        </a:p>
      </dgm:t>
    </dgm:pt>
    <dgm:pt modelId="{92DDA11F-FF82-4226-BEC0-315C9AFCF42A}">
      <dgm:prSet phldrT="[Text]"/>
      <dgm:spPr/>
      <dgm:t>
        <a:bodyPr/>
        <a:lstStyle/>
        <a:p>
          <a:r>
            <a:rPr lang="en-US" b="1" dirty="0" smtClean="0"/>
            <a:t>Software design</a:t>
          </a:r>
          <a:endParaRPr lang="en-US" b="1" dirty="0"/>
        </a:p>
      </dgm:t>
    </dgm:pt>
    <dgm:pt modelId="{BE21794A-7D7B-4354-AE28-92AA6594C643}" type="parTrans" cxnId="{5DDC9531-5FDA-4845-8EF4-B52CAFE7CB4B}">
      <dgm:prSet/>
      <dgm:spPr/>
      <dgm:t>
        <a:bodyPr/>
        <a:lstStyle/>
        <a:p>
          <a:endParaRPr lang="en-US" b="1"/>
        </a:p>
      </dgm:t>
    </dgm:pt>
    <dgm:pt modelId="{D8E4D71E-76FC-45E9-9AB4-FF0168FE5454}" type="sibTrans" cxnId="{5DDC9531-5FDA-4845-8EF4-B52CAFE7CB4B}">
      <dgm:prSet/>
      <dgm:spPr/>
      <dgm:t>
        <a:bodyPr/>
        <a:lstStyle/>
        <a:p>
          <a:endParaRPr lang="en-US" b="1"/>
        </a:p>
      </dgm:t>
    </dgm:pt>
    <dgm:pt modelId="{6684F842-89CD-4B07-B6FA-A8B8826EF6E6}" type="pres">
      <dgm:prSet presAssocID="{552FFBEE-6BF2-4709-AE34-907F55582CCD}" presName="linearFlow" presStyleCnt="0">
        <dgm:presLayoutVars>
          <dgm:dir/>
          <dgm:resizeHandles val="exact"/>
        </dgm:presLayoutVars>
      </dgm:prSet>
      <dgm:spPr/>
    </dgm:pt>
    <dgm:pt modelId="{43B4E0B3-C161-46F1-B654-425EEB2E4400}" type="pres">
      <dgm:prSet presAssocID="{9262C566-7BC4-4581-8610-0F0A952ACEB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8D51ED-E341-4D91-8CBA-D169E18ACE65}" type="pres">
      <dgm:prSet presAssocID="{DAF2066E-9047-4E1F-96D9-CA01DADCEF0E}" presName="spacerL" presStyleCnt="0"/>
      <dgm:spPr/>
    </dgm:pt>
    <dgm:pt modelId="{EAA0CAD0-E808-413E-A4EC-ED9A522166E0}" type="pres">
      <dgm:prSet presAssocID="{DAF2066E-9047-4E1F-96D9-CA01DADCEF0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DC061750-0C13-4E4E-B3FB-9518CA770FDE}" type="pres">
      <dgm:prSet presAssocID="{DAF2066E-9047-4E1F-96D9-CA01DADCEF0E}" presName="spacerR" presStyleCnt="0"/>
      <dgm:spPr/>
    </dgm:pt>
    <dgm:pt modelId="{2D462973-5265-4090-9D27-CF092BEB7765}" type="pres">
      <dgm:prSet presAssocID="{BDA61FDA-E09B-4B96-8C88-77D181D07695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99E2D-7FF6-460E-A96C-D56C59AA52B9}" type="pres">
      <dgm:prSet presAssocID="{EC3AB98A-5208-4C25-8B40-7E0D464A537F}" presName="spacerL" presStyleCnt="0"/>
      <dgm:spPr/>
    </dgm:pt>
    <dgm:pt modelId="{CB0D1E96-980E-48DC-AFD3-102DFDE12504}" type="pres">
      <dgm:prSet presAssocID="{EC3AB98A-5208-4C25-8B40-7E0D464A537F}" presName="sibTrans" presStyleLbl="sibTrans2D1" presStyleIdx="1" presStyleCnt="2"/>
      <dgm:spPr/>
      <dgm:t>
        <a:bodyPr/>
        <a:lstStyle/>
        <a:p>
          <a:endParaRPr lang="en-US"/>
        </a:p>
      </dgm:t>
    </dgm:pt>
    <dgm:pt modelId="{C745CA37-6557-44D3-8A21-875D986EF048}" type="pres">
      <dgm:prSet presAssocID="{EC3AB98A-5208-4C25-8B40-7E0D464A537F}" presName="spacerR" presStyleCnt="0"/>
      <dgm:spPr/>
    </dgm:pt>
    <dgm:pt modelId="{169AD618-C7C0-4BEB-B5BE-998D5DB271B2}" type="pres">
      <dgm:prSet presAssocID="{92DDA11F-FF82-4226-BEC0-315C9AFCF42A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4A9164E-0F98-4867-923E-EFC50ECA1D2A}" type="presOf" srcId="{552FFBEE-6BF2-4709-AE34-907F55582CCD}" destId="{6684F842-89CD-4B07-B6FA-A8B8826EF6E6}" srcOrd="0" destOrd="0" presId="urn:microsoft.com/office/officeart/2005/8/layout/equation1"/>
    <dgm:cxn modelId="{FC5087A3-BC1E-4704-99D7-D52092043FAA}" srcId="{552FFBEE-6BF2-4709-AE34-907F55582CCD}" destId="{9262C566-7BC4-4581-8610-0F0A952ACEBD}" srcOrd="0" destOrd="0" parTransId="{E067C2C1-DDAF-44B2-AD84-2C63A21226D3}" sibTransId="{DAF2066E-9047-4E1F-96D9-CA01DADCEF0E}"/>
    <dgm:cxn modelId="{0AE0AB31-A88F-437B-BC12-A703803896DE}" type="presOf" srcId="{DAF2066E-9047-4E1F-96D9-CA01DADCEF0E}" destId="{EAA0CAD0-E808-413E-A4EC-ED9A522166E0}" srcOrd="0" destOrd="0" presId="urn:microsoft.com/office/officeart/2005/8/layout/equation1"/>
    <dgm:cxn modelId="{C2F466C2-5203-4AC1-89B0-D8527DDBCE4D}" type="presOf" srcId="{BDA61FDA-E09B-4B96-8C88-77D181D07695}" destId="{2D462973-5265-4090-9D27-CF092BEB7765}" srcOrd="0" destOrd="0" presId="urn:microsoft.com/office/officeart/2005/8/layout/equation1"/>
    <dgm:cxn modelId="{5DDC9531-5FDA-4845-8EF4-B52CAFE7CB4B}" srcId="{552FFBEE-6BF2-4709-AE34-907F55582CCD}" destId="{92DDA11F-FF82-4226-BEC0-315C9AFCF42A}" srcOrd="2" destOrd="0" parTransId="{BE21794A-7D7B-4354-AE28-92AA6594C643}" sibTransId="{D8E4D71E-76FC-45E9-9AB4-FF0168FE5454}"/>
    <dgm:cxn modelId="{C05E7E38-4751-4EF8-A225-353EE6C59638}" type="presOf" srcId="{EC3AB98A-5208-4C25-8B40-7E0D464A537F}" destId="{CB0D1E96-980E-48DC-AFD3-102DFDE12504}" srcOrd="0" destOrd="0" presId="urn:microsoft.com/office/officeart/2005/8/layout/equation1"/>
    <dgm:cxn modelId="{DFB8CE9D-03FD-4D90-888E-39751B268EC6}" type="presOf" srcId="{92DDA11F-FF82-4226-BEC0-315C9AFCF42A}" destId="{169AD618-C7C0-4BEB-B5BE-998D5DB271B2}" srcOrd="0" destOrd="0" presId="urn:microsoft.com/office/officeart/2005/8/layout/equation1"/>
    <dgm:cxn modelId="{ACC1FBF2-128F-4AE5-9B2D-FA63387D07F5}" type="presOf" srcId="{9262C566-7BC4-4581-8610-0F0A952ACEBD}" destId="{43B4E0B3-C161-46F1-B654-425EEB2E4400}" srcOrd="0" destOrd="0" presId="urn:microsoft.com/office/officeart/2005/8/layout/equation1"/>
    <dgm:cxn modelId="{D8AA3C31-FE2A-46E5-A107-E0EF46D8F44F}" srcId="{552FFBEE-6BF2-4709-AE34-907F55582CCD}" destId="{BDA61FDA-E09B-4B96-8C88-77D181D07695}" srcOrd="1" destOrd="0" parTransId="{F3F2940C-55C0-442C-A5CF-E6020B5F6CE9}" sibTransId="{EC3AB98A-5208-4C25-8B40-7E0D464A537F}"/>
    <dgm:cxn modelId="{E0F560DB-4A58-41B2-9D9A-63C7858A010F}" type="presParOf" srcId="{6684F842-89CD-4B07-B6FA-A8B8826EF6E6}" destId="{43B4E0B3-C161-46F1-B654-425EEB2E4400}" srcOrd="0" destOrd="0" presId="urn:microsoft.com/office/officeart/2005/8/layout/equation1"/>
    <dgm:cxn modelId="{609BAAEE-155D-4B24-8D8C-D56A1E9B2A6A}" type="presParOf" srcId="{6684F842-89CD-4B07-B6FA-A8B8826EF6E6}" destId="{9F8D51ED-E341-4D91-8CBA-D169E18ACE65}" srcOrd="1" destOrd="0" presId="urn:microsoft.com/office/officeart/2005/8/layout/equation1"/>
    <dgm:cxn modelId="{DB0747EA-E029-4F07-B4D4-B0A02B65BF64}" type="presParOf" srcId="{6684F842-89CD-4B07-B6FA-A8B8826EF6E6}" destId="{EAA0CAD0-E808-413E-A4EC-ED9A522166E0}" srcOrd="2" destOrd="0" presId="urn:microsoft.com/office/officeart/2005/8/layout/equation1"/>
    <dgm:cxn modelId="{9C01BB21-9968-496B-B19C-4F0857A7693C}" type="presParOf" srcId="{6684F842-89CD-4B07-B6FA-A8B8826EF6E6}" destId="{DC061750-0C13-4E4E-B3FB-9518CA770FDE}" srcOrd="3" destOrd="0" presId="urn:microsoft.com/office/officeart/2005/8/layout/equation1"/>
    <dgm:cxn modelId="{E8B49045-5F6F-4E12-BABC-4EF802C88E4F}" type="presParOf" srcId="{6684F842-89CD-4B07-B6FA-A8B8826EF6E6}" destId="{2D462973-5265-4090-9D27-CF092BEB7765}" srcOrd="4" destOrd="0" presId="urn:microsoft.com/office/officeart/2005/8/layout/equation1"/>
    <dgm:cxn modelId="{957A7C86-F9A9-49C1-9C6A-537B825A3A9B}" type="presParOf" srcId="{6684F842-89CD-4B07-B6FA-A8B8826EF6E6}" destId="{3BA99E2D-7FF6-460E-A96C-D56C59AA52B9}" srcOrd="5" destOrd="0" presId="urn:microsoft.com/office/officeart/2005/8/layout/equation1"/>
    <dgm:cxn modelId="{2BF37606-0953-4886-9F4F-CDB83280E28F}" type="presParOf" srcId="{6684F842-89CD-4B07-B6FA-A8B8826EF6E6}" destId="{CB0D1E96-980E-48DC-AFD3-102DFDE12504}" srcOrd="6" destOrd="0" presId="urn:microsoft.com/office/officeart/2005/8/layout/equation1"/>
    <dgm:cxn modelId="{720076D7-E670-4C28-A7C7-71A782C9DA9D}" type="presParOf" srcId="{6684F842-89CD-4B07-B6FA-A8B8826EF6E6}" destId="{C745CA37-6557-44D3-8A21-875D986EF048}" srcOrd="7" destOrd="0" presId="urn:microsoft.com/office/officeart/2005/8/layout/equation1"/>
    <dgm:cxn modelId="{0A5EF2AF-E49F-4445-869D-1813A3B8CF2F}" type="presParOf" srcId="{6684F842-89CD-4B07-B6FA-A8B8826EF6E6}" destId="{169AD618-C7C0-4BEB-B5BE-998D5DB271B2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1DD1D-D4C1-4A09-A52C-9404E524918A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B48D7-130E-4955-893A-B8FABB25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17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65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B48D7-130E-4955-893A-B8FABB257F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4AEB8-5B30-4BC5-9C42-1DA298A90AA6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52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F4AEB8-5B30-4BC5-9C42-1DA298A90AA6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74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12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9BC54-6907-4679-A5F0-62100A11F715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6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A22E5-6E91-45B7-9DF2-A07487ADADD5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29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E043-2E4E-49F2-BE65-FF453F0625AD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59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B480C4D-5925-4A31-BB3B-E6B386644CB2}" type="datetime1">
              <a:rPr lang="en-US" altLang="en-US" smtClean="0"/>
              <a:t>1/30/2017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Requirements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61019EE-9057-4606-8B67-3714436392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713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96D8-3928-4CAF-AA50-C64EE47410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40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5B0D7-536D-4D6B-B9D1-1645B8B36F3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372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F728-9A0D-4647-9E86-1ECB756AA17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1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73405-65E4-4E5B-BDF0-B07342BD7C0E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80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1AE2A-7C51-467A-9F61-96E01AE4B36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2145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9BFE-82B6-4AC3-8C68-944E0F72971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483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C7FD0-8E68-41CB-8E1A-861144CAF38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2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spc="0" baseline="0" dirty="0">
                <a:solidFill>
                  <a:srgbClr val="920000"/>
                </a:solidFill>
                <a:latin typeface="+mn-lt"/>
                <a:ea typeface="+mj-ea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97566-205C-40B8-8F07-206678D666A2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14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DEAFF-3752-48DB-9B8E-EDA28FEFEB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678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B336C-9BEE-424B-94BF-10BFF92439D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060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FB95-2AE3-4D50-9CC0-FFB407D1914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7991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9815-E893-4758-AC22-D062B3ED6F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54997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DB1C15-1385-4B0E-8007-A00544A51A54}" type="datetime1"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A625495-3D69-44CC-8AF4-9211B34E80BB}" type="slidenum">
              <a:rPr lang="en-US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0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68603-10D9-4992-8D79-C5AD240AD681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77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F7B34-6C48-4A53-9EB7-FC4C5157D01B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8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4B97C-7D27-4790-90E1-C90B6660EE8B}" type="datetime1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8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772E-77D1-4C1D-88BD-25B7563E9131}" type="datetime1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49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8D89C-3AD0-4BC4-9C28-F8DEBD9F3DED}" type="datetime1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6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0309-990A-4517-BF6F-C062DEB19396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2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7687E-1EE8-4697-9BF5-93CFFDCD77EF}" type="datetime1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1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D3DD-A380-426A-9E57-C6A55663C07C}" type="datetime1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Requirements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339DA-D585-49B5-803A-D7DAA53FB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79FB802F-9403-4732-A936-E790C9C784F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Requirements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457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CS223: Software Engineering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Software Design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06130" y="482912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Reading: Pressman, 7e; Mall, 4e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en-US"/>
              <a:t>Sizing Modules: Two Views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308954" y="5826383"/>
            <a:ext cx="4526092" cy="365125"/>
          </a:xfrm>
        </p:spPr>
        <p:txBody>
          <a:bodyPr/>
          <a:lstStyle/>
          <a:p>
            <a:r>
              <a:rPr lang="en-US" altLang="en-US" dirty="0"/>
              <a:t>These slides are designed to accompany </a:t>
            </a:r>
            <a:r>
              <a:rPr lang="en-US" altLang="en-US" i="1" dirty="0"/>
              <a:t>Software Engineering: A Practitioner’s Approach, 7/e </a:t>
            </a:r>
            <a:r>
              <a:rPr lang="en-US" altLang="en-US" dirty="0"/>
              <a:t>(McGraw-Hill, 2009) Slides copyright 2009 by Roger Pressman. </a:t>
            </a:r>
          </a:p>
        </p:txBody>
      </p:sp>
      <p:pic>
        <p:nvPicPr>
          <p:cNvPr id="18739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306642"/>
            <a:ext cx="6667500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6126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Coupling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Modules </a:t>
            </a:r>
            <a:r>
              <a:rPr lang="en-US" altLang="en-US" dirty="0"/>
              <a:t>can function completely without the presence of other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Independence between modules is </a:t>
            </a:r>
            <a:r>
              <a:rPr lang="en-US" altLang="en-US" b="1" dirty="0">
                <a:solidFill>
                  <a:srgbClr val="0000FF"/>
                </a:solidFill>
              </a:rPr>
              <a:t>desirable</a:t>
            </a:r>
          </a:p>
          <a:p>
            <a:pPr marL="712788" lvl="1" indent="-349250">
              <a:lnSpc>
                <a:spcPct val="90000"/>
              </a:lnSpc>
            </a:pPr>
            <a:r>
              <a:rPr lang="en-US" altLang="en-US" dirty="0"/>
              <a:t>Modules can be modified separately</a:t>
            </a:r>
          </a:p>
          <a:p>
            <a:pPr marL="712788" lvl="1" indent="-349250">
              <a:lnSpc>
                <a:spcPct val="90000"/>
              </a:lnSpc>
            </a:pPr>
            <a:r>
              <a:rPr lang="en-US" altLang="en-US" dirty="0"/>
              <a:t>Can be implemented and tested separately</a:t>
            </a:r>
          </a:p>
          <a:p>
            <a:pPr marL="712788" lvl="1" indent="-349250">
              <a:lnSpc>
                <a:spcPct val="90000"/>
              </a:lnSpc>
            </a:pPr>
            <a:r>
              <a:rPr lang="en-US" altLang="en-US" dirty="0"/>
              <a:t>Programming cost decreases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b="1" u="sng" dirty="0"/>
              <a:t>In a system all modules cannot be independent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Modules must </a:t>
            </a:r>
            <a:r>
              <a:rPr lang="en-US" altLang="en-US" b="1" u="sng" dirty="0">
                <a:solidFill>
                  <a:srgbClr val="FF3300"/>
                </a:solidFill>
              </a:rPr>
              <a:t>cooperate with each other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More connections between modules</a:t>
            </a:r>
          </a:p>
          <a:p>
            <a:pPr marL="712788" lvl="1" indent="-369888">
              <a:lnSpc>
                <a:spcPct val="90000"/>
              </a:lnSpc>
            </a:pPr>
            <a:r>
              <a:rPr lang="en-US" altLang="en-US" dirty="0"/>
              <a:t>More dependent they are</a:t>
            </a:r>
          </a:p>
          <a:p>
            <a:pPr marL="712788" lvl="1" indent="-369888">
              <a:lnSpc>
                <a:spcPct val="90000"/>
              </a:lnSpc>
            </a:pPr>
            <a:r>
              <a:rPr lang="en-US" altLang="en-US" dirty="0" smtClean="0"/>
              <a:t>More </a:t>
            </a:r>
            <a:r>
              <a:rPr lang="en-US" altLang="en-US" dirty="0"/>
              <a:t>knowledge about one module is required to understand the other module.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</a:t>
            </a:r>
            <a:r>
              <a:rPr lang="en-US" altLang="en-US" b="1" u="sng" dirty="0">
                <a:solidFill>
                  <a:srgbClr val="0000FF"/>
                </a:solidFill>
              </a:rPr>
              <a:t>Coupling captures the notion of dependence</a:t>
            </a:r>
          </a:p>
        </p:txBody>
      </p:sp>
    </p:spTree>
    <p:extLst>
      <p:ext uri="{BB962C8B-B14F-4D97-AF65-F5344CB8AC3E}">
        <p14:creationId xmlns:p14="http://schemas.microsoft.com/office/powerpoint/2010/main" val="344631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 smtClean="0"/>
              <a:t>Coupling </a:t>
            </a:r>
            <a:r>
              <a:rPr lang="en-US" altLang="en-US" dirty="0"/>
              <a:t>between modules is the </a:t>
            </a: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Strength </a:t>
            </a:r>
            <a:r>
              <a:rPr lang="en-US" altLang="en-US" dirty="0"/>
              <a:t>of interconnections between modules</a:t>
            </a:r>
          </a:p>
          <a:p>
            <a:pPr>
              <a:lnSpc>
                <a:spcPct val="150000"/>
              </a:lnSpc>
            </a:pPr>
            <a:r>
              <a:rPr lang="en-US" altLang="en-US" b="1" i="1" u="sng" dirty="0" smtClean="0"/>
              <a:t>The </a:t>
            </a:r>
            <a:r>
              <a:rPr lang="en-US" altLang="en-US" b="1" i="1" u="sng" dirty="0"/>
              <a:t>more we must know about module A in order to understand module B  the more closely connected is A to B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"</a:t>
            </a:r>
            <a:r>
              <a:rPr lang="en-US" altLang="en-US" b="1" dirty="0">
                <a:solidFill>
                  <a:srgbClr val="0000FF"/>
                </a:solidFill>
              </a:rPr>
              <a:t>Highly coupled</a:t>
            </a:r>
            <a:r>
              <a:rPr lang="en-US" altLang="en-US" dirty="0"/>
              <a:t>" modules are joined by strong interconnection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"</a:t>
            </a:r>
            <a:r>
              <a:rPr lang="en-US" altLang="en-US" b="1" dirty="0">
                <a:solidFill>
                  <a:srgbClr val="FF3300"/>
                </a:solidFill>
              </a:rPr>
              <a:t>Loosely coupled</a:t>
            </a:r>
            <a:r>
              <a:rPr lang="en-US" altLang="en-US" dirty="0"/>
              <a:t>" modules have weak interconnections</a:t>
            </a:r>
          </a:p>
        </p:txBody>
      </p:sp>
    </p:spTree>
    <p:extLst>
      <p:ext uri="{BB962C8B-B14F-4D97-AF65-F5344CB8AC3E}">
        <p14:creationId xmlns:p14="http://schemas.microsoft.com/office/powerpoint/2010/main" val="2983519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</a:t>
            </a:r>
            <a:endParaRPr lang="en-US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Goal: modules </a:t>
            </a:r>
            <a:r>
              <a:rPr lang="en-US" altLang="en-US" b="1" u="sng" dirty="0"/>
              <a:t>as loosely coupled as possible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Where possible, have independent modules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Coupling </a:t>
            </a:r>
            <a:r>
              <a:rPr lang="en-US" altLang="en-US" dirty="0"/>
              <a:t>is </a:t>
            </a:r>
            <a:r>
              <a:rPr lang="en-US" altLang="en-US" b="1" dirty="0">
                <a:solidFill>
                  <a:srgbClr val="0000FF"/>
                </a:solidFill>
              </a:rPr>
              <a:t>inter-module concept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Major factors influencing coupling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i="1" dirty="0"/>
              <a:t>Type of </a:t>
            </a:r>
            <a:r>
              <a:rPr lang="en-US" altLang="en-US" b="1" i="1" dirty="0">
                <a:solidFill>
                  <a:srgbClr val="FF3300"/>
                </a:solidFill>
              </a:rPr>
              <a:t>connection</a:t>
            </a:r>
            <a:r>
              <a:rPr lang="en-US" altLang="en-US" i="1" dirty="0"/>
              <a:t> between modules</a:t>
            </a:r>
          </a:p>
          <a:p>
            <a:pPr lvl="1">
              <a:lnSpc>
                <a:spcPct val="150000"/>
              </a:lnSpc>
            </a:pPr>
            <a:r>
              <a:rPr lang="en-US" altLang="en-US" i="1" dirty="0" smtClean="0"/>
              <a:t> </a:t>
            </a:r>
            <a:r>
              <a:rPr lang="en-US" altLang="en-US" b="1" i="1" dirty="0" smtClean="0">
                <a:solidFill>
                  <a:srgbClr val="FF3300"/>
                </a:solidFill>
              </a:rPr>
              <a:t>Complexity</a:t>
            </a:r>
            <a:r>
              <a:rPr lang="en-US" altLang="en-US" i="1" dirty="0" smtClean="0"/>
              <a:t> </a:t>
            </a:r>
            <a:r>
              <a:rPr lang="en-US" altLang="en-US" i="1" dirty="0"/>
              <a:t>of the interface</a:t>
            </a:r>
          </a:p>
          <a:p>
            <a:pPr lvl="1">
              <a:lnSpc>
                <a:spcPct val="150000"/>
              </a:lnSpc>
            </a:pPr>
            <a:r>
              <a:rPr lang="en-US" altLang="en-US" i="1" dirty="0" smtClean="0"/>
              <a:t> Type </a:t>
            </a:r>
            <a:r>
              <a:rPr lang="en-US" altLang="en-US" i="1" dirty="0"/>
              <a:t>of </a:t>
            </a:r>
            <a:r>
              <a:rPr lang="en-US" altLang="en-US" b="1" i="1" dirty="0">
                <a:solidFill>
                  <a:srgbClr val="FF3300"/>
                </a:solidFill>
              </a:rPr>
              <a:t>information flow </a:t>
            </a:r>
            <a:r>
              <a:rPr lang="en-US" altLang="en-US" i="1" dirty="0"/>
              <a:t>between modules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65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827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b="1" dirty="0">
                <a:solidFill>
                  <a:srgbClr val="0000FF"/>
                </a:solidFill>
              </a:rPr>
              <a:t>Complexity and obscurity </a:t>
            </a:r>
            <a:r>
              <a:rPr lang="en-US" altLang="en-US" dirty="0"/>
              <a:t>of interfaces increase coupling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Minimize the number of interfaces per module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Minimize the complexity of each interface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Coupling is minimized if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 Only </a:t>
            </a:r>
            <a:r>
              <a:rPr lang="en-US" altLang="en-US" dirty="0"/>
              <a:t>defined entry of a module is used by others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Information is passed exclusively through parameters</a:t>
            </a:r>
          </a:p>
          <a:p>
            <a:pPr>
              <a:lnSpc>
                <a:spcPct val="100000"/>
              </a:lnSpc>
            </a:pPr>
            <a:r>
              <a:rPr lang="en-US" altLang="en-US" dirty="0"/>
              <a:t>Coupling increases if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 Indirect </a:t>
            </a:r>
            <a:r>
              <a:rPr lang="en-US" altLang="en-US" dirty="0"/>
              <a:t>and obscure interface are used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Internals of a module are directly used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 Shared </a:t>
            </a:r>
            <a:r>
              <a:rPr lang="en-US" altLang="en-US" dirty="0"/>
              <a:t>variables employed for communication</a:t>
            </a:r>
          </a:p>
          <a:p>
            <a:pPr>
              <a:lnSpc>
                <a:spcPct val="10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213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Coupling and Information Flow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Coupling depends on </a:t>
            </a:r>
            <a:r>
              <a:rPr lang="en-US" altLang="en-US" b="1" u="sng" dirty="0">
                <a:solidFill>
                  <a:srgbClr val="0000FF"/>
                </a:solidFill>
              </a:rPr>
              <a:t>type of information flow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Two kinds of information: data or control.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Transfer of control information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Action of module depends on the information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Makes modules more difficult to understand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Transfer of data information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 Module </a:t>
            </a:r>
            <a:r>
              <a:rPr lang="en-US" altLang="en-US" dirty="0"/>
              <a:t>can be treated as input-output function</a:t>
            </a:r>
          </a:p>
          <a:p>
            <a:pPr>
              <a:lnSpc>
                <a:spcPct val="15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2976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aﬀecting </a:t>
            </a:r>
            <a:r>
              <a:rPr lang="en-US" dirty="0" smtClean="0"/>
              <a:t>coupling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15" y="1876208"/>
            <a:ext cx="7659169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75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coupling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Content</a:t>
            </a:r>
          </a:p>
          <a:p>
            <a:pPr marL="712788" lvl="1" indent="-349250"/>
            <a:r>
              <a:rPr lang="en-GB" altLang="en-US" dirty="0"/>
              <a:t>One module </a:t>
            </a:r>
            <a:r>
              <a:rPr lang="en-GB" altLang="en-US" b="1" dirty="0"/>
              <a:t>directly references content of another</a:t>
            </a:r>
          </a:p>
          <a:p>
            <a:r>
              <a:rPr lang="en-GB" altLang="en-US" dirty="0"/>
              <a:t>Common</a:t>
            </a:r>
          </a:p>
          <a:p>
            <a:pPr marL="712788" lvl="1" indent="-349250"/>
            <a:r>
              <a:rPr lang="en-GB" altLang="en-US" dirty="0"/>
              <a:t>Both Modules </a:t>
            </a:r>
            <a:r>
              <a:rPr lang="en-GB" altLang="en-US" dirty="0" smtClean="0"/>
              <a:t>have access to </a:t>
            </a:r>
            <a:r>
              <a:rPr lang="en-GB" altLang="en-US" b="1" dirty="0" smtClean="0"/>
              <a:t>same global data</a:t>
            </a:r>
            <a:endParaRPr lang="en-GB" altLang="en-US" b="1" dirty="0"/>
          </a:p>
          <a:p>
            <a:r>
              <a:rPr lang="en-GB" altLang="en-US" dirty="0"/>
              <a:t>Control</a:t>
            </a:r>
          </a:p>
          <a:p>
            <a:pPr marL="712788" lvl="1" indent="-349250"/>
            <a:r>
              <a:rPr lang="en-GB" altLang="en-US" dirty="0"/>
              <a:t>One module </a:t>
            </a:r>
            <a:r>
              <a:rPr lang="en-GB" altLang="en-US" b="1" dirty="0"/>
              <a:t>passes an element of control </a:t>
            </a:r>
            <a:r>
              <a:rPr lang="en-GB" altLang="en-US" dirty="0"/>
              <a:t>to another</a:t>
            </a:r>
          </a:p>
          <a:p>
            <a:r>
              <a:rPr lang="en-GB" altLang="en-US" dirty="0"/>
              <a:t>Stamp</a:t>
            </a:r>
          </a:p>
          <a:p>
            <a:pPr marL="712788" lvl="1" indent="-369888"/>
            <a:r>
              <a:rPr lang="en-GB" altLang="en-US" dirty="0"/>
              <a:t>One module passes a </a:t>
            </a:r>
            <a:r>
              <a:rPr lang="en-GB" altLang="en-US" b="1" dirty="0"/>
              <a:t>data structure </a:t>
            </a:r>
            <a:r>
              <a:rPr lang="en-GB" altLang="en-US" dirty="0"/>
              <a:t>to another;</a:t>
            </a:r>
            <a:br>
              <a:rPr lang="en-GB" altLang="en-US" dirty="0"/>
            </a:br>
            <a:r>
              <a:rPr lang="en-GB" altLang="en-US" dirty="0"/>
              <a:t>which only uses part of the passed information</a:t>
            </a:r>
          </a:p>
          <a:p>
            <a:r>
              <a:rPr lang="en-GB" altLang="en-US" dirty="0"/>
              <a:t>Data</a:t>
            </a:r>
          </a:p>
          <a:p>
            <a:pPr marL="712788" lvl="1" indent="-369888"/>
            <a:r>
              <a:rPr lang="en-GB" altLang="en-US" dirty="0"/>
              <a:t>One module passes only homogeneous data </a:t>
            </a:r>
            <a:r>
              <a:rPr lang="en-GB" altLang="en-US" dirty="0" smtClean="0"/>
              <a:t>items</a:t>
            </a:r>
            <a:endParaRPr lang="en-GB" altLang="en-US" dirty="0"/>
          </a:p>
        </p:txBody>
      </p:sp>
      <p:sp>
        <p:nvSpPr>
          <p:cNvPr id="9" name="Up-Down Arrow 8"/>
          <p:cNvSpPr/>
          <p:nvPr/>
        </p:nvSpPr>
        <p:spPr>
          <a:xfrm>
            <a:off x="8125385" y="1825625"/>
            <a:ext cx="389965" cy="3829195"/>
          </a:xfrm>
          <a:prstGeom prst="upDownArrow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00B05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8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Metric for </a:t>
            </a:r>
            <a:r>
              <a:rPr lang="en-US" dirty="0"/>
              <a:t>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33491" y="2090483"/>
                <a:ext cx="3856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GB" dirty="0"/>
                  <a:t>number of input data parameters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" y="2090483"/>
                <a:ext cx="385612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212" t="-28889" r="-316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3491" y="2601471"/>
                <a:ext cx="40668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GB" dirty="0"/>
                  <a:t>number of </a:t>
                </a:r>
                <a:r>
                  <a:rPr lang="en-GB" dirty="0" smtClean="0"/>
                  <a:t>input control parameters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" y="2601471"/>
                <a:ext cx="4066883" cy="276999"/>
              </a:xfrm>
              <a:prstGeom prst="rect">
                <a:avLst/>
              </a:prstGeom>
              <a:blipFill>
                <a:blip r:embed="rId3"/>
                <a:stretch>
                  <a:fillRect l="-1499" t="-28889" r="-299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3491" y="3139047"/>
                <a:ext cx="40352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GB" dirty="0"/>
                  <a:t>number of output data parameters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" y="3139047"/>
                <a:ext cx="4035207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115" t="-28889" r="-287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33491" y="3654146"/>
                <a:ext cx="42459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GB" dirty="0"/>
                  <a:t>number of output control parameters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" y="3654146"/>
                <a:ext cx="4245971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435" t="-28261" r="-2726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5416" y="1608531"/>
            <a:ext cx="32447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data and control flow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3491" y="4785777"/>
                <a:ext cx="34294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GB" dirty="0" smtClean="0"/>
                  <a:t>global variable used as data</a:t>
                </a:r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" y="4785777"/>
                <a:ext cx="3429400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487" t="-28261" r="-337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60907" y="4785777"/>
                <a:ext cx="508309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GB" dirty="0"/>
                  <a:t>number of global variables used as control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907" y="4785777"/>
                <a:ext cx="5083093" cy="276999"/>
              </a:xfrm>
              <a:prstGeom prst="rect">
                <a:avLst/>
              </a:prstGeom>
              <a:blipFill>
                <a:blip r:embed="rId7"/>
                <a:stretch>
                  <a:fillRect l="-1679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346261" y="4246309"/>
            <a:ext cx="2648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 global coupling: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33491" y="5884107"/>
                <a:ext cx="11961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GB" dirty="0" smtClean="0"/>
                  <a:t>fan-out</a:t>
                </a:r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491" y="5884107"/>
                <a:ext cx="1196161" cy="276999"/>
              </a:xfrm>
              <a:prstGeom prst="rect">
                <a:avLst/>
              </a:prstGeom>
              <a:blipFill>
                <a:blip r:embed="rId8"/>
                <a:stretch>
                  <a:fillRect l="-5102" t="-28261" r="-12245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057814" y="5875758"/>
                <a:ext cx="1043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GB" dirty="0" smtClean="0"/>
                  <a:t>fan-in</a:t>
                </a:r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814" y="5875758"/>
                <a:ext cx="1043812" cy="276999"/>
              </a:xfrm>
              <a:prstGeom prst="rect">
                <a:avLst/>
              </a:prstGeom>
              <a:blipFill>
                <a:blip r:embed="rId9"/>
                <a:stretch>
                  <a:fillRect l="-5848" t="-28889" r="-13450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325416" y="5380728"/>
            <a:ext cx="3645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 </a:t>
            </a:r>
            <a:r>
              <a:rPr lang="en-US" sz="2000" b="1" dirty="0" smtClean="0"/>
              <a:t>environmental coupling</a:t>
            </a:r>
            <a:r>
              <a:rPr lang="en-US" sz="2000" b="1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32664" y="2090483"/>
                <a:ext cx="4015501" cy="19001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400" b="1" dirty="0" smtClean="0"/>
                  <a:t> Coupling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𝒐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𝒅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𝒈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den>
                    </m:f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664" y="2090483"/>
                <a:ext cx="4015501" cy="1900136"/>
              </a:xfrm>
              <a:prstGeom prst="rect">
                <a:avLst/>
              </a:prstGeom>
              <a:blipFill rotWithShape="0">
                <a:blip r:embed="rId10"/>
                <a:stretch>
                  <a:fillRect l="-242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88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Cohesion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b="1" dirty="0"/>
              <a:t>Coupling</a:t>
            </a:r>
            <a:r>
              <a:rPr lang="en-US" altLang="en-US" dirty="0"/>
              <a:t> characterized the </a:t>
            </a:r>
            <a:r>
              <a:rPr lang="en-US" altLang="en-US" b="1" dirty="0">
                <a:solidFill>
                  <a:srgbClr val="0000FF"/>
                </a:solidFill>
              </a:rPr>
              <a:t>inter-module bond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 How to reduce ?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b="1" dirty="0" smtClean="0">
                <a:solidFill>
                  <a:srgbClr val="0000FF"/>
                </a:solidFill>
              </a:rPr>
              <a:t>Minimize </a:t>
            </a:r>
            <a:r>
              <a:rPr lang="en-US" altLang="en-US" b="1" dirty="0">
                <a:solidFill>
                  <a:srgbClr val="0000FF"/>
                </a:solidFill>
              </a:rPr>
              <a:t>relationship </a:t>
            </a:r>
            <a:r>
              <a:rPr lang="en-US" altLang="en-US" dirty="0"/>
              <a:t>between </a:t>
            </a:r>
            <a:r>
              <a:rPr lang="en-US" altLang="en-US" dirty="0" smtClean="0"/>
              <a:t>elements </a:t>
            </a:r>
            <a:r>
              <a:rPr lang="en-US" altLang="en-US" dirty="0"/>
              <a:t>of </a:t>
            </a:r>
            <a:r>
              <a:rPr lang="en-US" altLang="en-US" b="1" dirty="0"/>
              <a:t>different modules</a:t>
            </a:r>
          </a:p>
          <a:p>
            <a:pPr lvl="1">
              <a:lnSpc>
                <a:spcPct val="150000"/>
              </a:lnSpc>
            </a:pPr>
            <a:r>
              <a:rPr lang="en-US" altLang="en-US" dirty="0" smtClean="0"/>
              <a:t> </a:t>
            </a:r>
            <a:r>
              <a:rPr lang="en-US" altLang="en-US" b="1" dirty="0" smtClean="0">
                <a:solidFill>
                  <a:srgbClr val="FF3300"/>
                </a:solidFill>
              </a:rPr>
              <a:t>Maximize </a:t>
            </a:r>
            <a:r>
              <a:rPr lang="en-US" altLang="en-US" b="1" dirty="0">
                <a:solidFill>
                  <a:srgbClr val="FF3300"/>
                </a:solidFill>
              </a:rPr>
              <a:t>relationship </a:t>
            </a:r>
            <a:r>
              <a:rPr lang="en-US" altLang="en-US" dirty="0"/>
              <a:t>between </a:t>
            </a:r>
            <a:r>
              <a:rPr lang="en-US" altLang="en-US" dirty="0" smtClean="0"/>
              <a:t>elements </a:t>
            </a:r>
            <a:r>
              <a:rPr lang="en-US" altLang="en-US" dirty="0"/>
              <a:t>of </a:t>
            </a:r>
            <a:r>
              <a:rPr lang="en-US" altLang="en-US" b="1" dirty="0"/>
              <a:t>same module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Cohesion considers this relationship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Interested in determining </a:t>
            </a:r>
            <a:endParaRPr lang="en-US" altLang="en-US" dirty="0" smtClean="0"/>
          </a:p>
          <a:p>
            <a:pPr lvl="1">
              <a:lnSpc>
                <a:spcPct val="150000"/>
              </a:lnSpc>
            </a:pPr>
            <a:r>
              <a:rPr lang="en-US" altLang="en-US" dirty="0"/>
              <a:t> </a:t>
            </a:r>
            <a:r>
              <a:rPr lang="en-US" altLang="en-US" dirty="0" smtClean="0"/>
              <a:t>How </a:t>
            </a:r>
            <a:r>
              <a:rPr lang="en-US" altLang="en-US" dirty="0"/>
              <a:t>closely the elements of a module are related to each </a:t>
            </a:r>
            <a:r>
              <a:rPr lang="en-US" altLang="en-US" dirty="0" smtClean="0"/>
              <a:t>other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1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students will be able to</a:t>
            </a:r>
          </a:p>
          <a:p>
            <a:endParaRPr lang="en-US" dirty="0"/>
          </a:p>
          <a:p>
            <a:r>
              <a:rPr lang="en-US" dirty="0" smtClean="0"/>
              <a:t> Model software design</a:t>
            </a:r>
          </a:p>
          <a:p>
            <a:r>
              <a:rPr lang="en-US" dirty="0"/>
              <a:t> </a:t>
            </a:r>
            <a:r>
              <a:rPr lang="en-US" dirty="0" smtClean="0"/>
              <a:t>Data Flow Diagra</a:t>
            </a:r>
            <a:r>
              <a:rPr lang="en-US" dirty="0"/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532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Cohesion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55857"/>
          </a:xfrm>
        </p:spPr>
        <p:txBody>
          <a:bodyPr>
            <a:normAutofit/>
          </a:bodyPr>
          <a:lstStyle/>
          <a:p>
            <a:r>
              <a:rPr lang="en-US" altLang="en-US" dirty="0"/>
              <a:t>Cohesion of a module represents </a:t>
            </a:r>
            <a:endParaRPr lang="en-US" altLang="en-US" dirty="0" smtClean="0"/>
          </a:p>
          <a:p>
            <a:pPr lvl="1"/>
            <a:r>
              <a:rPr lang="en-US" altLang="en-US" dirty="0"/>
              <a:t> </a:t>
            </a:r>
            <a:r>
              <a:rPr lang="en-US" altLang="en-US" dirty="0" smtClean="0"/>
              <a:t>How </a:t>
            </a:r>
            <a:r>
              <a:rPr lang="en-US" altLang="en-US" dirty="0"/>
              <a:t>tightly bound are the elements of the module </a:t>
            </a:r>
            <a:endParaRPr lang="en-US" altLang="en-US" dirty="0" smtClean="0"/>
          </a:p>
          <a:p>
            <a:pPr lvl="1"/>
            <a:endParaRPr lang="en-US" altLang="en-US" dirty="0"/>
          </a:p>
          <a:p>
            <a:r>
              <a:rPr lang="en-US" altLang="en-US" dirty="0" smtClean="0"/>
              <a:t>Identifies the bonding among different </a:t>
            </a:r>
            <a:r>
              <a:rPr lang="en-US" altLang="en-US" dirty="0"/>
              <a:t>elements of a module </a:t>
            </a:r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b="1" u="sng" dirty="0" smtClean="0"/>
              <a:t>High </a:t>
            </a:r>
            <a:r>
              <a:rPr lang="en-US" altLang="en-US" b="1" u="sng" dirty="0"/>
              <a:t>cohesion is the goal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Cohesion </a:t>
            </a:r>
            <a:r>
              <a:rPr lang="en-US" altLang="en-US" dirty="0"/>
              <a:t>and coupling are interrelated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Greater </a:t>
            </a:r>
            <a:r>
              <a:rPr lang="en-US" altLang="en-US" dirty="0"/>
              <a:t>cohesion of modules, lower coupling between module</a:t>
            </a:r>
          </a:p>
          <a:p>
            <a:pPr marL="0" indent="0">
              <a:buNone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310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Levels of Cohesion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61728"/>
          </a:xfrm>
        </p:spPr>
        <p:txBody>
          <a:bodyPr>
            <a:normAutofit/>
          </a:bodyPr>
          <a:lstStyle/>
          <a:p>
            <a:r>
              <a:rPr lang="en-GB" altLang="en-US" dirty="0" smtClean="0"/>
              <a:t>Coincidental</a:t>
            </a:r>
          </a:p>
          <a:p>
            <a:pPr lvl="1"/>
            <a:r>
              <a:rPr lang="en-GB" altLang="en-US" sz="1800" dirty="0" smtClean="0"/>
              <a:t>Multiple, completely unrelated actions</a:t>
            </a:r>
          </a:p>
          <a:p>
            <a:r>
              <a:rPr lang="en-GB" altLang="en-US" dirty="0" smtClean="0"/>
              <a:t>Logical</a:t>
            </a:r>
          </a:p>
          <a:p>
            <a:pPr lvl="1"/>
            <a:r>
              <a:rPr lang="en-GB" altLang="en-US" sz="1800" dirty="0" smtClean="0"/>
              <a:t>Series of related actions, often selected by parameters</a:t>
            </a:r>
          </a:p>
          <a:p>
            <a:r>
              <a:rPr lang="en-GB" altLang="en-US" dirty="0" smtClean="0"/>
              <a:t>Temporal</a:t>
            </a:r>
          </a:p>
          <a:p>
            <a:pPr lvl="1"/>
            <a:r>
              <a:rPr lang="en-GB" altLang="en-US" sz="1800" dirty="0" smtClean="0"/>
              <a:t>Series of actions related in time</a:t>
            </a:r>
          </a:p>
          <a:p>
            <a:r>
              <a:rPr lang="en-GB" altLang="en-US" dirty="0" smtClean="0"/>
              <a:t>Procedural</a:t>
            </a:r>
          </a:p>
          <a:p>
            <a:pPr lvl="1"/>
            <a:r>
              <a:rPr lang="en-GB" altLang="en-US" sz="1800" dirty="0" smtClean="0"/>
              <a:t>Series of actions sharing sequence of steps </a:t>
            </a:r>
          </a:p>
          <a:p>
            <a:r>
              <a:rPr lang="en-GB" altLang="en-US" dirty="0" smtClean="0"/>
              <a:t>Communicational</a:t>
            </a:r>
          </a:p>
          <a:p>
            <a:pPr lvl="1"/>
            <a:r>
              <a:rPr lang="en-GB" altLang="en-US" sz="1800" dirty="0"/>
              <a:t>P</a:t>
            </a:r>
            <a:r>
              <a:rPr lang="en-GB" altLang="en-US" sz="1800" dirty="0" smtClean="0"/>
              <a:t>rocedural cohesion but </a:t>
            </a:r>
            <a:r>
              <a:rPr lang="en-GB" altLang="en-US" sz="1800" b="1" dirty="0" smtClean="0">
                <a:solidFill>
                  <a:srgbClr val="FF0000"/>
                </a:solidFill>
              </a:rPr>
              <a:t>on the same data</a:t>
            </a:r>
          </a:p>
          <a:p>
            <a:r>
              <a:rPr lang="en-GB" altLang="en-US" dirty="0" smtClean="0"/>
              <a:t>Informational/ Sequential</a:t>
            </a:r>
          </a:p>
          <a:p>
            <a:pPr lvl="1"/>
            <a:r>
              <a:rPr lang="en-GB" altLang="en-US" sz="1800" dirty="0" smtClean="0"/>
              <a:t>Series of independent actions on the same data</a:t>
            </a:r>
          </a:p>
          <a:p>
            <a:r>
              <a:rPr lang="en-GB" altLang="en-US" dirty="0" smtClean="0"/>
              <a:t>Functional: </a:t>
            </a:r>
            <a:r>
              <a:rPr lang="en-GB" altLang="en-US" b="1" dirty="0" smtClean="0"/>
              <a:t>Exactly One Action</a:t>
            </a:r>
            <a:endParaRPr lang="en-GB" altLang="en-US" b="1" dirty="0"/>
          </a:p>
        </p:txBody>
      </p:sp>
      <p:sp>
        <p:nvSpPr>
          <p:cNvPr id="7" name="Up-Down Arrow 6"/>
          <p:cNvSpPr/>
          <p:nvPr/>
        </p:nvSpPr>
        <p:spPr>
          <a:xfrm>
            <a:off x="7802656" y="1825625"/>
            <a:ext cx="389965" cy="4561728"/>
          </a:xfrm>
          <a:prstGeom prst="upDownArrow">
            <a:avLst/>
          </a:prstGeom>
          <a:gradFill flip="none" rotWithShape="1">
            <a:gsLst>
              <a:gs pos="0">
                <a:srgbClr val="FF0000"/>
              </a:gs>
              <a:gs pos="50000">
                <a:srgbClr val="FFFF00"/>
              </a:gs>
              <a:gs pos="100000">
                <a:srgbClr val="00B05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5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coupling and Cohesion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Hitz M., Montazeri B.: </a:t>
            </a:r>
            <a:r>
              <a:rPr lang="en-GB" b="1" i="1" dirty="0"/>
              <a:t>Measuring Coupling and Cohesion In Object-Oriented Systems</a:t>
            </a:r>
            <a:r>
              <a:rPr lang="en-GB" dirty="0"/>
              <a:t>. Proc. Int. Symposium on Applied Corporate Computing, Oct. 25-27, Monterrey, Mexico, 75-76, 197, 78-84.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933" y="3855233"/>
            <a:ext cx="5041829" cy="269466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3342" y="4001294"/>
            <a:ext cx="126989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FF"/>
                </a:solidFill>
              </a:rPr>
              <a:t>L</a:t>
            </a:r>
            <a:r>
              <a:rPr lang="en-US" sz="2000" dirty="0" smtClean="0"/>
              <a:t>ack of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FF"/>
                </a:solidFill>
              </a:rPr>
              <a:t>C</a:t>
            </a:r>
            <a:r>
              <a:rPr lang="en-US" sz="2000" dirty="0" smtClean="0"/>
              <a:t>ohesion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0000FF"/>
                </a:solidFill>
              </a:rPr>
              <a:t>O</a:t>
            </a:r>
            <a:r>
              <a:rPr lang="en-US" sz="2000" dirty="0" smtClean="0"/>
              <a:t>f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solidFill>
                  <a:srgbClr val="0000FF"/>
                </a:solidFill>
              </a:rPr>
              <a:t>M</a:t>
            </a:r>
            <a:r>
              <a:rPr lang="en-US" sz="2000" dirty="0" smtClean="0"/>
              <a:t>odule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31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 Functional Independence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Error Isolation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Scope of Reuse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Understandability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4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</a:t>
            </a:r>
          </a:p>
          <a:p>
            <a:endParaRPr lang="en-US" dirty="0"/>
          </a:p>
          <a:p>
            <a:r>
              <a:rPr lang="en-GB" dirty="0" smtClean="0"/>
              <a:t>The </a:t>
            </a:r>
            <a:r>
              <a:rPr lang="en-GB" dirty="0"/>
              <a:t>process of defining the architecture, components, interfaces, and other characteristics of a system or </a:t>
            </a:r>
            <a:r>
              <a:rPr lang="en-GB" dirty="0" smtClean="0"/>
              <a:t>component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result of [that] </a:t>
            </a:r>
            <a:r>
              <a:rPr lang="en-GB" dirty="0" smtClean="0"/>
              <a:t>process</a:t>
            </a:r>
          </a:p>
          <a:p>
            <a:endParaRPr lang="en-GB" dirty="0"/>
          </a:p>
          <a:p>
            <a:r>
              <a:rPr lang="en-GB" dirty="0" smtClean="0"/>
              <a:t> </a:t>
            </a:r>
            <a:r>
              <a:rPr lang="en-GB" dirty="0"/>
              <a:t>Creates the  </a:t>
            </a:r>
            <a:r>
              <a:rPr lang="en-GB" b="1" i="1" dirty="0">
                <a:solidFill>
                  <a:srgbClr val="C00000"/>
                </a:solidFill>
              </a:rPr>
              <a:t>blueprint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of the solution to be implemented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1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848600" cy="762000"/>
          </a:xfrm>
        </p:spPr>
        <p:txBody>
          <a:bodyPr/>
          <a:lstStyle/>
          <a:p>
            <a:r>
              <a:rPr lang="en-US" altLang="en-US" dirty="0"/>
              <a:t>Data Flow Modeling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95800"/>
          </a:xfrm>
        </p:spPr>
        <p:txBody>
          <a:bodyPr/>
          <a:lstStyle/>
          <a:p>
            <a:r>
              <a:rPr lang="en-US" altLang="en-US" dirty="0"/>
              <a:t>Widely used; focuses on functions performed in the </a:t>
            </a:r>
            <a:r>
              <a:rPr lang="en-US" altLang="en-US" dirty="0" smtClean="0"/>
              <a:t>system</a:t>
            </a:r>
          </a:p>
          <a:p>
            <a:endParaRPr lang="en-US" altLang="en-US" dirty="0"/>
          </a:p>
          <a:p>
            <a:r>
              <a:rPr lang="en-US" altLang="en-US" dirty="0"/>
              <a:t>Views a system as a network of data transforms through which the data </a:t>
            </a:r>
            <a:r>
              <a:rPr lang="en-US" altLang="en-US" dirty="0" smtClean="0"/>
              <a:t>flows</a:t>
            </a:r>
          </a:p>
          <a:p>
            <a:endParaRPr lang="en-US" altLang="en-US" dirty="0"/>
          </a:p>
          <a:p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0000FF"/>
                </a:solidFill>
              </a:rPr>
              <a:t>data flow diagrams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C00000"/>
                </a:solidFill>
              </a:rPr>
              <a:t>DFD</a:t>
            </a:r>
            <a:r>
              <a:rPr lang="en-US" altLang="en-US" dirty="0"/>
              <a:t>s) and functional decomposition in </a:t>
            </a:r>
            <a:r>
              <a:rPr lang="en-US" altLang="en-US" dirty="0" smtClean="0"/>
              <a:t>modeling</a:t>
            </a:r>
          </a:p>
          <a:p>
            <a:endParaRPr lang="en-US" altLang="en-US" dirty="0"/>
          </a:p>
          <a:p>
            <a:r>
              <a:rPr lang="en-US" altLang="en-US" dirty="0"/>
              <a:t>The SSAD methodology uses DFD to organize information, and guide analysis</a:t>
            </a:r>
          </a:p>
        </p:txBody>
      </p:sp>
    </p:spTree>
    <p:extLst>
      <p:ext uri="{BB962C8B-B14F-4D97-AF65-F5344CB8AC3E}">
        <p14:creationId xmlns:p14="http://schemas.microsoft.com/office/powerpoint/2010/main" val="38732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DFD: Course Registration System </a:t>
            </a: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628650" y="1493801"/>
            <a:ext cx="8374061" cy="48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900" b="0" dirty="0">
                <a:solidFill>
                  <a:schemeClr val="tx1"/>
                </a:solidFill>
              </a:rPr>
              <a:t>Consider a course registration system. When a student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provides a </a:t>
            </a:r>
            <a:r>
              <a:rPr lang="en-US" altLang="en-US" sz="1900" b="0" dirty="0">
                <a:solidFill>
                  <a:schemeClr val="tx1"/>
                </a:solidFill>
              </a:rPr>
              <a:t>prioritized list of courses and other information to the system,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this information </a:t>
            </a:r>
            <a:r>
              <a:rPr lang="en-US" altLang="en-US" sz="1900" b="0" dirty="0">
                <a:solidFill>
                  <a:schemeClr val="tx1"/>
                </a:solidFill>
              </a:rPr>
              <a:t>is transformed into a list of preferences.  The list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of preferences </a:t>
            </a:r>
            <a:r>
              <a:rPr lang="en-US" altLang="en-US" sz="1900" b="0" dirty="0">
                <a:solidFill>
                  <a:schemeClr val="tx1"/>
                </a:solidFill>
              </a:rPr>
              <a:t>is used to verify the eligibility of the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students using </a:t>
            </a:r>
            <a:r>
              <a:rPr lang="en-US" altLang="en-US" sz="1900" b="0" dirty="0">
                <a:solidFill>
                  <a:schemeClr val="tx1"/>
                </a:solidFill>
              </a:rPr>
              <a:t>the student records and the course prerequisites. If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the student </a:t>
            </a:r>
            <a:r>
              <a:rPr lang="en-US" altLang="en-US" sz="1900" b="0" dirty="0">
                <a:solidFill>
                  <a:schemeClr val="tx1"/>
                </a:solidFill>
              </a:rPr>
              <a:t>is eligible to register for the courses he/she desires,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then the </a:t>
            </a:r>
            <a:r>
              <a:rPr lang="en-US" altLang="en-US" sz="1900" b="0" dirty="0">
                <a:solidFill>
                  <a:schemeClr val="tx1"/>
                </a:solidFill>
              </a:rPr>
              <a:t>student is enrolled in those courses, and the class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schedule is </a:t>
            </a:r>
            <a:r>
              <a:rPr lang="en-US" altLang="en-US" sz="1900" b="0" dirty="0">
                <a:solidFill>
                  <a:schemeClr val="tx1"/>
                </a:solidFill>
              </a:rPr>
              <a:t>communicated back to the student. In addition, the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system also </a:t>
            </a:r>
            <a:r>
              <a:rPr lang="en-US" altLang="en-US" sz="1900" b="0" dirty="0">
                <a:solidFill>
                  <a:schemeClr val="tx1"/>
                </a:solidFill>
              </a:rPr>
              <a:t>compiles the list of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students enrolled </a:t>
            </a:r>
            <a:r>
              <a:rPr lang="en-US" altLang="en-US" sz="1900" b="0" dirty="0">
                <a:solidFill>
                  <a:schemeClr val="tx1"/>
                </a:solidFill>
              </a:rPr>
              <a:t>in each class using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the registration </a:t>
            </a:r>
            <a:r>
              <a:rPr lang="en-US" altLang="en-US" sz="1900" b="0" dirty="0">
                <a:solidFill>
                  <a:schemeClr val="tx1"/>
                </a:solidFill>
              </a:rPr>
              <a:t>information for each student. This list is then given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to the </a:t>
            </a:r>
            <a:r>
              <a:rPr lang="en-US" altLang="en-US" sz="1900" b="0" dirty="0">
                <a:solidFill>
                  <a:schemeClr val="tx1"/>
                </a:solidFill>
              </a:rPr>
              <a:t>faculty. The list is also forwarded to the registrar so that a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classroom of </a:t>
            </a:r>
            <a:r>
              <a:rPr lang="en-US" altLang="en-US" sz="1900" b="0" dirty="0">
                <a:solidFill>
                  <a:schemeClr val="tx1"/>
                </a:solidFill>
              </a:rPr>
              <a:t>an appropriate capacity can be allocated depending on the number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of students </a:t>
            </a:r>
            <a:r>
              <a:rPr lang="en-US" altLang="en-US" sz="1900" b="0" dirty="0">
                <a:solidFill>
                  <a:schemeClr val="tx1"/>
                </a:solidFill>
              </a:rPr>
              <a:t>enrolled. </a:t>
            </a:r>
          </a:p>
        </p:txBody>
      </p:sp>
    </p:spTree>
    <p:extLst>
      <p:ext uri="{BB962C8B-B14F-4D97-AF65-F5344CB8AC3E}">
        <p14:creationId xmlns:p14="http://schemas.microsoft.com/office/powerpoint/2010/main" val="72335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DFD: Course Registration System </a:t>
            </a: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628650" y="1493801"/>
            <a:ext cx="837406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1900" b="0" dirty="0">
                <a:solidFill>
                  <a:schemeClr val="tx1"/>
                </a:solidFill>
              </a:rPr>
              <a:t>Consider a course registration system. When a </a:t>
            </a:r>
            <a:r>
              <a:rPr lang="en-US" altLang="en-US" sz="1900" b="1" i="1" dirty="0">
                <a:solidFill>
                  <a:srgbClr val="0000FF"/>
                </a:solidFill>
              </a:rPr>
              <a:t>student </a:t>
            </a:r>
            <a:r>
              <a:rPr lang="en-US" altLang="en-US" sz="1900" b="1" i="1" dirty="0" smtClean="0">
                <a:solidFill>
                  <a:srgbClr val="0000FF"/>
                </a:solidFill>
              </a:rPr>
              <a:t>provides a </a:t>
            </a:r>
            <a:r>
              <a:rPr lang="en-US" altLang="en-US" sz="1900" b="1" i="1" dirty="0">
                <a:solidFill>
                  <a:srgbClr val="0000FF"/>
                </a:solidFill>
              </a:rPr>
              <a:t>prioritized list </a:t>
            </a:r>
            <a:r>
              <a:rPr lang="en-US" altLang="en-US" sz="1900" b="1" dirty="0">
                <a:solidFill>
                  <a:srgbClr val="FF3300"/>
                </a:solidFill>
              </a:rPr>
              <a:t>of courses </a:t>
            </a:r>
            <a:r>
              <a:rPr lang="en-US" altLang="en-US" sz="1900" b="0" dirty="0">
                <a:solidFill>
                  <a:schemeClr val="tx1"/>
                </a:solidFill>
              </a:rPr>
              <a:t>and other information to the system,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this information </a:t>
            </a:r>
            <a:r>
              <a:rPr lang="en-US" altLang="en-US" sz="1900" b="0" dirty="0">
                <a:solidFill>
                  <a:schemeClr val="tx1"/>
                </a:solidFill>
              </a:rPr>
              <a:t>is transformed into a list of preferences.  The list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of preferences </a:t>
            </a:r>
            <a:r>
              <a:rPr lang="en-US" altLang="en-US" sz="1900" b="0" dirty="0">
                <a:solidFill>
                  <a:schemeClr val="tx1"/>
                </a:solidFill>
              </a:rPr>
              <a:t>is used to </a:t>
            </a:r>
            <a:r>
              <a:rPr lang="en-US" altLang="en-US" sz="1900" b="1" dirty="0">
                <a:solidFill>
                  <a:srgbClr val="C00000"/>
                </a:solidFill>
              </a:rPr>
              <a:t>verify the eligibility </a:t>
            </a:r>
            <a:r>
              <a:rPr lang="en-US" altLang="en-US" sz="1900" b="0" dirty="0">
                <a:solidFill>
                  <a:schemeClr val="tx1"/>
                </a:solidFill>
              </a:rPr>
              <a:t>of the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students using </a:t>
            </a:r>
            <a:r>
              <a:rPr lang="en-US" altLang="en-US" sz="1900" b="0" dirty="0">
                <a:solidFill>
                  <a:schemeClr val="tx1"/>
                </a:solidFill>
              </a:rPr>
              <a:t>the </a:t>
            </a:r>
            <a:r>
              <a:rPr lang="en-US" altLang="en-US" sz="1900" b="1" dirty="0">
                <a:solidFill>
                  <a:srgbClr val="00B050"/>
                </a:solidFill>
              </a:rPr>
              <a:t>student records </a:t>
            </a:r>
            <a:r>
              <a:rPr lang="en-US" altLang="en-US" sz="1900" b="0" dirty="0">
                <a:solidFill>
                  <a:schemeClr val="tx1"/>
                </a:solidFill>
              </a:rPr>
              <a:t>and the </a:t>
            </a:r>
            <a:r>
              <a:rPr lang="en-US" altLang="en-US" sz="1900" b="1" dirty="0">
                <a:solidFill>
                  <a:srgbClr val="00B050"/>
                </a:solidFill>
              </a:rPr>
              <a:t>course prerequisites</a:t>
            </a:r>
            <a:r>
              <a:rPr lang="en-US" altLang="en-US" sz="1900" b="0" dirty="0">
                <a:solidFill>
                  <a:schemeClr val="tx1"/>
                </a:solidFill>
              </a:rPr>
              <a:t>. If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the student </a:t>
            </a:r>
            <a:r>
              <a:rPr lang="en-US" altLang="en-US" sz="1900" b="0" dirty="0">
                <a:solidFill>
                  <a:schemeClr val="tx1"/>
                </a:solidFill>
              </a:rPr>
              <a:t>is eligible to register for the courses he/she desires,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then the </a:t>
            </a:r>
            <a:r>
              <a:rPr lang="en-US" altLang="en-US" sz="1900" b="0" dirty="0">
                <a:solidFill>
                  <a:schemeClr val="tx1"/>
                </a:solidFill>
              </a:rPr>
              <a:t>student is enrolled in those courses, and the </a:t>
            </a:r>
            <a:r>
              <a:rPr lang="en-US" altLang="en-US" sz="1900" b="1" i="1" dirty="0">
                <a:solidFill>
                  <a:srgbClr val="7030A0"/>
                </a:solidFill>
              </a:rPr>
              <a:t>class </a:t>
            </a:r>
            <a:r>
              <a:rPr lang="en-US" altLang="en-US" sz="1900" b="1" i="1" dirty="0" smtClean="0">
                <a:solidFill>
                  <a:srgbClr val="7030A0"/>
                </a:solidFill>
              </a:rPr>
              <a:t>schedule is </a:t>
            </a:r>
            <a:r>
              <a:rPr lang="en-US" altLang="en-US" sz="1900" b="1" i="1" dirty="0">
                <a:solidFill>
                  <a:srgbClr val="7030A0"/>
                </a:solidFill>
              </a:rPr>
              <a:t>communicated </a:t>
            </a:r>
            <a:r>
              <a:rPr lang="en-US" altLang="en-US" sz="1900" b="0" dirty="0">
                <a:solidFill>
                  <a:schemeClr val="tx1"/>
                </a:solidFill>
              </a:rPr>
              <a:t>back to the student. In addition, the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system also </a:t>
            </a:r>
            <a:r>
              <a:rPr lang="en-US" altLang="en-US" sz="1900" b="1" i="1" dirty="0">
                <a:solidFill>
                  <a:schemeClr val="accent2">
                    <a:lumMod val="75000"/>
                  </a:schemeClr>
                </a:solidFill>
              </a:rPr>
              <a:t>compiles the list of </a:t>
            </a:r>
            <a:r>
              <a:rPr lang="en-US" altLang="en-US" sz="1900" b="1" i="1" dirty="0" smtClean="0">
                <a:solidFill>
                  <a:schemeClr val="accent2">
                    <a:lumMod val="75000"/>
                  </a:schemeClr>
                </a:solidFill>
              </a:rPr>
              <a:t>students enrolled </a:t>
            </a:r>
            <a:r>
              <a:rPr lang="en-US" altLang="en-US" sz="1900" b="0" dirty="0">
                <a:solidFill>
                  <a:schemeClr val="tx1"/>
                </a:solidFill>
              </a:rPr>
              <a:t>in each class using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the registration </a:t>
            </a:r>
            <a:r>
              <a:rPr lang="en-US" altLang="en-US" sz="1900" b="0" dirty="0">
                <a:solidFill>
                  <a:schemeClr val="tx1"/>
                </a:solidFill>
              </a:rPr>
              <a:t>information for each student. This list is then given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to the </a:t>
            </a:r>
            <a:r>
              <a:rPr lang="en-US" altLang="en-US" sz="1900" b="1" dirty="0">
                <a:solidFill>
                  <a:srgbClr val="FF0000"/>
                </a:solidFill>
              </a:rPr>
              <a:t>faculty</a:t>
            </a:r>
            <a:r>
              <a:rPr lang="en-US" altLang="en-US" sz="1900" b="0" dirty="0">
                <a:solidFill>
                  <a:schemeClr val="tx1"/>
                </a:solidFill>
              </a:rPr>
              <a:t>. The list is also forwarded to the </a:t>
            </a:r>
            <a:r>
              <a:rPr lang="en-US" altLang="en-US" sz="1900" b="1" dirty="0">
                <a:solidFill>
                  <a:srgbClr val="FF0000"/>
                </a:solidFill>
              </a:rPr>
              <a:t>registrar </a:t>
            </a:r>
            <a:r>
              <a:rPr lang="en-US" altLang="en-US" sz="1900" b="0" dirty="0">
                <a:solidFill>
                  <a:schemeClr val="tx1"/>
                </a:solidFill>
              </a:rPr>
              <a:t>so that a </a:t>
            </a:r>
            <a:r>
              <a:rPr lang="en-US" altLang="en-US" sz="1900" b="1" dirty="0" smtClean="0">
                <a:solidFill>
                  <a:srgbClr val="FFC000"/>
                </a:solidFill>
              </a:rPr>
              <a:t>classroom of </a:t>
            </a:r>
            <a:r>
              <a:rPr lang="en-US" altLang="en-US" sz="1900" b="1" dirty="0">
                <a:solidFill>
                  <a:srgbClr val="FFC000"/>
                </a:solidFill>
              </a:rPr>
              <a:t>an appropriate capacity</a:t>
            </a:r>
            <a:r>
              <a:rPr lang="en-US" altLang="en-US" sz="1900" b="0" dirty="0">
                <a:solidFill>
                  <a:schemeClr val="tx1"/>
                </a:solidFill>
              </a:rPr>
              <a:t> can be allocated depending on the number </a:t>
            </a:r>
            <a:r>
              <a:rPr lang="en-US" altLang="en-US" sz="1900" b="0" dirty="0" smtClean="0">
                <a:solidFill>
                  <a:schemeClr val="tx1"/>
                </a:solidFill>
              </a:rPr>
              <a:t>of students </a:t>
            </a:r>
            <a:r>
              <a:rPr lang="en-US" altLang="en-US" sz="1900" b="0" dirty="0">
                <a:solidFill>
                  <a:schemeClr val="tx1"/>
                </a:solidFill>
              </a:rPr>
              <a:t>enrolled. </a:t>
            </a:r>
          </a:p>
        </p:txBody>
      </p:sp>
    </p:spTree>
    <p:extLst>
      <p:ext uri="{BB962C8B-B14F-4D97-AF65-F5344CB8AC3E}">
        <p14:creationId xmlns:p14="http://schemas.microsoft.com/office/powerpoint/2010/main" val="45930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4500" b="1" dirty="0">
                <a:solidFill>
                  <a:srgbClr val="9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Modeling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995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233795"/>
              </p:ext>
            </p:extLst>
          </p:nvPr>
        </p:nvGraphicFramePr>
        <p:xfrm>
          <a:off x="-1405965" y="127000"/>
          <a:ext cx="11948459" cy="6669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50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to Design Transition</a:t>
            </a:r>
            <a:endParaRPr lang="en-US" dirty="0"/>
          </a:p>
        </p:txBody>
      </p:sp>
      <p:sp>
        <p:nvSpPr>
          <p:cNvPr id="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36321" y="5978979"/>
            <a:ext cx="4750707" cy="365125"/>
          </a:xfrm>
        </p:spPr>
        <p:txBody>
          <a:bodyPr/>
          <a:lstStyle/>
          <a:p>
            <a:r>
              <a:rPr lang="en-US" altLang="en-US" dirty="0"/>
              <a:t>These slides are designed to accompany </a:t>
            </a:r>
            <a:r>
              <a:rPr lang="en-US" altLang="en-US" i="1" dirty="0"/>
              <a:t>Software Engineering: A Practitioner’s Approach, 7/e </a:t>
            </a:r>
            <a:r>
              <a:rPr lang="en-US" altLang="en-US" dirty="0"/>
              <a:t>(McGraw-Hill, 2009) Slides copyright 2009 by Roger Pressman. 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1724025" y="1343025"/>
            <a:ext cx="6197600" cy="4343400"/>
            <a:chOff x="1086" y="846"/>
            <a:chExt cx="3904" cy="273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86" y="846"/>
              <a:ext cx="3904" cy="2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grpSp>
          <p:nvGrpSpPr>
            <p:cNvPr id="7" name="Group 205"/>
            <p:cNvGrpSpPr>
              <a:grpSpLocks/>
            </p:cNvGrpSpPr>
            <p:nvPr/>
          </p:nvGrpSpPr>
          <p:grpSpPr bwMode="auto">
            <a:xfrm>
              <a:off x="1470" y="1386"/>
              <a:ext cx="3512" cy="1665"/>
              <a:chOff x="1470" y="1386"/>
              <a:chExt cx="3512" cy="1665"/>
            </a:xfrm>
          </p:grpSpPr>
          <p:sp>
            <p:nvSpPr>
              <p:cNvPr id="572" name="Freeform 5"/>
              <p:cNvSpPr>
                <a:spLocks/>
              </p:cNvSpPr>
              <p:nvPr/>
            </p:nvSpPr>
            <p:spPr bwMode="auto">
              <a:xfrm>
                <a:off x="3878" y="1395"/>
                <a:ext cx="512" cy="504"/>
              </a:xfrm>
              <a:custGeom>
                <a:avLst/>
                <a:gdLst>
                  <a:gd name="T0" fmla="*/ 0 w 512"/>
                  <a:gd name="T1" fmla="*/ 504 h 504"/>
                  <a:gd name="T2" fmla="*/ 512 w 512"/>
                  <a:gd name="T3" fmla="*/ 504 h 504"/>
                  <a:gd name="T4" fmla="*/ 256 w 512"/>
                  <a:gd name="T5" fmla="*/ 0 h 504"/>
                  <a:gd name="T6" fmla="*/ 0 w 512"/>
                  <a:gd name="T7" fmla="*/ 504 h 5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2" h="504">
                    <a:moveTo>
                      <a:pt x="0" y="504"/>
                    </a:moveTo>
                    <a:lnTo>
                      <a:pt x="512" y="504"/>
                    </a:lnTo>
                    <a:lnTo>
                      <a:pt x="256" y="0"/>
                    </a:lnTo>
                    <a:lnTo>
                      <a:pt x="0" y="50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73" name="Line 6"/>
              <p:cNvSpPr>
                <a:spLocks noChangeShapeType="1"/>
              </p:cNvSpPr>
              <p:nvPr/>
            </p:nvSpPr>
            <p:spPr bwMode="auto">
              <a:xfrm>
                <a:off x="3878" y="1899"/>
                <a:ext cx="5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74" name="Line 7"/>
              <p:cNvSpPr>
                <a:spLocks noChangeShapeType="1"/>
              </p:cNvSpPr>
              <p:nvPr/>
            </p:nvSpPr>
            <p:spPr bwMode="auto">
              <a:xfrm>
                <a:off x="4390" y="189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75" name="Line 8"/>
              <p:cNvSpPr>
                <a:spLocks noChangeShapeType="1"/>
              </p:cNvSpPr>
              <p:nvPr/>
            </p:nvSpPr>
            <p:spPr bwMode="auto">
              <a:xfrm flipH="1" flipV="1">
                <a:off x="4134" y="1395"/>
                <a:ext cx="256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76" name="Line 9"/>
              <p:cNvSpPr>
                <a:spLocks noChangeShapeType="1"/>
              </p:cNvSpPr>
              <p:nvPr/>
            </p:nvSpPr>
            <p:spPr bwMode="auto">
              <a:xfrm>
                <a:off x="4134" y="139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77" name="Line 10"/>
              <p:cNvSpPr>
                <a:spLocks noChangeShapeType="1"/>
              </p:cNvSpPr>
              <p:nvPr/>
            </p:nvSpPr>
            <p:spPr bwMode="auto">
              <a:xfrm flipH="1">
                <a:off x="3878" y="1395"/>
                <a:ext cx="256" cy="5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78" name="Line 11"/>
              <p:cNvSpPr>
                <a:spLocks noChangeShapeType="1"/>
              </p:cNvSpPr>
              <p:nvPr/>
            </p:nvSpPr>
            <p:spPr bwMode="auto">
              <a:xfrm>
                <a:off x="3878" y="189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79" name="Freeform 12"/>
              <p:cNvSpPr>
                <a:spLocks/>
              </p:cNvSpPr>
              <p:nvPr/>
            </p:nvSpPr>
            <p:spPr bwMode="auto">
              <a:xfrm>
                <a:off x="3702" y="1935"/>
                <a:ext cx="880" cy="333"/>
              </a:xfrm>
              <a:custGeom>
                <a:avLst/>
                <a:gdLst>
                  <a:gd name="T0" fmla="*/ 0 w 880"/>
                  <a:gd name="T1" fmla="*/ 324 h 333"/>
                  <a:gd name="T2" fmla="*/ 880 w 880"/>
                  <a:gd name="T3" fmla="*/ 333 h 333"/>
                  <a:gd name="T4" fmla="*/ 704 w 880"/>
                  <a:gd name="T5" fmla="*/ 0 h 333"/>
                  <a:gd name="T6" fmla="*/ 168 w 880"/>
                  <a:gd name="T7" fmla="*/ 0 h 333"/>
                  <a:gd name="T8" fmla="*/ 0 w 880"/>
                  <a:gd name="T9" fmla="*/ 324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0" h="333">
                    <a:moveTo>
                      <a:pt x="0" y="324"/>
                    </a:moveTo>
                    <a:lnTo>
                      <a:pt x="880" y="333"/>
                    </a:lnTo>
                    <a:lnTo>
                      <a:pt x="704" y="0"/>
                    </a:lnTo>
                    <a:lnTo>
                      <a:pt x="168" y="0"/>
                    </a:lnTo>
                    <a:lnTo>
                      <a:pt x="0" y="32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80" name="Line 13"/>
              <p:cNvSpPr>
                <a:spLocks noChangeShapeType="1"/>
              </p:cNvSpPr>
              <p:nvPr/>
            </p:nvSpPr>
            <p:spPr bwMode="auto">
              <a:xfrm>
                <a:off x="3702" y="2259"/>
                <a:ext cx="880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81" name="Line 14"/>
              <p:cNvSpPr>
                <a:spLocks noChangeShapeType="1"/>
              </p:cNvSpPr>
              <p:nvPr/>
            </p:nvSpPr>
            <p:spPr bwMode="auto">
              <a:xfrm>
                <a:off x="4582" y="226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82" name="Line 15"/>
              <p:cNvSpPr>
                <a:spLocks noChangeShapeType="1"/>
              </p:cNvSpPr>
              <p:nvPr/>
            </p:nvSpPr>
            <p:spPr bwMode="auto">
              <a:xfrm flipH="1" flipV="1">
                <a:off x="4406" y="1935"/>
                <a:ext cx="176" cy="3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83" name="Line 16"/>
              <p:cNvSpPr>
                <a:spLocks noChangeShapeType="1"/>
              </p:cNvSpPr>
              <p:nvPr/>
            </p:nvSpPr>
            <p:spPr bwMode="auto">
              <a:xfrm>
                <a:off x="4406" y="19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84" name="Line 17"/>
              <p:cNvSpPr>
                <a:spLocks noChangeShapeType="1"/>
              </p:cNvSpPr>
              <p:nvPr/>
            </p:nvSpPr>
            <p:spPr bwMode="auto">
              <a:xfrm flipH="1">
                <a:off x="3870" y="1935"/>
                <a:ext cx="5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85" name="Line 18"/>
              <p:cNvSpPr>
                <a:spLocks noChangeShapeType="1"/>
              </p:cNvSpPr>
              <p:nvPr/>
            </p:nvSpPr>
            <p:spPr bwMode="auto">
              <a:xfrm>
                <a:off x="3870" y="19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86" name="Line 19"/>
              <p:cNvSpPr>
                <a:spLocks noChangeShapeType="1"/>
              </p:cNvSpPr>
              <p:nvPr/>
            </p:nvSpPr>
            <p:spPr bwMode="auto">
              <a:xfrm flipH="1">
                <a:off x="3702" y="1935"/>
                <a:ext cx="168" cy="3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87" name="Line 20"/>
              <p:cNvSpPr>
                <a:spLocks noChangeShapeType="1"/>
              </p:cNvSpPr>
              <p:nvPr/>
            </p:nvSpPr>
            <p:spPr bwMode="auto">
              <a:xfrm>
                <a:off x="3702" y="225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88" name="Freeform 21"/>
              <p:cNvSpPr>
                <a:spLocks/>
              </p:cNvSpPr>
              <p:nvPr/>
            </p:nvSpPr>
            <p:spPr bwMode="auto">
              <a:xfrm>
                <a:off x="3502" y="2304"/>
                <a:ext cx="1272" cy="342"/>
              </a:xfrm>
              <a:custGeom>
                <a:avLst/>
                <a:gdLst>
                  <a:gd name="T0" fmla="*/ 0 w 1272"/>
                  <a:gd name="T1" fmla="*/ 342 h 342"/>
                  <a:gd name="T2" fmla="*/ 1272 w 1272"/>
                  <a:gd name="T3" fmla="*/ 342 h 342"/>
                  <a:gd name="T4" fmla="*/ 1096 w 1272"/>
                  <a:gd name="T5" fmla="*/ 0 h 342"/>
                  <a:gd name="T6" fmla="*/ 176 w 1272"/>
                  <a:gd name="T7" fmla="*/ 0 h 342"/>
                  <a:gd name="T8" fmla="*/ 0 w 1272"/>
                  <a:gd name="T9" fmla="*/ 342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2" h="342">
                    <a:moveTo>
                      <a:pt x="0" y="342"/>
                    </a:moveTo>
                    <a:lnTo>
                      <a:pt x="1272" y="342"/>
                    </a:lnTo>
                    <a:lnTo>
                      <a:pt x="1096" y="0"/>
                    </a:lnTo>
                    <a:lnTo>
                      <a:pt x="176" y="0"/>
                    </a:lnTo>
                    <a:lnTo>
                      <a:pt x="0" y="34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89" name="Line 22"/>
              <p:cNvSpPr>
                <a:spLocks noChangeShapeType="1"/>
              </p:cNvSpPr>
              <p:nvPr/>
            </p:nvSpPr>
            <p:spPr bwMode="auto">
              <a:xfrm>
                <a:off x="3502" y="2646"/>
                <a:ext cx="127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90" name="Line 23"/>
              <p:cNvSpPr>
                <a:spLocks noChangeShapeType="1"/>
              </p:cNvSpPr>
              <p:nvPr/>
            </p:nvSpPr>
            <p:spPr bwMode="auto">
              <a:xfrm>
                <a:off x="4774" y="264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91" name="Line 24"/>
              <p:cNvSpPr>
                <a:spLocks noChangeShapeType="1"/>
              </p:cNvSpPr>
              <p:nvPr/>
            </p:nvSpPr>
            <p:spPr bwMode="auto">
              <a:xfrm flipH="1" flipV="1">
                <a:off x="4598" y="2304"/>
                <a:ext cx="176" cy="3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92" name="Line 25"/>
              <p:cNvSpPr>
                <a:spLocks noChangeShapeType="1"/>
              </p:cNvSpPr>
              <p:nvPr/>
            </p:nvSpPr>
            <p:spPr bwMode="auto">
              <a:xfrm>
                <a:off x="4598" y="230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93" name="Line 26"/>
              <p:cNvSpPr>
                <a:spLocks noChangeShapeType="1"/>
              </p:cNvSpPr>
              <p:nvPr/>
            </p:nvSpPr>
            <p:spPr bwMode="auto">
              <a:xfrm flipH="1">
                <a:off x="3678" y="2304"/>
                <a:ext cx="9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94" name="Line 27"/>
              <p:cNvSpPr>
                <a:spLocks noChangeShapeType="1"/>
              </p:cNvSpPr>
              <p:nvPr/>
            </p:nvSpPr>
            <p:spPr bwMode="auto">
              <a:xfrm>
                <a:off x="3678" y="230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95" name="Line 28"/>
              <p:cNvSpPr>
                <a:spLocks noChangeShapeType="1"/>
              </p:cNvSpPr>
              <p:nvPr/>
            </p:nvSpPr>
            <p:spPr bwMode="auto">
              <a:xfrm flipH="1">
                <a:off x="3502" y="2304"/>
                <a:ext cx="176" cy="3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96" name="Line 29"/>
              <p:cNvSpPr>
                <a:spLocks noChangeShapeType="1"/>
              </p:cNvSpPr>
              <p:nvPr/>
            </p:nvSpPr>
            <p:spPr bwMode="auto">
              <a:xfrm>
                <a:off x="3502" y="264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97" name="Freeform 30"/>
              <p:cNvSpPr>
                <a:spLocks/>
              </p:cNvSpPr>
              <p:nvPr/>
            </p:nvSpPr>
            <p:spPr bwMode="auto">
              <a:xfrm>
                <a:off x="3294" y="2691"/>
                <a:ext cx="1688" cy="360"/>
              </a:xfrm>
              <a:custGeom>
                <a:avLst/>
                <a:gdLst>
                  <a:gd name="T0" fmla="*/ 0 w 1688"/>
                  <a:gd name="T1" fmla="*/ 360 h 360"/>
                  <a:gd name="T2" fmla="*/ 1688 w 1688"/>
                  <a:gd name="T3" fmla="*/ 360 h 360"/>
                  <a:gd name="T4" fmla="*/ 1496 w 1688"/>
                  <a:gd name="T5" fmla="*/ 0 h 360"/>
                  <a:gd name="T6" fmla="*/ 192 w 1688"/>
                  <a:gd name="T7" fmla="*/ 0 h 360"/>
                  <a:gd name="T8" fmla="*/ 0 w 168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8" h="360">
                    <a:moveTo>
                      <a:pt x="0" y="360"/>
                    </a:moveTo>
                    <a:lnTo>
                      <a:pt x="1688" y="360"/>
                    </a:lnTo>
                    <a:lnTo>
                      <a:pt x="1496" y="0"/>
                    </a:lnTo>
                    <a:lnTo>
                      <a:pt x="192" y="0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98" name="Line 31"/>
              <p:cNvSpPr>
                <a:spLocks noChangeShapeType="1"/>
              </p:cNvSpPr>
              <p:nvPr/>
            </p:nvSpPr>
            <p:spPr bwMode="auto">
              <a:xfrm>
                <a:off x="3294" y="3051"/>
                <a:ext cx="16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599" name="Line 32"/>
              <p:cNvSpPr>
                <a:spLocks noChangeShapeType="1"/>
              </p:cNvSpPr>
              <p:nvPr/>
            </p:nvSpPr>
            <p:spPr bwMode="auto">
              <a:xfrm>
                <a:off x="4982" y="305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00" name="Line 33"/>
              <p:cNvSpPr>
                <a:spLocks noChangeShapeType="1"/>
              </p:cNvSpPr>
              <p:nvPr/>
            </p:nvSpPr>
            <p:spPr bwMode="auto">
              <a:xfrm flipH="1" flipV="1">
                <a:off x="4790" y="2691"/>
                <a:ext cx="192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01" name="Line 34"/>
              <p:cNvSpPr>
                <a:spLocks noChangeShapeType="1"/>
              </p:cNvSpPr>
              <p:nvPr/>
            </p:nvSpPr>
            <p:spPr bwMode="auto">
              <a:xfrm>
                <a:off x="4790" y="269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02" name="Line 35"/>
              <p:cNvSpPr>
                <a:spLocks noChangeShapeType="1"/>
              </p:cNvSpPr>
              <p:nvPr/>
            </p:nvSpPr>
            <p:spPr bwMode="auto">
              <a:xfrm flipH="1">
                <a:off x="3486" y="2691"/>
                <a:ext cx="130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03" name="Line 36"/>
              <p:cNvSpPr>
                <a:spLocks noChangeShapeType="1"/>
              </p:cNvSpPr>
              <p:nvPr/>
            </p:nvSpPr>
            <p:spPr bwMode="auto">
              <a:xfrm>
                <a:off x="3486" y="269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04" name="Line 37"/>
              <p:cNvSpPr>
                <a:spLocks noChangeShapeType="1"/>
              </p:cNvSpPr>
              <p:nvPr/>
            </p:nvSpPr>
            <p:spPr bwMode="auto">
              <a:xfrm flipH="1">
                <a:off x="3294" y="2691"/>
                <a:ext cx="192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05" name="Line 38"/>
              <p:cNvSpPr>
                <a:spLocks noChangeShapeType="1"/>
              </p:cNvSpPr>
              <p:nvPr/>
            </p:nvSpPr>
            <p:spPr bwMode="auto">
              <a:xfrm>
                <a:off x="3294" y="305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06" name="Freeform 39"/>
              <p:cNvSpPr>
                <a:spLocks/>
              </p:cNvSpPr>
              <p:nvPr/>
            </p:nvSpPr>
            <p:spPr bwMode="auto">
              <a:xfrm>
                <a:off x="3262" y="2664"/>
                <a:ext cx="1688" cy="360"/>
              </a:xfrm>
              <a:custGeom>
                <a:avLst/>
                <a:gdLst>
                  <a:gd name="T0" fmla="*/ 0 w 1688"/>
                  <a:gd name="T1" fmla="*/ 360 h 360"/>
                  <a:gd name="T2" fmla="*/ 1688 w 1688"/>
                  <a:gd name="T3" fmla="*/ 360 h 360"/>
                  <a:gd name="T4" fmla="*/ 1504 w 1688"/>
                  <a:gd name="T5" fmla="*/ 0 h 360"/>
                  <a:gd name="T6" fmla="*/ 192 w 1688"/>
                  <a:gd name="T7" fmla="*/ 0 h 360"/>
                  <a:gd name="T8" fmla="*/ 0 w 1688"/>
                  <a:gd name="T9" fmla="*/ 3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88" h="360">
                    <a:moveTo>
                      <a:pt x="0" y="360"/>
                    </a:moveTo>
                    <a:lnTo>
                      <a:pt x="1688" y="360"/>
                    </a:lnTo>
                    <a:lnTo>
                      <a:pt x="1504" y="0"/>
                    </a:lnTo>
                    <a:lnTo>
                      <a:pt x="192" y="0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07" name="Line 40"/>
              <p:cNvSpPr>
                <a:spLocks noChangeShapeType="1"/>
              </p:cNvSpPr>
              <p:nvPr/>
            </p:nvSpPr>
            <p:spPr bwMode="auto">
              <a:xfrm>
                <a:off x="3262" y="3024"/>
                <a:ext cx="1688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08" name="Line 41"/>
              <p:cNvSpPr>
                <a:spLocks noChangeShapeType="1"/>
              </p:cNvSpPr>
              <p:nvPr/>
            </p:nvSpPr>
            <p:spPr bwMode="auto">
              <a:xfrm>
                <a:off x="4950" y="30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09" name="Line 42"/>
              <p:cNvSpPr>
                <a:spLocks noChangeShapeType="1"/>
              </p:cNvSpPr>
              <p:nvPr/>
            </p:nvSpPr>
            <p:spPr bwMode="auto">
              <a:xfrm flipH="1" flipV="1">
                <a:off x="4766" y="2664"/>
                <a:ext cx="184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10" name="Line 43"/>
              <p:cNvSpPr>
                <a:spLocks noChangeShapeType="1"/>
              </p:cNvSpPr>
              <p:nvPr/>
            </p:nvSpPr>
            <p:spPr bwMode="auto">
              <a:xfrm>
                <a:off x="4766" y="26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11" name="Line 44"/>
              <p:cNvSpPr>
                <a:spLocks noChangeShapeType="1"/>
              </p:cNvSpPr>
              <p:nvPr/>
            </p:nvSpPr>
            <p:spPr bwMode="auto">
              <a:xfrm flipH="1">
                <a:off x="3454" y="2664"/>
                <a:ext cx="131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12" name="Line 45"/>
              <p:cNvSpPr>
                <a:spLocks noChangeShapeType="1"/>
              </p:cNvSpPr>
              <p:nvPr/>
            </p:nvSpPr>
            <p:spPr bwMode="auto">
              <a:xfrm>
                <a:off x="3454" y="26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13" name="Line 46"/>
              <p:cNvSpPr>
                <a:spLocks noChangeShapeType="1"/>
              </p:cNvSpPr>
              <p:nvPr/>
            </p:nvSpPr>
            <p:spPr bwMode="auto">
              <a:xfrm flipH="1">
                <a:off x="3262" y="2664"/>
                <a:ext cx="192" cy="3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14" name="Line 47"/>
              <p:cNvSpPr>
                <a:spLocks noChangeShapeType="1"/>
              </p:cNvSpPr>
              <p:nvPr/>
            </p:nvSpPr>
            <p:spPr bwMode="auto">
              <a:xfrm>
                <a:off x="3262" y="30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15" name="Freeform 48"/>
              <p:cNvSpPr>
                <a:spLocks/>
              </p:cNvSpPr>
              <p:nvPr/>
            </p:nvSpPr>
            <p:spPr bwMode="auto">
              <a:xfrm>
                <a:off x="3470" y="2286"/>
                <a:ext cx="1272" cy="342"/>
              </a:xfrm>
              <a:custGeom>
                <a:avLst/>
                <a:gdLst>
                  <a:gd name="T0" fmla="*/ 0 w 1272"/>
                  <a:gd name="T1" fmla="*/ 333 h 342"/>
                  <a:gd name="T2" fmla="*/ 1272 w 1272"/>
                  <a:gd name="T3" fmla="*/ 342 h 342"/>
                  <a:gd name="T4" fmla="*/ 1096 w 1272"/>
                  <a:gd name="T5" fmla="*/ 0 h 342"/>
                  <a:gd name="T6" fmla="*/ 176 w 1272"/>
                  <a:gd name="T7" fmla="*/ 0 h 342"/>
                  <a:gd name="T8" fmla="*/ 0 w 1272"/>
                  <a:gd name="T9" fmla="*/ 333 h 3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72" h="342">
                    <a:moveTo>
                      <a:pt x="0" y="333"/>
                    </a:moveTo>
                    <a:lnTo>
                      <a:pt x="1272" y="342"/>
                    </a:lnTo>
                    <a:lnTo>
                      <a:pt x="1096" y="0"/>
                    </a:lnTo>
                    <a:lnTo>
                      <a:pt x="176" y="0"/>
                    </a:lnTo>
                    <a:lnTo>
                      <a:pt x="0" y="333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16" name="Line 49"/>
              <p:cNvSpPr>
                <a:spLocks noChangeShapeType="1"/>
              </p:cNvSpPr>
              <p:nvPr/>
            </p:nvSpPr>
            <p:spPr bwMode="auto">
              <a:xfrm>
                <a:off x="3470" y="2619"/>
                <a:ext cx="1272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17" name="Line 50"/>
              <p:cNvSpPr>
                <a:spLocks noChangeShapeType="1"/>
              </p:cNvSpPr>
              <p:nvPr/>
            </p:nvSpPr>
            <p:spPr bwMode="auto">
              <a:xfrm>
                <a:off x="4742" y="262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18" name="Line 51"/>
              <p:cNvSpPr>
                <a:spLocks noChangeShapeType="1"/>
              </p:cNvSpPr>
              <p:nvPr/>
            </p:nvSpPr>
            <p:spPr bwMode="auto">
              <a:xfrm flipH="1" flipV="1">
                <a:off x="4566" y="2286"/>
                <a:ext cx="176" cy="34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19" name="Line 52"/>
              <p:cNvSpPr>
                <a:spLocks noChangeShapeType="1"/>
              </p:cNvSpPr>
              <p:nvPr/>
            </p:nvSpPr>
            <p:spPr bwMode="auto">
              <a:xfrm>
                <a:off x="4566" y="228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20" name="Line 53"/>
              <p:cNvSpPr>
                <a:spLocks noChangeShapeType="1"/>
              </p:cNvSpPr>
              <p:nvPr/>
            </p:nvSpPr>
            <p:spPr bwMode="auto">
              <a:xfrm flipH="1">
                <a:off x="3646" y="2286"/>
                <a:ext cx="9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21" name="Line 54"/>
              <p:cNvSpPr>
                <a:spLocks noChangeShapeType="1"/>
              </p:cNvSpPr>
              <p:nvPr/>
            </p:nvSpPr>
            <p:spPr bwMode="auto">
              <a:xfrm>
                <a:off x="3646" y="228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22" name="Line 55"/>
              <p:cNvSpPr>
                <a:spLocks noChangeShapeType="1"/>
              </p:cNvSpPr>
              <p:nvPr/>
            </p:nvSpPr>
            <p:spPr bwMode="auto">
              <a:xfrm flipH="1">
                <a:off x="3470" y="2286"/>
                <a:ext cx="176" cy="3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23" name="Line 56"/>
              <p:cNvSpPr>
                <a:spLocks noChangeShapeType="1"/>
              </p:cNvSpPr>
              <p:nvPr/>
            </p:nvSpPr>
            <p:spPr bwMode="auto">
              <a:xfrm>
                <a:off x="3470" y="261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24" name="Freeform 57"/>
              <p:cNvSpPr>
                <a:spLocks/>
              </p:cNvSpPr>
              <p:nvPr/>
            </p:nvSpPr>
            <p:spPr bwMode="auto">
              <a:xfrm>
                <a:off x="3662" y="1917"/>
                <a:ext cx="888" cy="333"/>
              </a:xfrm>
              <a:custGeom>
                <a:avLst/>
                <a:gdLst>
                  <a:gd name="T0" fmla="*/ 0 w 888"/>
                  <a:gd name="T1" fmla="*/ 324 h 333"/>
                  <a:gd name="T2" fmla="*/ 888 w 888"/>
                  <a:gd name="T3" fmla="*/ 333 h 333"/>
                  <a:gd name="T4" fmla="*/ 712 w 888"/>
                  <a:gd name="T5" fmla="*/ 0 h 333"/>
                  <a:gd name="T6" fmla="*/ 176 w 888"/>
                  <a:gd name="T7" fmla="*/ 0 h 333"/>
                  <a:gd name="T8" fmla="*/ 0 w 888"/>
                  <a:gd name="T9" fmla="*/ 324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8" h="333">
                    <a:moveTo>
                      <a:pt x="0" y="324"/>
                    </a:moveTo>
                    <a:lnTo>
                      <a:pt x="888" y="333"/>
                    </a:lnTo>
                    <a:lnTo>
                      <a:pt x="712" y="0"/>
                    </a:lnTo>
                    <a:lnTo>
                      <a:pt x="176" y="0"/>
                    </a:lnTo>
                    <a:lnTo>
                      <a:pt x="0" y="324"/>
                    </a:lnTo>
                    <a:close/>
                  </a:path>
                </a:pathLst>
              </a:cu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25" name="Line 58"/>
              <p:cNvSpPr>
                <a:spLocks noChangeShapeType="1"/>
              </p:cNvSpPr>
              <p:nvPr/>
            </p:nvSpPr>
            <p:spPr bwMode="auto">
              <a:xfrm>
                <a:off x="3662" y="2241"/>
                <a:ext cx="888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26" name="Line 59"/>
              <p:cNvSpPr>
                <a:spLocks noChangeShapeType="1"/>
              </p:cNvSpPr>
              <p:nvPr/>
            </p:nvSpPr>
            <p:spPr bwMode="auto">
              <a:xfrm>
                <a:off x="4550" y="225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27" name="Line 60"/>
              <p:cNvSpPr>
                <a:spLocks noChangeShapeType="1"/>
              </p:cNvSpPr>
              <p:nvPr/>
            </p:nvSpPr>
            <p:spPr bwMode="auto">
              <a:xfrm flipH="1" flipV="1">
                <a:off x="4374" y="1917"/>
                <a:ext cx="176" cy="3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28" name="Line 61"/>
              <p:cNvSpPr>
                <a:spLocks noChangeShapeType="1"/>
              </p:cNvSpPr>
              <p:nvPr/>
            </p:nvSpPr>
            <p:spPr bwMode="auto">
              <a:xfrm>
                <a:off x="4374" y="191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29" name="Line 62"/>
              <p:cNvSpPr>
                <a:spLocks noChangeShapeType="1"/>
              </p:cNvSpPr>
              <p:nvPr/>
            </p:nvSpPr>
            <p:spPr bwMode="auto">
              <a:xfrm flipH="1">
                <a:off x="3838" y="1917"/>
                <a:ext cx="53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30" name="Line 63"/>
              <p:cNvSpPr>
                <a:spLocks noChangeShapeType="1"/>
              </p:cNvSpPr>
              <p:nvPr/>
            </p:nvSpPr>
            <p:spPr bwMode="auto">
              <a:xfrm>
                <a:off x="3838" y="191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31" name="Line 64"/>
              <p:cNvSpPr>
                <a:spLocks noChangeShapeType="1"/>
              </p:cNvSpPr>
              <p:nvPr/>
            </p:nvSpPr>
            <p:spPr bwMode="auto">
              <a:xfrm flipH="1">
                <a:off x="3662" y="1917"/>
                <a:ext cx="176" cy="3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32" name="Line 65"/>
              <p:cNvSpPr>
                <a:spLocks noChangeShapeType="1"/>
              </p:cNvSpPr>
              <p:nvPr/>
            </p:nvSpPr>
            <p:spPr bwMode="auto">
              <a:xfrm>
                <a:off x="3662" y="224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33" name="Freeform 66"/>
              <p:cNvSpPr>
                <a:spLocks/>
              </p:cNvSpPr>
              <p:nvPr/>
            </p:nvSpPr>
            <p:spPr bwMode="auto">
              <a:xfrm>
                <a:off x="3846" y="1386"/>
                <a:ext cx="520" cy="495"/>
              </a:xfrm>
              <a:custGeom>
                <a:avLst/>
                <a:gdLst>
                  <a:gd name="T0" fmla="*/ 0 w 520"/>
                  <a:gd name="T1" fmla="*/ 495 h 495"/>
                  <a:gd name="T2" fmla="*/ 520 w 520"/>
                  <a:gd name="T3" fmla="*/ 495 h 495"/>
                  <a:gd name="T4" fmla="*/ 264 w 520"/>
                  <a:gd name="T5" fmla="*/ 0 h 495"/>
                  <a:gd name="T6" fmla="*/ 0 w 520"/>
                  <a:gd name="T7" fmla="*/ 495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20" h="495">
                    <a:moveTo>
                      <a:pt x="0" y="495"/>
                    </a:moveTo>
                    <a:lnTo>
                      <a:pt x="520" y="495"/>
                    </a:lnTo>
                    <a:lnTo>
                      <a:pt x="264" y="0"/>
                    </a:lnTo>
                    <a:lnTo>
                      <a:pt x="0" y="495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34" name="Line 67"/>
              <p:cNvSpPr>
                <a:spLocks noChangeShapeType="1"/>
              </p:cNvSpPr>
              <p:nvPr/>
            </p:nvSpPr>
            <p:spPr bwMode="auto">
              <a:xfrm>
                <a:off x="3846" y="1881"/>
                <a:ext cx="52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35" name="Line 68"/>
              <p:cNvSpPr>
                <a:spLocks noChangeShapeType="1"/>
              </p:cNvSpPr>
              <p:nvPr/>
            </p:nvSpPr>
            <p:spPr bwMode="auto">
              <a:xfrm>
                <a:off x="4366" y="188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36" name="Line 69"/>
              <p:cNvSpPr>
                <a:spLocks noChangeShapeType="1"/>
              </p:cNvSpPr>
              <p:nvPr/>
            </p:nvSpPr>
            <p:spPr bwMode="auto">
              <a:xfrm flipH="1" flipV="1">
                <a:off x="4110" y="1386"/>
                <a:ext cx="256" cy="4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37" name="Line 70"/>
              <p:cNvSpPr>
                <a:spLocks noChangeShapeType="1"/>
              </p:cNvSpPr>
              <p:nvPr/>
            </p:nvSpPr>
            <p:spPr bwMode="auto">
              <a:xfrm>
                <a:off x="4110" y="138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38" name="Line 71"/>
              <p:cNvSpPr>
                <a:spLocks noChangeShapeType="1"/>
              </p:cNvSpPr>
              <p:nvPr/>
            </p:nvSpPr>
            <p:spPr bwMode="auto">
              <a:xfrm flipH="1">
                <a:off x="3846" y="1386"/>
                <a:ext cx="264" cy="49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39" name="Line 72"/>
              <p:cNvSpPr>
                <a:spLocks noChangeShapeType="1"/>
              </p:cNvSpPr>
              <p:nvPr/>
            </p:nvSpPr>
            <p:spPr bwMode="auto">
              <a:xfrm>
                <a:off x="3846" y="188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40" name="Freeform 73"/>
              <p:cNvSpPr>
                <a:spLocks/>
              </p:cNvSpPr>
              <p:nvPr/>
            </p:nvSpPr>
            <p:spPr bwMode="auto">
              <a:xfrm>
                <a:off x="1470" y="1503"/>
                <a:ext cx="1304" cy="1431"/>
              </a:xfrm>
              <a:custGeom>
                <a:avLst/>
                <a:gdLst>
                  <a:gd name="T0" fmla="*/ 1304 w 1304"/>
                  <a:gd name="T1" fmla="*/ 720 h 1431"/>
                  <a:gd name="T2" fmla="*/ 1288 w 1304"/>
                  <a:gd name="T3" fmla="*/ 864 h 1431"/>
                  <a:gd name="T4" fmla="*/ 1248 w 1304"/>
                  <a:gd name="T5" fmla="*/ 999 h 1431"/>
                  <a:gd name="T6" fmla="*/ 1192 w 1304"/>
                  <a:gd name="T7" fmla="*/ 1116 h 1431"/>
                  <a:gd name="T8" fmla="*/ 1112 w 1304"/>
                  <a:gd name="T9" fmla="*/ 1224 h 1431"/>
                  <a:gd name="T10" fmla="*/ 1016 w 1304"/>
                  <a:gd name="T11" fmla="*/ 1314 h 1431"/>
                  <a:gd name="T12" fmla="*/ 904 w 1304"/>
                  <a:gd name="T13" fmla="*/ 1377 h 1431"/>
                  <a:gd name="T14" fmla="*/ 784 w 1304"/>
                  <a:gd name="T15" fmla="*/ 1422 h 1431"/>
                  <a:gd name="T16" fmla="*/ 648 w 1304"/>
                  <a:gd name="T17" fmla="*/ 1431 h 1431"/>
                  <a:gd name="T18" fmla="*/ 648 w 1304"/>
                  <a:gd name="T19" fmla="*/ 1431 h 1431"/>
                  <a:gd name="T20" fmla="*/ 520 w 1304"/>
                  <a:gd name="T21" fmla="*/ 1422 h 1431"/>
                  <a:gd name="T22" fmla="*/ 400 w 1304"/>
                  <a:gd name="T23" fmla="*/ 1377 h 1431"/>
                  <a:gd name="T24" fmla="*/ 288 w 1304"/>
                  <a:gd name="T25" fmla="*/ 1314 h 1431"/>
                  <a:gd name="T26" fmla="*/ 192 w 1304"/>
                  <a:gd name="T27" fmla="*/ 1224 h 1431"/>
                  <a:gd name="T28" fmla="*/ 112 w 1304"/>
                  <a:gd name="T29" fmla="*/ 1116 h 1431"/>
                  <a:gd name="T30" fmla="*/ 56 w 1304"/>
                  <a:gd name="T31" fmla="*/ 999 h 1431"/>
                  <a:gd name="T32" fmla="*/ 16 w 1304"/>
                  <a:gd name="T33" fmla="*/ 864 h 1431"/>
                  <a:gd name="T34" fmla="*/ 0 w 1304"/>
                  <a:gd name="T35" fmla="*/ 720 h 1431"/>
                  <a:gd name="T36" fmla="*/ 0 w 1304"/>
                  <a:gd name="T37" fmla="*/ 720 h 1431"/>
                  <a:gd name="T38" fmla="*/ 16 w 1304"/>
                  <a:gd name="T39" fmla="*/ 576 h 1431"/>
                  <a:gd name="T40" fmla="*/ 56 w 1304"/>
                  <a:gd name="T41" fmla="*/ 441 h 1431"/>
                  <a:gd name="T42" fmla="*/ 112 w 1304"/>
                  <a:gd name="T43" fmla="*/ 315 h 1431"/>
                  <a:gd name="T44" fmla="*/ 192 w 1304"/>
                  <a:gd name="T45" fmla="*/ 207 h 1431"/>
                  <a:gd name="T46" fmla="*/ 288 w 1304"/>
                  <a:gd name="T47" fmla="*/ 126 h 1431"/>
                  <a:gd name="T48" fmla="*/ 400 w 1304"/>
                  <a:gd name="T49" fmla="*/ 54 h 1431"/>
                  <a:gd name="T50" fmla="*/ 520 w 1304"/>
                  <a:gd name="T51" fmla="*/ 9 h 1431"/>
                  <a:gd name="T52" fmla="*/ 648 w 1304"/>
                  <a:gd name="T53" fmla="*/ 0 h 1431"/>
                  <a:gd name="T54" fmla="*/ 648 w 1304"/>
                  <a:gd name="T55" fmla="*/ 0 h 1431"/>
                  <a:gd name="T56" fmla="*/ 784 w 1304"/>
                  <a:gd name="T57" fmla="*/ 9 h 1431"/>
                  <a:gd name="T58" fmla="*/ 904 w 1304"/>
                  <a:gd name="T59" fmla="*/ 54 h 1431"/>
                  <a:gd name="T60" fmla="*/ 1016 w 1304"/>
                  <a:gd name="T61" fmla="*/ 126 h 1431"/>
                  <a:gd name="T62" fmla="*/ 1112 w 1304"/>
                  <a:gd name="T63" fmla="*/ 207 h 1431"/>
                  <a:gd name="T64" fmla="*/ 1192 w 1304"/>
                  <a:gd name="T65" fmla="*/ 315 h 1431"/>
                  <a:gd name="T66" fmla="*/ 1248 w 1304"/>
                  <a:gd name="T67" fmla="*/ 441 h 1431"/>
                  <a:gd name="T68" fmla="*/ 1288 w 1304"/>
                  <a:gd name="T69" fmla="*/ 576 h 1431"/>
                  <a:gd name="T70" fmla="*/ 1304 w 1304"/>
                  <a:gd name="T71" fmla="*/ 720 h 1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304" h="1431">
                    <a:moveTo>
                      <a:pt x="1304" y="720"/>
                    </a:moveTo>
                    <a:lnTo>
                      <a:pt x="1288" y="864"/>
                    </a:lnTo>
                    <a:lnTo>
                      <a:pt x="1248" y="999"/>
                    </a:lnTo>
                    <a:lnTo>
                      <a:pt x="1192" y="1116"/>
                    </a:lnTo>
                    <a:lnTo>
                      <a:pt x="1112" y="1224"/>
                    </a:lnTo>
                    <a:lnTo>
                      <a:pt x="1016" y="1314"/>
                    </a:lnTo>
                    <a:lnTo>
                      <a:pt x="904" y="1377"/>
                    </a:lnTo>
                    <a:lnTo>
                      <a:pt x="784" y="1422"/>
                    </a:lnTo>
                    <a:lnTo>
                      <a:pt x="648" y="1431"/>
                    </a:lnTo>
                    <a:lnTo>
                      <a:pt x="648" y="1431"/>
                    </a:lnTo>
                    <a:lnTo>
                      <a:pt x="520" y="1422"/>
                    </a:lnTo>
                    <a:lnTo>
                      <a:pt x="400" y="1377"/>
                    </a:lnTo>
                    <a:lnTo>
                      <a:pt x="288" y="1314"/>
                    </a:lnTo>
                    <a:lnTo>
                      <a:pt x="192" y="1224"/>
                    </a:lnTo>
                    <a:lnTo>
                      <a:pt x="112" y="1116"/>
                    </a:lnTo>
                    <a:lnTo>
                      <a:pt x="56" y="999"/>
                    </a:lnTo>
                    <a:lnTo>
                      <a:pt x="16" y="864"/>
                    </a:lnTo>
                    <a:lnTo>
                      <a:pt x="0" y="720"/>
                    </a:lnTo>
                    <a:lnTo>
                      <a:pt x="0" y="720"/>
                    </a:lnTo>
                    <a:lnTo>
                      <a:pt x="16" y="576"/>
                    </a:lnTo>
                    <a:lnTo>
                      <a:pt x="56" y="441"/>
                    </a:lnTo>
                    <a:lnTo>
                      <a:pt x="112" y="315"/>
                    </a:lnTo>
                    <a:lnTo>
                      <a:pt x="192" y="207"/>
                    </a:lnTo>
                    <a:lnTo>
                      <a:pt x="288" y="126"/>
                    </a:lnTo>
                    <a:lnTo>
                      <a:pt x="400" y="54"/>
                    </a:lnTo>
                    <a:lnTo>
                      <a:pt x="520" y="9"/>
                    </a:lnTo>
                    <a:lnTo>
                      <a:pt x="648" y="0"/>
                    </a:lnTo>
                    <a:lnTo>
                      <a:pt x="648" y="0"/>
                    </a:lnTo>
                    <a:lnTo>
                      <a:pt x="784" y="9"/>
                    </a:lnTo>
                    <a:lnTo>
                      <a:pt x="904" y="54"/>
                    </a:lnTo>
                    <a:lnTo>
                      <a:pt x="1016" y="126"/>
                    </a:lnTo>
                    <a:lnTo>
                      <a:pt x="1112" y="207"/>
                    </a:lnTo>
                    <a:lnTo>
                      <a:pt x="1192" y="315"/>
                    </a:lnTo>
                    <a:lnTo>
                      <a:pt x="1248" y="441"/>
                    </a:lnTo>
                    <a:lnTo>
                      <a:pt x="1288" y="576"/>
                    </a:lnTo>
                    <a:lnTo>
                      <a:pt x="1304" y="720"/>
                    </a:lnTo>
                    <a:close/>
                  </a:path>
                </a:pathLst>
              </a:custGeom>
              <a:solidFill>
                <a:srgbClr val="6464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41" name="Line 74"/>
              <p:cNvSpPr>
                <a:spLocks noChangeShapeType="1"/>
              </p:cNvSpPr>
              <p:nvPr/>
            </p:nvSpPr>
            <p:spPr bwMode="auto">
              <a:xfrm flipH="1">
                <a:off x="2758" y="2223"/>
                <a:ext cx="16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42" name="Line 75"/>
              <p:cNvSpPr>
                <a:spLocks noChangeShapeType="1"/>
              </p:cNvSpPr>
              <p:nvPr/>
            </p:nvSpPr>
            <p:spPr bwMode="auto">
              <a:xfrm>
                <a:off x="2758" y="236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43" name="Line 76"/>
              <p:cNvSpPr>
                <a:spLocks noChangeShapeType="1"/>
              </p:cNvSpPr>
              <p:nvPr/>
            </p:nvSpPr>
            <p:spPr bwMode="auto">
              <a:xfrm flipH="1">
                <a:off x="2718" y="2367"/>
                <a:ext cx="40" cy="1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44" name="Line 77"/>
              <p:cNvSpPr>
                <a:spLocks noChangeShapeType="1"/>
              </p:cNvSpPr>
              <p:nvPr/>
            </p:nvSpPr>
            <p:spPr bwMode="auto">
              <a:xfrm>
                <a:off x="2718" y="250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45" name="Line 78"/>
              <p:cNvSpPr>
                <a:spLocks noChangeShapeType="1"/>
              </p:cNvSpPr>
              <p:nvPr/>
            </p:nvSpPr>
            <p:spPr bwMode="auto">
              <a:xfrm flipH="1">
                <a:off x="2662" y="2502"/>
                <a:ext cx="56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46" name="Line 79"/>
              <p:cNvSpPr>
                <a:spLocks noChangeShapeType="1"/>
              </p:cNvSpPr>
              <p:nvPr/>
            </p:nvSpPr>
            <p:spPr bwMode="auto">
              <a:xfrm>
                <a:off x="2662" y="261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47" name="Line 80"/>
              <p:cNvSpPr>
                <a:spLocks noChangeShapeType="1"/>
              </p:cNvSpPr>
              <p:nvPr/>
            </p:nvSpPr>
            <p:spPr bwMode="auto">
              <a:xfrm flipH="1">
                <a:off x="2582" y="2619"/>
                <a:ext cx="8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48" name="Line 81"/>
              <p:cNvSpPr>
                <a:spLocks noChangeShapeType="1"/>
              </p:cNvSpPr>
              <p:nvPr/>
            </p:nvSpPr>
            <p:spPr bwMode="auto">
              <a:xfrm>
                <a:off x="2582" y="272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49" name="Line 82"/>
              <p:cNvSpPr>
                <a:spLocks noChangeShapeType="1"/>
              </p:cNvSpPr>
              <p:nvPr/>
            </p:nvSpPr>
            <p:spPr bwMode="auto">
              <a:xfrm flipH="1">
                <a:off x="2486" y="2727"/>
                <a:ext cx="96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50" name="Line 83"/>
              <p:cNvSpPr>
                <a:spLocks noChangeShapeType="1"/>
              </p:cNvSpPr>
              <p:nvPr/>
            </p:nvSpPr>
            <p:spPr bwMode="auto">
              <a:xfrm>
                <a:off x="2486" y="281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51" name="Line 84"/>
              <p:cNvSpPr>
                <a:spLocks noChangeShapeType="1"/>
              </p:cNvSpPr>
              <p:nvPr/>
            </p:nvSpPr>
            <p:spPr bwMode="auto">
              <a:xfrm flipH="1">
                <a:off x="2374" y="2817"/>
                <a:ext cx="112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52" name="Line 85"/>
              <p:cNvSpPr>
                <a:spLocks noChangeShapeType="1"/>
              </p:cNvSpPr>
              <p:nvPr/>
            </p:nvSpPr>
            <p:spPr bwMode="auto">
              <a:xfrm>
                <a:off x="2374" y="28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53" name="Line 86"/>
              <p:cNvSpPr>
                <a:spLocks noChangeShapeType="1"/>
              </p:cNvSpPr>
              <p:nvPr/>
            </p:nvSpPr>
            <p:spPr bwMode="auto">
              <a:xfrm flipH="1">
                <a:off x="2254" y="2880"/>
                <a:ext cx="120" cy="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54" name="Line 87"/>
              <p:cNvSpPr>
                <a:spLocks noChangeShapeType="1"/>
              </p:cNvSpPr>
              <p:nvPr/>
            </p:nvSpPr>
            <p:spPr bwMode="auto">
              <a:xfrm>
                <a:off x="2254" y="292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55" name="Line 88"/>
              <p:cNvSpPr>
                <a:spLocks noChangeShapeType="1"/>
              </p:cNvSpPr>
              <p:nvPr/>
            </p:nvSpPr>
            <p:spPr bwMode="auto">
              <a:xfrm flipH="1">
                <a:off x="2118" y="2925"/>
                <a:ext cx="13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56" name="Line 89"/>
              <p:cNvSpPr>
                <a:spLocks noChangeShapeType="1"/>
              </p:cNvSpPr>
              <p:nvPr/>
            </p:nvSpPr>
            <p:spPr bwMode="auto">
              <a:xfrm>
                <a:off x="2118" y="293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57" name="Line 90"/>
              <p:cNvSpPr>
                <a:spLocks noChangeShapeType="1"/>
              </p:cNvSpPr>
              <p:nvPr/>
            </p:nvSpPr>
            <p:spPr bwMode="auto">
              <a:xfrm>
                <a:off x="2118" y="293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58" name="Line 91"/>
              <p:cNvSpPr>
                <a:spLocks noChangeShapeType="1"/>
              </p:cNvSpPr>
              <p:nvPr/>
            </p:nvSpPr>
            <p:spPr bwMode="auto">
              <a:xfrm>
                <a:off x="2118" y="293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59" name="Line 92"/>
              <p:cNvSpPr>
                <a:spLocks noChangeShapeType="1"/>
              </p:cNvSpPr>
              <p:nvPr/>
            </p:nvSpPr>
            <p:spPr bwMode="auto">
              <a:xfrm flipH="1" flipV="1">
                <a:off x="1990" y="2925"/>
                <a:ext cx="128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60" name="Line 93"/>
              <p:cNvSpPr>
                <a:spLocks noChangeShapeType="1"/>
              </p:cNvSpPr>
              <p:nvPr/>
            </p:nvSpPr>
            <p:spPr bwMode="auto">
              <a:xfrm>
                <a:off x="1990" y="292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61" name="Line 94"/>
              <p:cNvSpPr>
                <a:spLocks noChangeShapeType="1"/>
              </p:cNvSpPr>
              <p:nvPr/>
            </p:nvSpPr>
            <p:spPr bwMode="auto">
              <a:xfrm flipH="1" flipV="1">
                <a:off x="1870" y="2880"/>
                <a:ext cx="120" cy="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62" name="Line 95"/>
              <p:cNvSpPr>
                <a:spLocks noChangeShapeType="1"/>
              </p:cNvSpPr>
              <p:nvPr/>
            </p:nvSpPr>
            <p:spPr bwMode="auto">
              <a:xfrm>
                <a:off x="1870" y="288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63" name="Line 96"/>
              <p:cNvSpPr>
                <a:spLocks noChangeShapeType="1"/>
              </p:cNvSpPr>
              <p:nvPr/>
            </p:nvSpPr>
            <p:spPr bwMode="auto">
              <a:xfrm flipH="1" flipV="1">
                <a:off x="1758" y="2817"/>
                <a:ext cx="112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64" name="Line 97"/>
              <p:cNvSpPr>
                <a:spLocks noChangeShapeType="1"/>
              </p:cNvSpPr>
              <p:nvPr/>
            </p:nvSpPr>
            <p:spPr bwMode="auto">
              <a:xfrm>
                <a:off x="1758" y="281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65" name="Line 98"/>
              <p:cNvSpPr>
                <a:spLocks noChangeShapeType="1"/>
              </p:cNvSpPr>
              <p:nvPr/>
            </p:nvSpPr>
            <p:spPr bwMode="auto">
              <a:xfrm flipH="1" flipV="1">
                <a:off x="1662" y="2727"/>
                <a:ext cx="96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66" name="Line 99"/>
              <p:cNvSpPr>
                <a:spLocks noChangeShapeType="1"/>
              </p:cNvSpPr>
              <p:nvPr/>
            </p:nvSpPr>
            <p:spPr bwMode="auto">
              <a:xfrm>
                <a:off x="1662" y="272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67" name="Line 100"/>
              <p:cNvSpPr>
                <a:spLocks noChangeShapeType="1"/>
              </p:cNvSpPr>
              <p:nvPr/>
            </p:nvSpPr>
            <p:spPr bwMode="auto">
              <a:xfrm flipH="1" flipV="1">
                <a:off x="1582" y="2619"/>
                <a:ext cx="8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68" name="Line 101"/>
              <p:cNvSpPr>
                <a:spLocks noChangeShapeType="1"/>
              </p:cNvSpPr>
              <p:nvPr/>
            </p:nvSpPr>
            <p:spPr bwMode="auto">
              <a:xfrm>
                <a:off x="1582" y="261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69" name="Line 102"/>
              <p:cNvSpPr>
                <a:spLocks noChangeShapeType="1"/>
              </p:cNvSpPr>
              <p:nvPr/>
            </p:nvSpPr>
            <p:spPr bwMode="auto">
              <a:xfrm flipH="1" flipV="1">
                <a:off x="1526" y="2502"/>
                <a:ext cx="56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70" name="Line 103"/>
              <p:cNvSpPr>
                <a:spLocks noChangeShapeType="1"/>
              </p:cNvSpPr>
              <p:nvPr/>
            </p:nvSpPr>
            <p:spPr bwMode="auto">
              <a:xfrm>
                <a:off x="1526" y="250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71" name="Line 104"/>
              <p:cNvSpPr>
                <a:spLocks noChangeShapeType="1"/>
              </p:cNvSpPr>
              <p:nvPr/>
            </p:nvSpPr>
            <p:spPr bwMode="auto">
              <a:xfrm flipH="1" flipV="1">
                <a:off x="1486" y="2367"/>
                <a:ext cx="40" cy="1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72" name="Line 105"/>
              <p:cNvSpPr>
                <a:spLocks noChangeShapeType="1"/>
              </p:cNvSpPr>
              <p:nvPr/>
            </p:nvSpPr>
            <p:spPr bwMode="auto">
              <a:xfrm>
                <a:off x="1486" y="236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73" name="Line 106"/>
              <p:cNvSpPr>
                <a:spLocks noChangeShapeType="1"/>
              </p:cNvSpPr>
              <p:nvPr/>
            </p:nvSpPr>
            <p:spPr bwMode="auto">
              <a:xfrm flipH="1" flipV="1">
                <a:off x="1470" y="2223"/>
                <a:ext cx="16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74" name="Line 107"/>
              <p:cNvSpPr>
                <a:spLocks noChangeShapeType="1"/>
              </p:cNvSpPr>
              <p:nvPr/>
            </p:nvSpPr>
            <p:spPr bwMode="auto">
              <a:xfrm>
                <a:off x="1470" y="222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75" name="Line 108"/>
              <p:cNvSpPr>
                <a:spLocks noChangeShapeType="1"/>
              </p:cNvSpPr>
              <p:nvPr/>
            </p:nvSpPr>
            <p:spPr bwMode="auto">
              <a:xfrm>
                <a:off x="1470" y="222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76" name="Line 109"/>
              <p:cNvSpPr>
                <a:spLocks noChangeShapeType="1"/>
              </p:cNvSpPr>
              <p:nvPr/>
            </p:nvSpPr>
            <p:spPr bwMode="auto">
              <a:xfrm>
                <a:off x="1470" y="222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77" name="Line 110"/>
              <p:cNvSpPr>
                <a:spLocks noChangeShapeType="1"/>
              </p:cNvSpPr>
              <p:nvPr/>
            </p:nvSpPr>
            <p:spPr bwMode="auto">
              <a:xfrm flipV="1">
                <a:off x="1470" y="2079"/>
                <a:ext cx="16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78" name="Line 111"/>
              <p:cNvSpPr>
                <a:spLocks noChangeShapeType="1"/>
              </p:cNvSpPr>
              <p:nvPr/>
            </p:nvSpPr>
            <p:spPr bwMode="auto">
              <a:xfrm>
                <a:off x="1486" y="207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79" name="Line 112"/>
              <p:cNvSpPr>
                <a:spLocks noChangeShapeType="1"/>
              </p:cNvSpPr>
              <p:nvPr/>
            </p:nvSpPr>
            <p:spPr bwMode="auto">
              <a:xfrm flipV="1">
                <a:off x="1486" y="1944"/>
                <a:ext cx="40" cy="1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80" name="Line 113"/>
              <p:cNvSpPr>
                <a:spLocks noChangeShapeType="1"/>
              </p:cNvSpPr>
              <p:nvPr/>
            </p:nvSpPr>
            <p:spPr bwMode="auto">
              <a:xfrm>
                <a:off x="1526" y="19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81" name="Line 114"/>
              <p:cNvSpPr>
                <a:spLocks noChangeShapeType="1"/>
              </p:cNvSpPr>
              <p:nvPr/>
            </p:nvSpPr>
            <p:spPr bwMode="auto">
              <a:xfrm flipV="1">
                <a:off x="1526" y="1818"/>
                <a:ext cx="56" cy="1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82" name="Line 115"/>
              <p:cNvSpPr>
                <a:spLocks noChangeShapeType="1"/>
              </p:cNvSpPr>
              <p:nvPr/>
            </p:nvSpPr>
            <p:spPr bwMode="auto">
              <a:xfrm>
                <a:off x="1582" y="181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83" name="Line 116"/>
              <p:cNvSpPr>
                <a:spLocks noChangeShapeType="1"/>
              </p:cNvSpPr>
              <p:nvPr/>
            </p:nvSpPr>
            <p:spPr bwMode="auto">
              <a:xfrm flipV="1">
                <a:off x="1582" y="1710"/>
                <a:ext cx="8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84" name="Line 117"/>
              <p:cNvSpPr>
                <a:spLocks noChangeShapeType="1"/>
              </p:cNvSpPr>
              <p:nvPr/>
            </p:nvSpPr>
            <p:spPr bwMode="auto">
              <a:xfrm>
                <a:off x="1662" y="17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85" name="Line 118"/>
              <p:cNvSpPr>
                <a:spLocks noChangeShapeType="1"/>
              </p:cNvSpPr>
              <p:nvPr/>
            </p:nvSpPr>
            <p:spPr bwMode="auto">
              <a:xfrm flipV="1">
                <a:off x="1662" y="1629"/>
                <a:ext cx="96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86" name="Line 119"/>
              <p:cNvSpPr>
                <a:spLocks noChangeShapeType="1"/>
              </p:cNvSpPr>
              <p:nvPr/>
            </p:nvSpPr>
            <p:spPr bwMode="auto">
              <a:xfrm>
                <a:off x="1758" y="16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87" name="Line 120"/>
              <p:cNvSpPr>
                <a:spLocks noChangeShapeType="1"/>
              </p:cNvSpPr>
              <p:nvPr/>
            </p:nvSpPr>
            <p:spPr bwMode="auto">
              <a:xfrm flipV="1">
                <a:off x="1758" y="1557"/>
                <a:ext cx="11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88" name="Line 121"/>
              <p:cNvSpPr>
                <a:spLocks noChangeShapeType="1"/>
              </p:cNvSpPr>
              <p:nvPr/>
            </p:nvSpPr>
            <p:spPr bwMode="auto">
              <a:xfrm>
                <a:off x="1870" y="155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89" name="Line 122"/>
              <p:cNvSpPr>
                <a:spLocks noChangeShapeType="1"/>
              </p:cNvSpPr>
              <p:nvPr/>
            </p:nvSpPr>
            <p:spPr bwMode="auto">
              <a:xfrm flipV="1">
                <a:off x="1870" y="1512"/>
                <a:ext cx="120" cy="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90" name="Line 123"/>
              <p:cNvSpPr>
                <a:spLocks noChangeShapeType="1"/>
              </p:cNvSpPr>
              <p:nvPr/>
            </p:nvSpPr>
            <p:spPr bwMode="auto">
              <a:xfrm>
                <a:off x="1990" y="15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91" name="Line 124"/>
              <p:cNvSpPr>
                <a:spLocks noChangeShapeType="1"/>
              </p:cNvSpPr>
              <p:nvPr/>
            </p:nvSpPr>
            <p:spPr bwMode="auto">
              <a:xfrm flipV="1">
                <a:off x="1990" y="1503"/>
                <a:ext cx="128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92" name="Line 125"/>
              <p:cNvSpPr>
                <a:spLocks noChangeShapeType="1"/>
              </p:cNvSpPr>
              <p:nvPr/>
            </p:nvSpPr>
            <p:spPr bwMode="auto">
              <a:xfrm>
                <a:off x="2118" y="150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93" name="Line 126"/>
              <p:cNvSpPr>
                <a:spLocks noChangeShapeType="1"/>
              </p:cNvSpPr>
              <p:nvPr/>
            </p:nvSpPr>
            <p:spPr bwMode="auto">
              <a:xfrm>
                <a:off x="2118" y="150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94" name="Line 127"/>
              <p:cNvSpPr>
                <a:spLocks noChangeShapeType="1"/>
              </p:cNvSpPr>
              <p:nvPr/>
            </p:nvSpPr>
            <p:spPr bwMode="auto">
              <a:xfrm>
                <a:off x="2118" y="150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95" name="Line 128"/>
              <p:cNvSpPr>
                <a:spLocks noChangeShapeType="1"/>
              </p:cNvSpPr>
              <p:nvPr/>
            </p:nvSpPr>
            <p:spPr bwMode="auto">
              <a:xfrm>
                <a:off x="2118" y="1503"/>
                <a:ext cx="13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96" name="Line 129"/>
              <p:cNvSpPr>
                <a:spLocks noChangeShapeType="1"/>
              </p:cNvSpPr>
              <p:nvPr/>
            </p:nvSpPr>
            <p:spPr bwMode="auto">
              <a:xfrm>
                <a:off x="2254" y="151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97" name="Line 130"/>
              <p:cNvSpPr>
                <a:spLocks noChangeShapeType="1"/>
              </p:cNvSpPr>
              <p:nvPr/>
            </p:nvSpPr>
            <p:spPr bwMode="auto">
              <a:xfrm>
                <a:off x="2254" y="1512"/>
                <a:ext cx="120" cy="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98" name="Line 131"/>
              <p:cNvSpPr>
                <a:spLocks noChangeShapeType="1"/>
              </p:cNvSpPr>
              <p:nvPr/>
            </p:nvSpPr>
            <p:spPr bwMode="auto">
              <a:xfrm>
                <a:off x="2374" y="155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699" name="Line 132"/>
              <p:cNvSpPr>
                <a:spLocks noChangeShapeType="1"/>
              </p:cNvSpPr>
              <p:nvPr/>
            </p:nvSpPr>
            <p:spPr bwMode="auto">
              <a:xfrm>
                <a:off x="2374" y="1557"/>
                <a:ext cx="112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00" name="Line 133"/>
              <p:cNvSpPr>
                <a:spLocks noChangeShapeType="1"/>
              </p:cNvSpPr>
              <p:nvPr/>
            </p:nvSpPr>
            <p:spPr bwMode="auto">
              <a:xfrm>
                <a:off x="2486" y="16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01" name="Line 134"/>
              <p:cNvSpPr>
                <a:spLocks noChangeShapeType="1"/>
              </p:cNvSpPr>
              <p:nvPr/>
            </p:nvSpPr>
            <p:spPr bwMode="auto">
              <a:xfrm>
                <a:off x="2486" y="1629"/>
                <a:ext cx="96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02" name="Line 135"/>
              <p:cNvSpPr>
                <a:spLocks noChangeShapeType="1"/>
              </p:cNvSpPr>
              <p:nvPr/>
            </p:nvSpPr>
            <p:spPr bwMode="auto">
              <a:xfrm>
                <a:off x="2582" y="171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03" name="Line 136"/>
              <p:cNvSpPr>
                <a:spLocks noChangeShapeType="1"/>
              </p:cNvSpPr>
              <p:nvPr/>
            </p:nvSpPr>
            <p:spPr bwMode="auto">
              <a:xfrm>
                <a:off x="2582" y="1710"/>
                <a:ext cx="80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04" name="Line 137"/>
              <p:cNvSpPr>
                <a:spLocks noChangeShapeType="1"/>
              </p:cNvSpPr>
              <p:nvPr/>
            </p:nvSpPr>
            <p:spPr bwMode="auto">
              <a:xfrm>
                <a:off x="2662" y="181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05" name="Line 138"/>
              <p:cNvSpPr>
                <a:spLocks noChangeShapeType="1"/>
              </p:cNvSpPr>
              <p:nvPr/>
            </p:nvSpPr>
            <p:spPr bwMode="auto">
              <a:xfrm>
                <a:off x="2662" y="1818"/>
                <a:ext cx="56" cy="1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06" name="Line 139"/>
              <p:cNvSpPr>
                <a:spLocks noChangeShapeType="1"/>
              </p:cNvSpPr>
              <p:nvPr/>
            </p:nvSpPr>
            <p:spPr bwMode="auto">
              <a:xfrm>
                <a:off x="2718" y="194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07" name="Line 140"/>
              <p:cNvSpPr>
                <a:spLocks noChangeShapeType="1"/>
              </p:cNvSpPr>
              <p:nvPr/>
            </p:nvSpPr>
            <p:spPr bwMode="auto">
              <a:xfrm>
                <a:off x="2718" y="1944"/>
                <a:ext cx="40" cy="13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08" name="Line 141"/>
              <p:cNvSpPr>
                <a:spLocks noChangeShapeType="1"/>
              </p:cNvSpPr>
              <p:nvPr/>
            </p:nvSpPr>
            <p:spPr bwMode="auto">
              <a:xfrm>
                <a:off x="2758" y="207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09" name="Line 142"/>
              <p:cNvSpPr>
                <a:spLocks noChangeShapeType="1"/>
              </p:cNvSpPr>
              <p:nvPr/>
            </p:nvSpPr>
            <p:spPr bwMode="auto">
              <a:xfrm>
                <a:off x="2758" y="2079"/>
                <a:ext cx="16" cy="1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10" name="Line 143"/>
              <p:cNvSpPr>
                <a:spLocks noChangeShapeType="1"/>
              </p:cNvSpPr>
              <p:nvPr/>
            </p:nvSpPr>
            <p:spPr bwMode="auto">
              <a:xfrm>
                <a:off x="2774" y="222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11" name="Freeform 144"/>
              <p:cNvSpPr>
                <a:spLocks/>
              </p:cNvSpPr>
              <p:nvPr/>
            </p:nvSpPr>
            <p:spPr bwMode="auto">
              <a:xfrm>
                <a:off x="1542" y="1575"/>
                <a:ext cx="1152" cy="1278"/>
              </a:xfrm>
              <a:custGeom>
                <a:avLst/>
                <a:gdLst>
                  <a:gd name="T0" fmla="*/ 1152 w 1152"/>
                  <a:gd name="T1" fmla="*/ 639 h 1278"/>
                  <a:gd name="T2" fmla="*/ 1144 w 1152"/>
                  <a:gd name="T3" fmla="*/ 765 h 1278"/>
                  <a:gd name="T4" fmla="*/ 1112 w 1152"/>
                  <a:gd name="T5" fmla="*/ 891 h 1278"/>
                  <a:gd name="T6" fmla="*/ 1056 w 1152"/>
                  <a:gd name="T7" fmla="*/ 999 h 1278"/>
                  <a:gd name="T8" fmla="*/ 984 w 1152"/>
                  <a:gd name="T9" fmla="*/ 1089 h 1278"/>
                  <a:gd name="T10" fmla="*/ 896 w 1152"/>
                  <a:gd name="T11" fmla="*/ 1170 h 1278"/>
                  <a:gd name="T12" fmla="*/ 800 w 1152"/>
                  <a:gd name="T13" fmla="*/ 1224 h 1278"/>
                  <a:gd name="T14" fmla="*/ 696 w 1152"/>
                  <a:gd name="T15" fmla="*/ 1260 h 1278"/>
                  <a:gd name="T16" fmla="*/ 576 w 1152"/>
                  <a:gd name="T17" fmla="*/ 1278 h 1278"/>
                  <a:gd name="T18" fmla="*/ 576 w 1152"/>
                  <a:gd name="T19" fmla="*/ 1278 h 1278"/>
                  <a:gd name="T20" fmla="*/ 464 w 1152"/>
                  <a:gd name="T21" fmla="*/ 1260 h 1278"/>
                  <a:gd name="T22" fmla="*/ 352 w 1152"/>
                  <a:gd name="T23" fmla="*/ 1224 h 1278"/>
                  <a:gd name="T24" fmla="*/ 256 w 1152"/>
                  <a:gd name="T25" fmla="*/ 1170 h 1278"/>
                  <a:gd name="T26" fmla="*/ 168 w 1152"/>
                  <a:gd name="T27" fmla="*/ 1089 h 1278"/>
                  <a:gd name="T28" fmla="*/ 96 w 1152"/>
                  <a:gd name="T29" fmla="*/ 999 h 1278"/>
                  <a:gd name="T30" fmla="*/ 40 w 1152"/>
                  <a:gd name="T31" fmla="*/ 891 h 1278"/>
                  <a:gd name="T32" fmla="*/ 8 w 1152"/>
                  <a:gd name="T33" fmla="*/ 765 h 1278"/>
                  <a:gd name="T34" fmla="*/ 0 w 1152"/>
                  <a:gd name="T35" fmla="*/ 639 h 1278"/>
                  <a:gd name="T36" fmla="*/ 0 w 1152"/>
                  <a:gd name="T37" fmla="*/ 639 h 1278"/>
                  <a:gd name="T38" fmla="*/ 8 w 1152"/>
                  <a:gd name="T39" fmla="*/ 513 h 1278"/>
                  <a:gd name="T40" fmla="*/ 40 w 1152"/>
                  <a:gd name="T41" fmla="*/ 396 h 1278"/>
                  <a:gd name="T42" fmla="*/ 96 w 1152"/>
                  <a:gd name="T43" fmla="*/ 288 h 1278"/>
                  <a:gd name="T44" fmla="*/ 168 w 1152"/>
                  <a:gd name="T45" fmla="*/ 189 h 1278"/>
                  <a:gd name="T46" fmla="*/ 256 w 1152"/>
                  <a:gd name="T47" fmla="*/ 117 h 1278"/>
                  <a:gd name="T48" fmla="*/ 352 w 1152"/>
                  <a:gd name="T49" fmla="*/ 54 h 1278"/>
                  <a:gd name="T50" fmla="*/ 464 w 1152"/>
                  <a:gd name="T51" fmla="*/ 18 h 1278"/>
                  <a:gd name="T52" fmla="*/ 576 w 1152"/>
                  <a:gd name="T53" fmla="*/ 0 h 1278"/>
                  <a:gd name="T54" fmla="*/ 576 w 1152"/>
                  <a:gd name="T55" fmla="*/ 0 h 1278"/>
                  <a:gd name="T56" fmla="*/ 696 w 1152"/>
                  <a:gd name="T57" fmla="*/ 18 h 1278"/>
                  <a:gd name="T58" fmla="*/ 800 w 1152"/>
                  <a:gd name="T59" fmla="*/ 54 h 1278"/>
                  <a:gd name="T60" fmla="*/ 896 w 1152"/>
                  <a:gd name="T61" fmla="*/ 117 h 1278"/>
                  <a:gd name="T62" fmla="*/ 984 w 1152"/>
                  <a:gd name="T63" fmla="*/ 189 h 1278"/>
                  <a:gd name="T64" fmla="*/ 1056 w 1152"/>
                  <a:gd name="T65" fmla="*/ 288 h 1278"/>
                  <a:gd name="T66" fmla="*/ 1112 w 1152"/>
                  <a:gd name="T67" fmla="*/ 396 h 1278"/>
                  <a:gd name="T68" fmla="*/ 1144 w 1152"/>
                  <a:gd name="T69" fmla="*/ 513 h 1278"/>
                  <a:gd name="T70" fmla="*/ 1152 w 1152"/>
                  <a:gd name="T71" fmla="*/ 639 h 1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152" h="1278">
                    <a:moveTo>
                      <a:pt x="1152" y="639"/>
                    </a:moveTo>
                    <a:lnTo>
                      <a:pt x="1144" y="765"/>
                    </a:lnTo>
                    <a:lnTo>
                      <a:pt x="1112" y="891"/>
                    </a:lnTo>
                    <a:lnTo>
                      <a:pt x="1056" y="999"/>
                    </a:lnTo>
                    <a:lnTo>
                      <a:pt x="984" y="1089"/>
                    </a:lnTo>
                    <a:lnTo>
                      <a:pt x="896" y="1170"/>
                    </a:lnTo>
                    <a:lnTo>
                      <a:pt x="800" y="1224"/>
                    </a:lnTo>
                    <a:lnTo>
                      <a:pt x="696" y="1260"/>
                    </a:lnTo>
                    <a:lnTo>
                      <a:pt x="576" y="1278"/>
                    </a:lnTo>
                    <a:lnTo>
                      <a:pt x="576" y="1278"/>
                    </a:lnTo>
                    <a:lnTo>
                      <a:pt x="464" y="1260"/>
                    </a:lnTo>
                    <a:lnTo>
                      <a:pt x="352" y="1224"/>
                    </a:lnTo>
                    <a:lnTo>
                      <a:pt x="256" y="1170"/>
                    </a:lnTo>
                    <a:lnTo>
                      <a:pt x="168" y="1089"/>
                    </a:lnTo>
                    <a:lnTo>
                      <a:pt x="96" y="999"/>
                    </a:lnTo>
                    <a:lnTo>
                      <a:pt x="40" y="891"/>
                    </a:lnTo>
                    <a:lnTo>
                      <a:pt x="8" y="765"/>
                    </a:lnTo>
                    <a:lnTo>
                      <a:pt x="0" y="639"/>
                    </a:lnTo>
                    <a:lnTo>
                      <a:pt x="0" y="639"/>
                    </a:lnTo>
                    <a:lnTo>
                      <a:pt x="8" y="513"/>
                    </a:lnTo>
                    <a:lnTo>
                      <a:pt x="40" y="396"/>
                    </a:lnTo>
                    <a:lnTo>
                      <a:pt x="96" y="288"/>
                    </a:lnTo>
                    <a:lnTo>
                      <a:pt x="168" y="189"/>
                    </a:lnTo>
                    <a:lnTo>
                      <a:pt x="256" y="117"/>
                    </a:lnTo>
                    <a:lnTo>
                      <a:pt x="352" y="54"/>
                    </a:lnTo>
                    <a:lnTo>
                      <a:pt x="464" y="18"/>
                    </a:lnTo>
                    <a:lnTo>
                      <a:pt x="576" y="0"/>
                    </a:lnTo>
                    <a:lnTo>
                      <a:pt x="576" y="0"/>
                    </a:lnTo>
                    <a:lnTo>
                      <a:pt x="696" y="18"/>
                    </a:lnTo>
                    <a:lnTo>
                      <a:pt x="800" y="54"/>
                    </a:lnTo>
                    <a:lnTo>
                      <a:pt x="896" y="117"/>
                    </a:lnTo>
                    <a:lnTo>
                      <a:pt x="984" y="189"/>
                    </a:lnTo>
                    <a:lnTo>
                      <a:pt x="1056" y="288"/>
                    </a:lnTo>
                    <a:lnTo>
                      <a:pt x="1112" y="396"/>
                    </a:lnTo>
                    <a:lnTo>
                      <a:pt x="1144" y="513"/>
                    </a:lnTo>
                    <a:lnTo>
                      <a:pt x="1152" y="63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12" name="Line 145"/>
              <p:cNvSpPr>
                <a:spLocks noChangeShapeType="1"/>
              </p:cNvSpPr>
              <p:nvPr/>
            </p:nvSpPr>
            <p:spPr bwMode="auto">
              <a:xfrm flipH="1">
                <a:off x="2686" y="2214"/>
                <a:ext cx="8" cy="1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13" name="Line 146"/>
              <p:cNvSpPr>
                <a:spLocks noChangeShapeType="1"/>
              </p:cNvSpPr>
              <p:nvPr/>
            </p:nvSpPr>
            <p:spPr bwMode="auto">
              <a:xfrm>
                <a:off x="2686" y="234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14" name="Line 147"/>
              <p:cNvSpPr>
                <a:spLocks noChangeShapeType="1"/>
              </p:cNvSpPr>
              <p:nvPr/>
            </p:nvSpPr>
            <p:spPr bwMode="auto">
              <a:xfrm flipH="1">
                <a:off x="2654" y="2340"/>
                <a:ext cx="32" cy="1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15" name="Line 148"/>
              <p:cNvSpPr>
                <a:spLocks noChangeShapeType="1"/>
              </p:cNvSpPr>
              <p:nvPr/>
            </p:nvSpPr>
            <p:spPr bwMode="auto">
              <a:xfrm>
                <a:off x="2654" y="24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16" name="Line 149"/>
              <p:cNvSpPr>
                <a:spLocks noChangeShapeType="1"/>
              </p:cNvSpPr>
              <p:nvPr/>
            </p:nvSpPr>
            <p:spPr bwMode="auto">
              <a:xfrm flipH="1">
                <a:off x="2598" y="2466"/>
                <a:ext cx="56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17" name="Line 150"/>
              <p:cNvSpPr>
                <a:spLocks noChangeShapeType="1"/>
              </p:cNvSpPr>
              <p:nvPr/>
            </p:nvSpPr>
            <p:spPr bwMode="auto">
              <a:xfrm>
                <a:off x="2598" y="257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18" name="Line 151"/>
              <p:cNvSpPr>
                <a:spLocks noChangeShapeType="1"/>
              </p:cNvSpPr>
              <p:nvPr/>
            </p:nvSpPr>
            <p:spPr bwMode="auto">
              <a:xfrm flipH="1">
                <a:off x="2526" y="2574"/>
                <a:ext cx="72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19" name="Line 152"/>
              <p:cNvSpPr>
                <a:spLocks noChangeShapeType="1"/>
              </p:cNvSpPr>
              <p:nvPr/>
            </p:nvSpPr>
            <p:spPr bwMode="auto">
              <a:xfrm>
                <a:off x="2526" y="26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20" name="Line 153"/>
              <p:cNvSpPr>
                <a:spLocks noChangeShapeType="1"/>
              </p:cNvSpPr>
              <p:nvPr/>
            </p:nvSpPr>
            <p:spPr bwMode="auto">
              <a:xfrm flipH="1">
                <a:off x="2438" y="2664"/>
                <a:ext cx="88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21" name="Line 154"/>
              <p:cNvSpPr>
                <a:spLocks noChangeShapeType="1"/>
              </p:cNvSpPr>
              <p:nvPr/>
            </p:nvSpPr>
            <p:spPr bwMode="auto">
              <a:xfrm>
                <a:off x="2438" y="274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22" name="Line 155"/>
              <p:cNvSpPr>
                <a:spLocks noChangeShapeType="1"/>
              </p:cNvSpPr>
              <p:nvPr/>
            </p:nvSpPr>
            <p:spPr bwMode="auto">
              <a:xfrm flipH="1">
                <a:off x="2342" y="2745"/>
                <a:ext cx="96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23" name="Line 156"/>
              <p:cNvSpPr>
                <a:spLocks noChangeShapeType="1"/>
              </p:cNvSpPr>
              <p:nvPr/>
            </p:nvSpPr>
            <p:spPr bwMode="auto">
              <a:xfrm>
                <a:off x="2342" y="279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24" name="Line 157"/>
              <p:cNvSpPr>
                <a:spLocks noChangeShapeType="1"/>
              </p:cNvSpPr>
              <p:nvPr/>
            </p:nvSpPr>
            <p:spPr bwMode="auto">
              <a:xfrm flipH="1">
                <a:off x="2238" y="2799"/>
                <a:ext cx="104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25" name="Line 158"/>
              <p:cNvSpPr>
                <a:spLocks noChangeShapeType="1"/>
              </p:cNvSpPr>
              <p:nvPr/>
            </p:nvSpPr>
            <p:spPr bwMode="auto">
              <a:xfrm>
                <a:off x="2238" y="2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26" name="Line 159"/>
              <p:cNvSpPr>
                <a:spLocks noChangeShapeType="1"/>
              </p:cNvSpPr>
              <p:nvPr/>
            </p:nvSpPr>
            <p:spPr bwMode="auto">
              <a:xfrm flipH="1">
                <a:off x="2118" y="2835"/>
                <a:ext cx="120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27" name="Line 160"/>
              <p:cNvSpPr>
                <a:spLocks noChangeShapeType="1"/>
              </p:cNvSpPr>
              <p:nvPr/>
            </p:nvSpPr>
            <p:spPr bwMode="auto">
              <a:xfrm>
                <a:off x="2118" y="285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28" name="Line 161"/>
              <p:cNvSpPr>
                <a:spLocks noChangeShapeType="1"/>
              </p:cNvSpPr>
              <p:nvPr/>
            </p:nvSpPr>
            <p:spPr bwMode="auto">
              <a:xfrm>
                <a:off x="2118" y="285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29" name="Line 162"/>
              <p:cNvSpPr>
                <a:spLocks noChangeShapeType="1"/>
              </p:cNvSpPr>
              <p:nvPr/>
            </p:nvSpPr>
            <p:spPr bwMode="auto">
              <a:xfrm>
                <a:off x="2118" y="285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30" name="Line 163"/>
              <p:cNvSpPr>
                <a:spLocks noChangeShapeType="1"/>
              </p:cNvSpPr>
              <p:nvPr/>
            </p:nvSpPr>
            <p:spPr bwMode="auto">
              <a:xfrm flipH="1" flipV="1">
                <a:off x="2006" y="2835"/>
                <a:ext cx="112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31" name="Line 164"/>
              <p:cNvSpPr>
                <a:spLocks noChangeShapeType="1"/>
              </p:cNvSpPr>
              <p:nvPr/>
            </p:nvSpPr>
            <p:spPr bwMode="auto">
              <a:xfrm>
                <a:off x="2006" y="283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32" name="Line 165"/>
              <p:cNvSpPr>
                <a:spLocks noChangeShapeType="1"/>
              </p:cNvSpPr>
              <p:nvPr/>
            </p:nvSpPr>
            <p:spPr bwMode="auto">
              <a:xfrm flipH="1" flipV="1">
                <a:off x="1894" y="2799"/>
                <a:ext cx="112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33" name="Line 166"/>
              <p:cNvSpPr>
                <a:spLocks noChangeShapeType="1"/>
              </p:cNvSpPr>
              <p:nvPr/>
            </p:nvSpPr>
            <p:spPr bwMode="auto">
              <a:xfrm>
                <a:off x="1894" y="279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34" name="Line 167"/>
              <p:cNvSpPr>
                <a:spLocks noChangeShapeType="1"/>
              </p:cNvSpPr>
              <p:nvPr/>
            </p:nvSpPr>
            <p:spPr bwMode="auto">
              <a:xfrm flipH="1" flipV="1">
                <a:off x="1798" y="2745"/>
                <a:ext cx="96" cy="5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35" name="Line 168"/>
              <p:cNvSpPr>
                <a:spLocks noChangeShapeType="1"/>
              </p:cNvSpPr>
              <p:nvPr/>
            </p:nvSpPr>
            <p:spPr bwMode="auto">
              <a:xfrm>
                <a:off x="1798" y="274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36" name="Line 169"/>
              <p:cNvSpPr>
                <a:spLocks noChangeShapeType="1"/>
              </p:cNvSpPr>
              <p:nvPr/>
            </p:nvSpPr>
            <p:spPr bwMode="auto">
              <a:xfrm flipH="1" flipV="1">
                <a:off x="1710" y="2664"/>
                <a:ext cx="88" cy="8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37" name="Line 170"/>
              <p:cNvSpPr>
                <a:spLocks noChangeShapeType="1"/>
              </p:cNvSpPr>
              <p:nvPr/>
            </p:nvSpPr>
            <p:spPr bwMode="auto">
              <a:xfrm>
                <a:off x="1710" y="26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38" name="Line 171"/>
              <p:cNvSpPr>
                <a:spLocks noChangeShapeType="1"/>
              </p:cNvSpPr>
              <p:nvPr/>
            </p:nvSpPr>
            <p:spPr bwMode="auto">
              <a:xfrm flipH="1" flipV="1">
                <a:off x="1638" y="2574"/>
                <a:ext cx="72" cy="9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39" name="Line 172"/>
              <p:cNvSpPr>
                <a:spLocks noChangeShapeType="1"/>
              </p:cNvSpPr>
              <p:nvPr/>
            </p:nvSpPr>
            <p:spPr bwMode="auto">
              <a:xfrm>
                <a:off x="1638" y="257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40" name="Line 173"/>
              <p:cNvSpPr>
                <a:spLocks noChangeShapeType="1"/>
              </p:cNvSpPr>
              <p:nvPr/>
            </p:nvSpPr>
            <p:spPr bwMode="auto">
              <a:xfrm flipH="1" flipV="1">
                <a:off x="1582" y="2466"/>
                <a:ext cx="56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41" name="Line 174"/>
              <p:cNvSpPr>
                <a:spLocks noChangeShapeType="1"/>
              </p:cNvSpPr>
              <p:nvPr/>
            </p:nvSpPr>
            <p:spPr bwMode="auto">
              <a:xfrm>
                <a:off x="1582" y="24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42" name="Line 175"/>
              <p:cNvSpPr>
                <a:spLocks noChangeShapeType="1"/>
              </p:cNvSpPr>
              <p:nvPr/>
            </p:nvSpPr>
            <p:spPr bwMode="auto">
              <a:xfrm flipH="1" flipV="1">
                <a:off x="1550" y="2340"/>
                <a:ext cx="32" cy="1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43" name="Line 176"/>
              <p:cNvSpPr>
                <a:spLocks noChangeShapeType="1"/>
              </p:cNvSpPr>
              <p:nvPr/>
            </p:nvSpPr>
            <p:spPr bwMode="auto">
              <a:xfrm>
                <a:off x="1550" y="2340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44" name="Line 177"/>
              <p:cNvSpPr>
                <a:spLocks noChangeShapeType="1"/>
              </p:cNvSpPr>
              <p:nvPr/>
            </p:nvSpPr>
            <p:spPr bwMode="auto">
              <a:xfrm flipH="1" flipV="1">
                <a:off x="1542" y="2214"/>
                <a:ext cx="8" cy="1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45" name="Line 178"/>
              <p:cNvSpPr>
                <a:spLocks noChangeShapeType="1"/>
              </p:cNvSpPr>
              <p:nvPr/>
            </p:nvSpPr>
            <p:spPr bwMode="auto">
              <a:xfrm>
                <a:off x="1542" y="221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46" name="Line 179"/>
              <p:cNvSpPr>
                <a:spLocks noChangeShapeType="1"/>
              </p:cNvSpPr>
              <p:nvPr/>
            </p:nvSpPr>
            <p:spPr bwMode="auto">
              <a:xfrm>
                <a:off x="1542" y="221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47" name="Line 180"/>
              <p:cNvSpPr>
                <a:spLocks noChangeShapeType="1"/>
              </p:cNvSpPr>
              <p:nvPr/>
            </p:nvSpPr>
            <p:spPr bwMode="auto">
              <a:xfrm>
                <a:off x="1542" y="221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48" name="Line 181"/>
              <p:cNvSpPr>
                <a:spLocks noChangeShapeType="1"/>
              </p:cNvSpPr>
              <p:nvPr/>
            </p:nvSpPr>
            <p:spPr bwMode="auto">
              <a:xfrm flipV="1">
                <a:off x="1542" y="2088"/>
                <a:ext cx="8" cy="1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49" name="Line 182"/>
              <p:cNvSpPr>
                <a:spLocks noChangeShapeType="1"/>
              </p:cNvSpPr>
              <p:nvPr/>
            </p:nvSpPr>
            <p:spPr bwMode="auto">
              <a:xfrm>
                <a:off x="1550" y="20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50" name="Line 183"/>
              <p:cNvSpPr>
                <a:spLocks noChangeShapeType="1"/>
              </p:cNvSpPr>
              <p:nvPr/>
            </p:nvSpPr>
            <p:spPr bwMode="auto">
              <a:xfrm flipV="1">
                <a:off x="1550" y="1971"/>
                <a:ext cx="32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51" name="Line 184"/>
              <p:cNvSpPr>
                <a:spLocks noChangeShapeType="1"/>
              </p:cNvSpPr>
              <p:nvPr/>
            </p:nvSpPr>
            <p:spPr bwMode="auto">
              <a:xfrm>
                <a:off x="1582" y="197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52" name="Line 185"/>
              <p:cNvSpPr>
                <a:spLocks noChangeShapeType="1"/>
              </p:cNvSpPr>
              <p:nvPr/>
            </p:nvSpPr>
            <p:spPr bwMode="auto">
              <a:xfrm flipV="1">
                <a:off x="1582" y="1863"/>
                <a:ext cx="56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53" name="Line 186"/>
              <p:cNvSpPr>
                <a:spLocks noChangeShapeType="1"/>
              </p:cNvSpPr>
              <p:nvPr/>
            </p:nvSpPr>
            <p:spPr bwMode="auto">
              <a:xfrm>
                <a:off x="1638" y="186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54" name="Line 187"/>
              <p:cNvSpPr>
                <a:spLocks noChangeShapeType="1"/>
              </p:cNvSpPr>
              <p:nvPr/>
            </p:nvSpPr>
            <p:spPr bwMode="auto">
              <a:xfrm flipV="1">
                <a:off x="1638" y="1764"/>
                <a:ext cx="72" cy="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55" name="Line 188"/>
              <p:cNvSpPr>
                <a:spLocks noChangeShapeType="1"/>
              </p:cNvSpPr>
              <p:nvPr/>
            </p:nvSpPr>
            <p:spPr bwMode="auto">
              <a:xfrm>
                <a:off x="1710" y="17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56" name="Line 189"/>
              <p:cNvSpPr>
                <a:spLocks noChangeShapeType="1"/>
              </p:cNvSpPr>
              <p:nvPr/>
            </p:nvSpPr>
            <p:spPr bwMode="auto">
              <a:xfrm flipV="1">
                <a:off x="1710" y="1692"/>
                <a:ext cx="88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57" name="Line 190"/>
              <p:cNvSpPr>
                <a:spLocks noChangeShapeType="1"/>
              </p:cNvSpPr>
              <p:nvPr/>
            </p:nvSpPr>
            <p:spPr bwMode="auto">
              <a:xfrm>
                <a:off x="1798" y="169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58" name="Line 191"/>
              <p:cNvSpPr>
                <a:spLocks noChangeShapeType="1"/>
              </p:cNvSpPr>
              <p:nvPr/>
            </p:nvSpPr>
            <p:spPr bwMode="auto">
              <a:xfrm flipV="1">
                <a:off x="1798" y="1629"/>
                <a:ext cx="96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59" name="Line 192"/>
              <p:cNvSpPr>
                <a:spLocks noChangeShapeType="1"/>
              </p:cNvSpPr>
              <p:nvPr/>
            </p:nvSpPr>
            <p:spPr bwMode="auto">
              <a:xfrm>
                <a:off x="1894" y="16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60" name="Line 193"/>
              <p:cNvSpPr>
                <a:spLocks noChangeShapeType="1"/>
              </p:cNvSpPr>
              <p:nvPr/>
            </p:nvSpPr>
            <p:spPr bwMode="auto">
              <a:xfrm flipV="1">
                <a:off x="1894" y="1593"/>
                <a:ext cx="112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61" name="Line 194"/>
              <p:cNvSpPr>
                <a:spLocks noChangeShapeType="1"/>
              </p:cNvSpPr>
              <p:nvPr/>
            </p:nvSpPr>
            <p:spPr bwMode="auto">
              <a:xfrm>
                <a:off x="2006" y="159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62" name="Line 195"/>
              <p:cNvSpPr>
                <a:spLocks noChangeShapeType="1"/>
              </p:cNvSpPr>
              <p:nvPr/>
            </p:nvSpPr>
            <p:spPr bwMode="auto">
              <a:xfrm flipV="1">
                <a:off x="2006" y="1575"/>
                <a:ext cx="112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63" name="Line 196"/>
              <p:cNvSpPr>
                <a:spLocks noChangeShapeType="1"/>
              </p:cNvSpPr>
              <p:nvPr/>
            </p:nvSpPr>
            <p:spPr bwMode="auto">
              <a:xfrm>
                <a:off x="2118" y="15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64" name="Line 197"/>
              <p:cNvSpPr>
                <a:spLocks noChangeShapeType="1"/>
              </p:cNvSpPr>
              <p:nvPr/>
            </p:nvSpPr>
            <p:spPr bwMode="auto">
              <a:xfrm>
                <a:off x="2118" y="15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65" name="Line 198"/>
              <p:cNvSpPr>
                <a:spLocks noChangeShapeType="1"/>
              </p:cNvSpPr>
              <p:nvPr/>
            </p:nvSpPr>
            <p:spPr bwMode="auto">
              <a:xfrm>
                <a:off x="2118" y="15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66" name="Line 199"/>
              <p:cNvSpPr>
                <a:spLocks noChangeShapeType="1"/>
              </p:cNvSpPr>
              <p:nvPr/>
            </p:nvSpPr>
            <p:spPr bwMode="auto">
              <a:xfrm>
                <a:off x="2118" y="1575"/>
                <a:ext cx="120" cy="1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67" name="Line 200"/>
              <p:cNvSpPr>
                <a:spLocks noChangeShapeType="1"/>
              </p:cNvSpPr>
              <p:nvPr/>
            </p:nvSpPr>
            <p:spPr bwMode="auto">
              <a:xfrm>
                <a:off x="2238" y="159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68" name="Line 201"/>
              <p:cNvSpPr>
                <a:spLocks noChangeShapeType="1"/>
              </p:cNvSpPr>
              <p:nvPr/>
            </p:nvSpPr>
            <p:spPr bwMode="auto">
              <a:xfrm>
                <a:off x="2238" y="1593"/>
                <a:ext cx="104" cy="3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69" name="Line 202"/>
              <p:cNvSpPr>
                <a:spLocks noChangeShapeType="1"/>
              </p:cNvSpPr>
              <p:nvPr/>
            </p:nvSpPr>
            <p:spPr bwMode="auto">
              <a:xfrm>
                <a:off x="2342" y="1629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70" name="Line 203"/>
              <p:cNvSpPr>
                <a:spLocks noChangeShapeType="1"/>
              </p:cNvSpPr>
              <p:nvPr/>
            </p:nvSpPr>
            <p:spPr bwMode="auto">
              <a:xfrm>
                <a:off x="2342" y="1629"/>
                <a:ext cx="96" cy="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771" name="Line 204"/>
              <p:cNvSpPr>
                <a:spLocks noChangeShapeType="1"/>
              </p:cNvSpPr>
              <p:nvPr/>
            </p:nvSpPr>
            <p:spPr bwMode="auto">
              <a:xfrm>
                <a:off x="2438" y="169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8" name="Group 406"/>
            <p:cNvGrpSpPr>
              <a:grpSpLocks/>
            </p:cNvGrpSpPr>
            <p:nvPr/>
          </p:nvGrpSpPr>
          <p:grpSpPr bwMode="auto">
            <a:xfrm>
              <a:off x="1086" y="1557"/>
              <a:ext cx="2032" cy="1476"/>
              <a:chOff x="1086" y="1557"/>
              <a:chExt cx="2032" cy="1476"/>
            </a:xfrm>
          </p:grpSpPr>
          <p:sp>
            <p:nvSpPr>
              <p:cNvPr id="372" name="Line 206"/>
              <p:cNvSpPr>
                <a:spLocks noChangeShapeType="1"/>
              </p:cNvSpPr>
              <p:nvPr/>
            </p:nvSpPr>
            <p:spPr bwMode="auto">
              <a:xfrm>
                <a:off x="2438" y="1692"/>
                <a:ext cx="88" cy="7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73" name="Line 207"/>
              <p:cNvSpPr>
                <a:spLocks noChangeShapeType="1"/>
              </p:cNvSpPr>
              <p:nvPr/>
            </p:nvSpPr>
            <p:spPr bwMode="auto">
              <a:xfrm>
                <a:off x="2526" y="17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74" name="Line 208"/>
              <p:cNvSpPr>
                <a:spLocks noChangeShapeType="1"/>
              </p:cNvSpPr>
              <p:nvPr/>
            </p:nvSpPr>
            <p:spPr bwMode="auto">
              <a:xfrm>
                <a:off x="2526" y="1764"/>
                <a:ext cx="72" cy="9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75" name="Line 209"/>
              <p:cNvSpPr>
                <a:spLocks noChangeShapeType="1"/>
              </p:cNvSpPr>
              <p:nvPr/>
            </p:nvSpPr>
            <p:spPr bwMode="auto">
              <a:xfrm>
                <a:off x="2598" y="186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76" name="Line 210"/>
              <p:cNvSpPr>
                <a:spLocks noChangeShapeType="1"/>
              </p:cNvSpPr>
              <p:nvPr/>
            </p:nvSpPr>
            <p:spPr bwMode="auto">
              <a:xfrm>
                <a:off x="2598" y="1863"/>
                <a:ext cx="56" cy="1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77" name="Line 211"/>
              <p:cNvSpPr>
                <a:spLocks noChangeShapeType="1"/>
              </p:cNvSpPr>
              <p:nvPr/>
            </p:nvSpPr>
            <p:spPr bwMode="auto">
              <a:xfrm>
                <a:off x="2654" y="1971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78" name="Line 212"/>
              <p:cNvSpPr>
                <a:spLocks noChangeShapeType="1"/>
              </p:cNvSpPr>
              <p:nvPr/>
            </p:nvSpPr>
            <p:spPr bwMode="auto">
              <a:xfrm>
                <a:off x="2654" y="1971"/>
                <a:ext cx="32" cy="11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79" name="Line 213"/>
              <p:cNvSpPr>
                <a:spLocks noChangeShapeType="1"/>
              </p:cNvSpPr>
              <p:nvPr/>
            </p:nvSpPr>
            <p:spPr bwMode="auto">
              <a:xfrm>
                <a:off x="2686" y="20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80" name="Line 214"/>
              <p:cNvSpPr>
                <a:spLocks noChangeShapeType="1"/>
              </p:cNvSpPr>
              <p:nvPr/>
            </p:nvSpPr>
            <p:spPr bwMode="auto">
              <a:xfrm>
                <a:off x="2686" y="2088"/>
                <a:ext cx="8" cy="1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81" name="Line 215"/>
              <p:cNvSpPr>
                <a:spLocks noChangeShapeType="1"/>
              </p:cNvSpPr>
              <p:nvPr/>
            </p:nvSpPr>
            <p:spPr bwMode="auto">
              <a:xfrm>
                <a:off x="2694" y="221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82" name="Rectangle 216"/>
              <p:cNvSpPr>
                <a:spLocks noChangeArrowheads="1"/>
              </p:cNvSpPr>
              <p:nvPr/>
            </p:nvSpPr>
            <p:spPr bwMode="auto">
              <a:xfrm>
                <a:off x="1110" y="1575"/>
                <a:ext cx="632" cy="5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83" name="Line 217"/>
              <p:cNvSpPr>
                <a:spLocks noChangeShapeType="1"/>
              </p:cNvSpPr>
              <p:nvPr/>
            </p:nvSpPr>
            <p:spPr bwMode="auto">
              <a:xfrm>
                <a:off x="1110" y="1575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84" name="Line 218"/>
              <p:cNvSpPr>
                <a:spLocks noChangeShapeType="1"/>
              </p:cNvSpPr>
              <p:nvPr/>
            </p:nvSpPr>
            <p:spPr bwMode="auto">
              <a:xfrm>
                <a:off x="1742" y="15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85" name="Line 219"/>
              <p:cNvSpPr>
                <a:spLocks noChangeShapeType="1"/>
              </p:cNvSpPr>
              <p:nvPr/>
            </p:nvSpPr>
            <p:spPr bwMode="auto">
              <a:xfrm>
                <a:off x="1742" y="1575"/>
                <a:ext cx="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86" name="Line 220"/>
              <p:cNvSpPr>
                <a:spLocks noChangeShapeType="1"/>
              </p:cNvSpPr>
              <p:nvPr/>
            </p:nvSpPr>
            <p:spPr bwMode="auto">
              <a:xfrm>
                <a:off x="1742" y="21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87" name="Line 221"/>
              <p:cNvSpPr>
                <a:spLocks noChangeShapeType="1"/>
              </p:cNvSpPr>
              <p:nvPr/>
            </p:nvSpPr>
            <p:spPr bwMode="auto">
              <a:xfrm flipH="1">
                <a:off x="1110" y="2115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88" name="Line 222"/>
              <p:cNvSpPr>
                <a:spLocks noChangeShapeType="1"/>
              </p:cNvSpPr>
              <p:nvPr/>
            </p:nvSpPr>
            <p:spPr bwMode="auto">
              <a:xfrm>
                <a:off x="1110" y="21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89" name="Line 223"/>
              <p:cNvSpPr>
                <a:spLocks noChangeShapeType="1"/>
              </p:cNvSpPr>
              <p:nvPr/>
            </p:nvSpPr>
            <p:spPr bwMode="auto">
              <a:xfrm flipV="1">
                <a:off x="1110" y="1575"/>
                <a:ext cx="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90" name="Line 224"/>
              <p:cNvSpPr>
                <a:spLocks noChangeShapeType="1"/>
              </p:cNvSpPr>
              <p:nvPr/>
            </p:nvSpPr>
            <p:spPr bwMode="auto">
              <a:xfrm>
                <a:off x="1110" y="15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91" name="Rectangle 225"/>
              <p:cNvSpPr>
                <a:spLocks noChangeArrowheads="1"/>
              </p:cNvSpPr>
              <p:nvPr/>
            </p:nvSpPr>
            <p:spPr bwMode="auto">
              <a:xfrm>
                <a:off x="1086" y="1557"/>
                <a:ext cx="632" cy="5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92" name="Line 226"/>
              <p:cNvSpPr>
                <a:spLocks noChangeShapeType="1"/>
              </p:cNvSpPr>
              <p:nvPr/>
            </p:nvSpPr>
            <p:spPr bwMode="auto">
              <a:xfrm>
                <a:off x="1086" y="1557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93" name="Line 227"/>
              <p:cNvSpPr>
                <a:spLocks noChangeShapeType="1"/>
              </p:cNvSpPr>
              <p:nvPr/>
            </p:nvSpPr>
            <p:spPr bwMode="auto">
              <a:xfrm>
                <a:off x="1718" y="155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94" name="Line 228"/>
              <p:cNvSpPr>
                <a:spLocks noChangeShapeType="1"/>
              </p:cNvSpPr>
              <p:nvPr/>
            </p:nvSpPr>
            <p:spPr bwMode="auto">
              <a:xfrm>
                <a:off x="1718" y="1557"/>
                <a:ext cx="0" cy="5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95" name="Line 229"/>
              <p:cNvSpPr>
                <a:spLocks noChangeShapeType="1"/>
              </p:cNvSpPr>
              <p:nvPr/>
            </p:nvSpPr>
            <p:spPr bwMode="auto">
              <a:xfrm>
                <a:off x="1718" y="20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96" name="Line 230"/>
              <p:cNvSpPr>
                <a:spLocks noChangeShapeType="1"/>
              </p:cNvSpPr>
              <p:nvPr/>
            </p:nvSpPr>
            <p:spPr bwMode="auto">
              <a:xfrm flipH="1">
                <a:off x="1086" y="2088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97" name="Line 231"/>
              <p:cNvSpPr>
                <a:spLocks noChangeShapeType="1"/>
              </p:cNvSpPr>
              <p:nvPr/>
            </p:nvSpPr>
            <p:spPr bwMode="auto">
              <a:xfrm>
                <a:off x="1086" y="2088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98" name="Line 232"/>
              <p:cNvSpPr>
                <a:spLocks noChangeShapeType="1"/>
              </p:cNvSpPr>
              <p:nvPr/>
            </p:nvSpPr>
            <p:spPr bwMode="auto">
              <a:xfrm flipV="1">
                <a:off x="1086" y="1557"/>
                <a:ext cx="0" cy="5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399" name="Line 233"/>
              <p:cNvSpPr>
                <a:spLocks noChangeShapeType="1"/>
              </p:cNvSpPr>
              <p:nvPr/>
            </p:nvSpPr>
            <p:spPr bwMode="auto">
              <a:xfrm>
                <a:off x="1086" y="155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00" name="Rectangle 234"/>
              <p:cNvSpPr>
                <a:spLocks noChangeArrowheads="1"/>
              </p:cNvSpPr>
              <p:nvPr/>
            </p:nvSpPr>
            <p:spPr bwMode="auto">
              <a:xfrm>
                <a:off x="2494" y="1602"/>
                <a:ext cx="624" cy="5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01" name="Line 235"/>
              <p:cNvSpPr>
                <a:spLocks noChangeShapeType="1"/>
              </p:cNvSpPr>
              <p:nvPr/>
            </p:nvSpPr>
            <p:spPr bwMode="auto">
              <a:xfrm>
                <a:off x="2494" y="1602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02" name="Line 236"/>
              <p:cNvSpPr>
                <a:spLocks noChangeShapeType="1"/>
              </p:cNvSpPr>
              <p:nvPr/>
            </p:nvSpPr>
            <p:spPr bwMode="auto">
              <a:xfrm>
                <a:off x="3118" y="160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03" name="Line 237"/>
              <p:cNvSpPr>
                <a:spLocks noChangeShapeType="1"/>
              </p:cNvSpPr>
              <p:nvPr/>
            </p:nvSpPr>
            <p:spPr bwMode="auto">
              <a:xfrm>
                <a:off x="3118" y="1602"/>
                <a:ext cx="0" cy="5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04" name="Line 238"/>
              <p:cNvSpPr>
                <a:spLocks noChangeShapeType="1"/>
              </p:cNvSpPr>
              <p:nvPr/>
            </p:nvSpPr>
            <p:spPr bwMode="auto">
              <a:xfrm>
                <a:off x="3118" y="213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05" name="Line 239"/>
              <p:cNvSpPr>
                <a:spLocks noChangeShapeType="1"/>
              </p:cNvSpPr>
              <p:nvPr/>
            </p:nvSpPr>
            <p:spPr bwMode="auto">
              <a:xfrm flipH="1">
                <a:off x="2494" y="2133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06" name="Line 240"/>
              <p:cNvSpPr>
                <a:spLocks noChangeShapeType="1"/>
              </p:cNvSpPr>
              <p:nvPr/>
            </p:nvSpPr>
            <p:spPr bwMode="auto">
              <a:xfrm>
                <a:off x="2494" y="213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07" name="Line 241"/>
              <p:cNvSpPr>
                <a:spLocks noChangeShapeType="1"/>
              </p:cNvSpPr>
              <p:nvPr/>
            </p:nvSpPr>
            <p:spPr bwMode="auto">
              <a:xfrm flipV="1">
                <a:off x="2494" y="1602"/>
                <a:ext cx="0" cy="5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08" name="Line 242"/>
              <p:cNvSpPr>
                <a:spLocks noChangeShapeType="1"/>
              </p:cNvSpPr>
              <p:nvPr/>
            </p:nvSpPr>
            <p:spPr bwMode="auto">
              <a:xfrm>
                <a:off x="2494" y="160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09" name="Rectangle 243"/>
              <p:cNvSpPr>
                <a:spLocks noChangeArrowheads="1"/>
              </p:cNvSpPr>
              <p:nvPr/>
            </p:nvSpPr>
            <p:spPr bwMode="auto">
              <a:xfrm>
                <a:off x="2470" y="1575"/>
                <a:ext cx="624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10" name="Line 244"/>
              <p:cNvSpPr>
                <a:spLocks noChangeShapeType="1"/>
              </p:cNvSpPr>
              <p:nvPr/>
            </p:nvSpPr>
            <p:spPr bwMode="auto">
              <a:xfrm>
                <a:off x="2470" y="1575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11" name="Line 245"/>
              <p:cNvSpPr>
                <a:spLocks noChangeShapeType="1"/>
              </p:cNvSpPr>
              <p:nvPr/>
            </p:nvSpPr>
            <p:spPr bwMode="auto">
              <a:xfrm>
                <a:off x="3094" y="15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12" name="Line 246"/>
              <p:cNvSpPr>
                <a:spLocks noChangeShapeType="1"/>
              </p:cNvSpPr>
              <p:nvPr/>
            </p:nvSpPr>
            <p:spPr bwMode="auto">
              <a:xfrm>
                <a:off x="3094" y="1575"/>
                <a:ext cx="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13" name="Line 247"/>
              <p:cNvSpPr>
                <a:spLocks noChangeShapeType="1"/>
              </p:cNvSpPr>
              <p:nvPr/>
            </p:nvSpPr>
            <p:spPr bwMode="auto">
              <a:xfrm>
                <a:off x="3094" y="21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14" name="Line 248"/>
              <p:cNvSpPr>
                <a:spLocks noChangeShapeType="1"/>
              </p:cNvSpPr>
              <p:nvPr/>
            </p:nvSpPr>
            <p:spPr bwMode="auto">
              <a:xfrm flipH="1">
                <a:off x="2470" y="2115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15" name="Line 249"/>
              <p:cNvSpPr>
                <a:spLocks noChangeShapeType="1"/>
              </p:cNvSpPr>
              <p:nvPr/>
            </p:nvSpPr>
            <p:spPr bwMode="auto">
              <a:xfrm>
                <a:off x="2470" y="21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16" name="Line 250"/>
              <p:cNvSpPr>
                <a:spLocks noChangeShapeType="1"/>
              </p:cNvSpPr>
              <p:nvPr/>
            </p:nvSpPr>
            <p:spPr bwMode="auto">
              <a:xfrm flipV="1">
                <a:off x="2470" y="1575"/>
                <a:ext cx="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17" name="Line 251"/>
              <p:cNvSpPr>
                <a:spLocks noChangeShapeType="1"/>
              </p:cNvSpPr>
              <p:nvPr/>
            </p:nvSpPr>
            <p:spPr bwMode="auto">
              <a:xfrm>
                <a:off x="2470" y="15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18" name="Rectangle 252"/>
              <p:cNvSpPr>
                <a:spLocks noChangeArrowheads="1"/>
              </p:cNvSpPr>
              <p:nvPr/>
            </p:nvSpPr>
            <p:spPr bwMode="auto">
              <a:xfrm>
                <a:off x="2294" y="2484"/>
                <a:ext cx="632" cy="54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19" name="Line 253"/>
              <p:cNvSpPr>
                <a:spLocks noChangeShapeType="1"/>
              </p:cNvSpPr>
              <p:nvPr/>
            </p:nvSpPr>
            <p:spPr bwMode="auto">
              <a:xfrm>
                <a:off x="2294" y="2484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20" name="Line 254"/>
              <p:cNvSpPr>
                <a:spLocks noChangeShapeType="1"/>
              </p:cNvSpPr>
              <p:nvPr/>
            </p:nvSpPr>
            <p:spPr bwMode="auto">
              <a:xfrm>
                <a:off x="2926" y="248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21" name="Line 255"/>
              <p:cNvSpPr>
                <a:spLocks noChangeShapeType="1"/>
              </p:cNvSpPr>
              <p:nvPr/>
            </p:nvSpPr>
            <p:spPr bwMode="auto">
              <a:xfrm>
                <a:off x="2926" y="2484"/>
                <a:ext cx="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22" name="Line 256"/>
              <p:cNvSpPr>
                <a:spLocks noChangeShapeType="1"/>
              </p:cNvSpPr>
              <p:nvPr/>
            </p:nvSpPr>
            <p:spPr bwMode="auto">
              <a:xfrm>
                <a:off x="2926" y="30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23" name="Line 257"/>
              <p:cNvSpPr>
                <a:spLocks noChangeShapeType="1"/>
              </p:cNvSpPr>
              <p:nvPr/>
            </p:nvSpPr>
            <p:spPr bwMode="auto">
              <a:xfrm flipH="1">
                <a:off x="2294" y="3024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24" name="Line 258"/>
              <p:cNvSpPr>
                <a:spLocks noChangeShapeType="1"/>
              </p:cNvSpPr>
              <p:nvPr/>
            </p:nvSpPr>
            <p:spPr bwMode="auto">
              <a:xfrm>
                <a:off x="2294" y="302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25" name="Line 259"/>
              <p:cNvSpPr>
                <a:spLocks noChangeShapeType="1"/>
              </p:cNvSpPr>
              <p:nvPr/>
            </p:nvSpPr>
            <p:spPr bwMode="auto">
              <a:xfrm flipV="1">
                <a:off x="2294" y="2484"/>
                <a:ext cx="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26" name="Line 260"/>
              <p:cNvSpPr>
                <a:spLocks noChangeShapeType="1"/>
              </p:cNvSpPr>
              <p:nvPr/>
            </p:nvSpPr>
            <p:spPr bwMode="auto">
              <a:xfrm>
                <a:off x="2294" y="248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27" name="Rectangle 261"/>
              <p:cNvSpPr>
                <a:spLocks noChangeArrowheads="1"/>
              </p:cNvSpPr>
              <p:nvPr/>
            </p:nvSpPr>
            <p:spPr bwMode="auto">
              <a:xfrm>
                <a:off x="2270" y="2466"/>
                <a:ext cx="632" cy="53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28" name="Line 262"/>
              <p:cNvSpPr>
                <a:spLocks noChangeShapeType="1"/>
              </p:cNvSpPr>
              <p:nvPr/>
            </p:nvSpPr>
            <p:spPr bwMode="auto">
              <a:xfrm>
                <a:off x="2270" y="2466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29" name="Line 263"/>
              <p:cNvSpPr>
                <a:spLocks noChangeShapeType="1"/>
              </p:cNvSpPr>
              <p:nvPr/>
            </p:nvSpPr>
            <p:spPr bwMode="auto">
              <a:xfrm>
                <a:off x="2902" y="24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30" name="Line 264"/>
              <p:cNvSpPr>
                <a:spLocks noChangeShapeType="1"/>
              </p:cNvSpPr>
              <p:nvPr/>
            </p:nvSpPr>
            <p:spPr bwMode="auto">
              <a:xfrm>
                <a:off x="2902" y="2466"/>
                <a:ext cx="0" cy="5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31" name="Line 265"/>
              <p:cNvSpPr>
                <a:spLocks noChangeShapeType="1"/>
              </p:cNvSpPr>
              <p:nvPr/>
            </p:nvSpPr>
            <p:spPr bwMode="auto">
              <a:xfrm>
                <a:off x="2902" y="299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32" name="Line 266"/>
              <p:cNvSpPr>
                <a:spLocks noChangeShapeType="1"/>
              </p:cNvSpPr>
              <p:nvPr/>
            </p:nvSpPr>
            <p:spPr bwMode="auto">
              <a:xfrm flipH="1">
                <a:off x="2270" y="2997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33" name="Line 267"/>
              <p:cNvSpPr>
                <a:spLocks noChangeShapeType="1"/>
              </p:cNvSpPr>
              <p:nvPr/>
            </p:nvSpPr>
            <p:spPr bwMode="auto">
              <a:xfrm>
                <a:off x="2270" y="299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34" name="Line 268"/>
              <p:cNvSpPr>
                <a:spLocks noChangeShapeType="1"/>
              </p:cNvSpPr>
              <p:nvPr/>
            </p:nvSpPr>
            <p:spPr bwMode="auto">
              <a:xfrm flipV="1">
                <a:off x="2270" y="2466"/>
                <a:ext cx="0" cy="5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35" name="Line 269"/>
              <p:cNvSpPr>
                <a:spLocks noChangeShapeType="1"/>
              </p:cNvSpPr>
              <p:nvPr/>
            </p:nvSpPr>
            <p:spPr bwMode="auto">
              <a:xfrm>
                <a:off x="2270" y="24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36" name="Rectangle 270"/>
              <p:cNvSpPr>
                <a:spLocks noChangeArrowheads="1"/>
              </p:cNvSpPr>
              <p:nvPr/>
            </p:nvSpPr>
            <p:spPr bwMode="auto">
              <a:xfrm>
                <a:off x="1286" y="2502"/>
                <a:ext cx="632" cy="5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37" name="Line 271"/>
              <p:cNvSpPr>
                <a:spLocks noChangeShapeType="1"/>
              </p:cNvSpPr>
              <p:nvPr/>
            </p:nvSpPr>
            <p:spPr bwMode="auto">
              <a:xfrm>
                <a:off x="1286" y="2502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38" name="Line 272"/>
              <p:cNvSpPr>
                <a:spLocks noChangeShapeType="1"/>
              </p:cNvSpPr>
              <p:nvPr/>
            </p:nvSpPr>
            <p:spPr bwMode="auto">
              <a:xfrm>
                <a:off x="1918" y="250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39" name="Line 273"/>
              <p:cNvSpPr>
                <a:spLocks noChangeShapeType="1"/>
              </p:cNvSpPr>
              <p:nvPr/>
            </p:nvSpPr>
            <p:spPr bwMode="auto">
              <a:xfrm>
                <a:off x="1918" y="2502"/>
                <a:ext cx="0" cy="5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40" name="Line 274"/>
              <p:cNvSpPr>
                <a:spLocks noChangeShapeType="1"/>
              </p:cNvSpPr>
              <p:nvPr/>
            </p:nvSpPr>
            <p:spPr bwMode="auto">
              <a:xfrm>
                <a:off x="1918" y="303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41" name="Line 275"/>
              <p:cNvSpPr>
                <a:spLocks noChangeShapeType="1"/>
              </p:cNvSpPr>
              <p:nvPr/>
            </p:nvSpPr>
            <p:spPr bwMode="auto">
              <a:xfrm flipH="1">
                <a:off x="1286" y="3033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42" name="Line 276"/>
              <p:cNvSpPr>
                <a:spLocks noChangeShapeType="1"/>
              </p:cNvSpPr>
              <p:nvPr/>
            </p:nvSpPr>
            <p:spPr bwMode="auto">
              <a:xfrm>
                <a:off x="1286" y="303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43" name="Line 277"/>
              <p:cNvSpPr>
                <a:spLocks noChangeShapeType="1"/>
              </p:cNvSpPr>
              <p:nvPr/>
            </p:nvSpPr>
            <p:spPr bwMode="auto">
              <a:xfrm flipV="1">
                <a:off x="1286" y="2502"/>
                <a:ext cx="0" cy="5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44" name="Line 278"/>
              <p:cNvSpPr>
                <a:spLocks noChangeShapeType="1"/>
              </p:cNvSpPr>
              <p:nvPr/>
            </p:nvSpPr>
            <p:spPr bwMode="auto">
              <a:xfrm>
                <a:off x="1286" y="2502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45" name="Rectangle 279"/>
              <p:cNvSpPr>
                <a:spLocks noChangeArrowheads="1"/>
              </p:cNvSpPr>
              <p:nvPr/>
            </p:nvSpPr>
            <p:spPr bwMode="auto">
              <a:xfrm>
                <a:off x="1262" y="2475"/>
                <a:ext cx="632" cy="54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46" name="Line 280"/>
              <p:cNvSpPr>
                <a:spLocks noChangeShapeType="1"/>
              </p:cNvSpPr>
              <p:nvPr/>
            </p:nvSpPr>
            <p:spPr bwMode="auto">
              <a:xfrm>
                <a:off x="1262" y="2475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47" name="Line 281"/>
              <p:cNvSpPr>
                <a:spLocks noChangeShapeType="1"/>
              </p:cNvSpPr>
              <p:nvPr/>
            </p:nvSpPr>
            <p:spPr bwMode="auto">
              <a:xfrm>
                <a:off x="1894" y="24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48" name="Line 282"/>
              <p:cNvSpPr>
                <a:spLocks noChangeShapeType="1"/>
              </p:cNvSpPr>
              <p:nvPr/>
            </p:nvSpPr>
            <p:spPr bwMode="auto">
              <a:xfrm>
                <a:off x="1894" y="2475"/>
                <a:ext cx="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49" name="Line 283"/>
              <p:cNvSpPr>
                <a:spLocks noChangeShapeType="1"/>
              </p:cNvSpPr>
              <p:nvPr/>
            </p:nvSpPr>
            <p:spPr bwMode="auto">
              <a:xfrm>
                <a:off x="1894" y="30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50" name="Line 284"/>
              <p:cNvSpPr>
                <a:spLocks noChangeShapeType="1"/>
              </p:cNvSpPr>
              <p:nvPr/>
            </p:nvSpPr>
            <p:spPr bwMode="auto">
              <a:xfrm flipH="1">
                <a:off x="1262" y="3015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51" name="Line 285"/>
              <p:cNvSpPr>
                <a:spLocks noChangeShapeType="1"/>
              </p:cNvSpPr>
              <p:nvPr/>
            </p:nvSpPr>
            <p:spPr bwMode="auto">
              <a:xfrm>
                <a:off x="1262" y="301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52" name="Line 286"/>
              <p:cNvSpPr>
                <a:spLocks noChangeShapeType="1"/>
              </p:cNvSpPr>
              <p:nvPr/>
            </p:nvSpPr>
            <p:spPr bwMode="auto">
              <a:xfrm flipV="1">
                <a:off x="1262" y="2475"/>
                <a:ext cx="0" cy="54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53" name="Line 287"/>
              <p:cNvSpPr>
                <a:spLocks noChangeShapeType="1"/>
              </p:cNvSpPr>
              <p:nvPr/>
            </p:nvSpPr>
            <p:spPr bwMode="auto">
              <a:xfrm>
                <a:off x="1262" y="24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454" name="Rectangle 288"/>
              <p:cNvSpPr>
                <a:spLocks noChangeArrowheads="1"/>
              </p:cNvSpPr>
              <p:nvPr/>
            </p:nvSpPr>
            <p:spPr bwMode="auto">
              <a:xfrm>
                <a:off x="1838" y="2142"/>
                <a:ext cx="60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55" name="Rectangle 289"/>
              <p:cNvSpPr>
                <a:spLocks noChangeArrowheads="1"/>
              </p:cNvSpPr>
              <p:nvPr/>
            </p:nvSpPr>
            <p:spPr bwMode="auto">
              <a:xfrm>
                <a:off x="1894" y="2142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56" name="Rectangle 290"/>
              <p:cNvSpPr>
                <a:spLocks noChangeArrowheads="1"/>
              </p:cNvSpPr>
              <p:nvPr/>
            </p:nvSpPr>
            <p:spPr bwMode="auto">
              <a:xfrm>
                <a:off x="1942" y="2142"/>
                <a:ext cx="43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57" name="Rectangle 291"/>
              <p:cNvSpPr>
                <a:spLocks noChangeArrowheads="1"/>
              </p:cNvSpPr>
              <p:nvPr/>
            </p:nvSpPr>
            <p:spPr bwMode="auto">
              <a:xfrm>
                <a:off x="1990" y="2142"/>
                <a:ext cx="2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58" name="Rectangle 292"/>
              <p:cNvSpPr>
                <a:spLocks noChangeArrowheads="1"/>
              </p:cNvSpPr>
              <p:nvPr/>
            </p:nvSpPr>
            <p:spPr bwMode="auto">
              <a:xfrm>
                <a:off x="2006" y="2142"/>
                <a:ext cx="41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y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59" name="Rectangle 293"/>
              <p:cNvSpPr>
                <a:spLocks noChangeArrowheads="1"/>
              </p:cNvSpPr>
              <p:nvPr/>
            </p:nvSpPr>
            <p:spPr bwMode="auto">
              <a:xfrm>
                <a:off x="2054" y="2142"/>
                <a:ext cx="3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60" name="Rectangle 294"/>
              <p:cNvSpPr>
                <a:spLocks noChangeArrowheads="1"/>
              </p:cNvSpPr>
              <p:nvPr/>
            </p:nvSpPr>
            <p:spPr bwMode="auto">
              <a:xfrm>
                <a:off x="2094" y="2142"/>
                <a:ext cx="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61" name="Rectangle 295"/>
              <p:cNvSpPr>
                <a:spLocks noChangeArrowheads="1"/>
              </p:cNvSpPr>
              <p:nvPr/>
            </p:nvSpPr>
            <p:spPr bwMode="auto">
              <a:xfrm>
                <a:off x="2110" y="2142"/>
                <a:ext cx="37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62" name="Rectangle 296"/>
              <p:cNvSpPr>
                <a:spLocks noChangeArrowheads="1"/>
              </p:cNvSpPr>
              <p:nvPr/>
            </p:nvSpPr>
            <p:spPr bwMode="auto">
              <a:xfrm>
                <a:off x="2150" y="2142"/>
                <a:ext cx="1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63" name="Rectangle 297"/>
              <p:cNvSpPr>
                <a:spLocks noChangeArrowheads="1"/>
              </p:cNvSpPr>
              <p:nvPr/>
            </p:nvSpPr>
            <p:spPr bwMode="auto">
              <a:xfrm>
                <a:off x="2174" y="2142"/>
                <a:ext cx="76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64" name="Rectangle 298"/>
              <p:cNvSpPr>
                <a:spLocks noChangeArrowheads="1"/>
              </p:cNvSpPr>
              <p:nvPr/>
            </p:nvSpPr>
            <p:spPr bwMode="auto">
              <a:xfrm>
                <a:off x="2238" y="2142"/>
                <a:ext cx="49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65" name="Rectangle 299"/>
              <p:cNvSpPr>
                <a:spLocks noChangeArrowheads="1"/>
              </p:cNvSpPr>
              <p:nvPr/>
            </p:nvSpPr>
            <p:spPr bwMode="auto">
              <a:xfrm>
                <a:off x="2286" y="2142"/>
                <a:ext cx="48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66" name="Rectangle 300"/>
              <p:cNvSpPr>
                <a:spLocks noChangeArrowheads="1"/>
              </p:cNvSpPr>
              <p:nvPr/>
            </p:nvSpPr>
            <p:spPr bwMode="auto">
              <a:xfrm>
                <a:off x="2334" y="2142"/>
                <a:ext cx="45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67" name="Rectangle 301"/>
              <p:cNvSpPr>
                <a:spLocks noChangeArrowheads="1"/>
              </p:cNvSpPr>
              <p:nvPr/>
            </p:nvSpPr>
            <p:spPr bwMode="auto">
              <a:xfrm>
                <a:off x="2382" y="2142"/>
                <a:ext cx="20" cy="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1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68" name="Rectangle 302"/>
              <p:cNvSpPr>
                <a:spLocks noChangeArrowheads="1"/>
              </p:cNvSpPr>
              <p:nvPr/>
            </p:nvSpPr>
            <p:spPr bwMode="auto">
              <a:xfrm>
                <a:off x="1142" y="1782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u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69" name="Rectangle 303"/>
              <p:cNvSpPr>
                <a:spLocks noChangeArrowheads="1"/>
              </p:cNvSpPr>
              <p:nvPr/>
            </p:nvSpPr>
            <p:spPr bwMode="auto">
              <a:xfrm>
                <a:off x="1166" y="1782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70" name="Rectangle 304"/>
              <p:cNvSpPr>
                <a:spLocks noChangeArrowheads="1"/>
              </p:cNvSpPr>
              <p:nvPr/>
            </p:nvSpPr>
            <p:spPr bwMode="auto">
              <a:xfrm>
                <a:off x="1190" y="1782"/>
                <a:ext cx="2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71" name="Rectangle 305"/>
              <p:cNvSpPr>
                <a:spLocks noChangeArrowheads="1"/>
              </p:cNvSpPr>
              <p:nvPr/>
            </p:nvSpPr>
            <p:spPr bwMode="auto">
              <a:xfrm>
                <a:off x="1214" y="1782"/>
                <a:ext cx="1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72" name="Rectangle 306"/>
              <p:cNvSpPr>
                <a:spLocks noChangeArrowheads="1"/>
              </p:cNvSpPr>
              <p:nvPr/>
            </p:nvSpPr>
            <p:spPr bwMode="auto">
              <a:xfrm>
                <a:off x="1230" y="1782"/>
                <a:ext cx="2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73" name="Rectangle 307"/>
              <p:cNvSpPr>
                <a:spLocks noChangeArrowheads="1"/>
              </p:cNvSpPr>
              <p:nvPr/>
            </p:nvSpPr>
            <p:spPr bwMode="auto">
              <a:xfrm>
                <a:off x="1254" y="1782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74" name="Rectangle 308"/>
              <p:cNvSpPr>
                <a:spLocks noChangeArrowheads="1"/>
              </p:cNvSpPr>
              <p:nvPr/>
            </p:nvSpPr>
            <p:spPr bwMode="auto">
              <a:xfrm>
                <a:off x="1278" y="1782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75" name="Rectangle 309"/>
              <p:cNvSpPr>
                <a:spLocks noChangeArrowheads="1"/>
              </p:cNvSpPr>
              <p:nvPr/>
            </p:nvSpPr>
            <p:spPr bwMode="auto">
              <a:xfrm>
                <a:off x="1302" y="1782"/>
                <a:ext cx="2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76" name="Rectangle 310"/>
              <p:cNvSpPr>
                <a:spLocks noChangeArrowheads="1"/>
              </p:cNvSpPr>
              <p:nvPr/>
            </p:nvSpPr>
            <p:spPr bwMode="auto">
              <a:xfrm>
                <a:off x="1326" y="1782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77" name="Rectangle 311"/>
              <p:cNvSpPr>
                <a:spLocks noChangeArrowheads="1"/>
              </p:cNvSpPr>
              <p:nvPr/>
            </p:nvSpPr>
            <p:spPr bwMode="auto">
              <a:xfrm>
                <a:off x="1350" y="1782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78" name="Rectangle 312"/>
              <p:cNvSpPr>
                <a:spLocks noChangeArrowheads="1"/>
              </p:cNvSpPr>
              <p:nvPr/>
            </p:nvSpPr>
            <p:spPr bwMode="auto">
              <a:xfrm>
                <a:off x="1366" y="1782"/>
                <a:ext cx="1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79" name="Rectangle 313"/>
              <p:cNvSpPr>
                <a:spLocks noChangeArrowheads="1"/>
              </p:cNvSpPr>
              <p:nvPr/>
            </p:nvSpPr>
            <p:spPr bwMode="auto">
              <a:xfrm>
                <a:off x="1382" y="1782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80" name="Rectangle 314"/>
              <p:cNvSpPr>
                <a:spLocks noChangeArrowheads="1"/>
              </p:cNvSpPr>
              <p:nvPr/>
            </p:nvSpPr>
            <p:spPr bwMode="auto">
              <a:xfrm>
                <a:off x="1398" y="1782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81" name="Rectangle 315"/>
              <p:cNvSpPr>
                <a:spLocks noChangeArrowheads="1"/>
              </p:cNvSpPr>
              <p:nvPr/>
            </p:nvSpPr>
            <p:spPr bwMode="auto">
              <a:xfrm>
                <a:off x="1414" y="1782"/>
                <a:ext cx="2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82" name="Rectangle 316"/>
              <p:cNvSpPr>
                <a:spLocks noChangeArrowheads="1"/>
              </p:cNvSpPr>
              <p:nvPr/>
            </p:nvSpPr>
            <p:spPr bwMode="auto">
              <a:xfrm>
                <a:off x="1438" y="1782"/>
                <a:ext cx="28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x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83" name="Rectangle 317"/>
              <p:cNvSpPr>
                <a:spLocks noChangeArrowheads="1"/>
              </p:cNvSpPr>
              <p:nvPr/>
            </p:nvSpPr>
            <p:spPr bwMode="auto">
              <a:xfrm>
                <a:off x="1462" y="1782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84" name="Rectangle 318"/>
              <p:cNvSpPr>
                <a:spLocks noChangeArrowheads="1"/>
              </p:cNvSpPr>
              <p:nvPr/>
            </p:nvSpPr>
            <p:spPr bwMode="auto">
              <a:xfrm>
                <a:off x="1478" y="1782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85" name="Rectangle 319"/>
              <p:cNvSpPr>
                <a:spLocks noChangeArrowheads="1"/>
              </p:cNvSpPr>
              <p:nvPr/>
            </p:nvSpPr>
            <p:spPr bwMode="auto">
              <a:xfrm>
                <a:off x="1142" y="1854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u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86" name="Rectangle 320"/>
              <p:cNvSpPr>
                <a:spLocks noChangeArrowheads="1"/>
              </p:cNvSpPr>
              <p:nvPr/>
            </p:nvSpPr>
            <p:spPr bwMode="auto">
              <a:xfrm>
                <a:off x="1166" y="1854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87" name="Rectangle 321"/>
              <p:cNvSpPr>
                <a:spLocks noChangeArrowheads="1"/>
              </p:cNvSpPr>
              <p:nvPr/>
            </p:nvSpPr>
            <p:spPr bwMode="auto">
              <a:xfrm>
                <a:off x="1190" y="1854"/>
                <a:ext cx="2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88" name="Rectangle 322"/>
              <p:cNvSpPr>
                <a:spLocks noChangeArrowheads="1"/>
              </p:cNvSpPr>
              <p:nvPr/>
            </p:nvSpPr>
            <p:spPr bwMode="auto">
              <a:xfrm>
                <a:off x="1214" y="1854"/>
                <a:ext cx="1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89" name="Rectangle 323"/>
              <p:cNvSpPr>
                <a:spLocks noChangeArrowheads="1"/>
              </p:cNvSpPr>
              <p:nvPr/>
            </p:nvSpPr>
            <p:spPr bwMode="auto">
              <a:xfrm>
                <a:off x="1230" y="1854"/>
                <a:ext cx="2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90" name="Rectangle 324"/>
              <p:cNvSpPr>
                <a:spLocks noChangeArrowheads="1"/>
              </p:cNvSpPr>
              <p:nvPr/>
            </p:nvSpPr>
            <p:spPr bwMode="auto">
              <a:xfrm>
                <a:off x="1254" y="1854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91" name="Rectangle 325"/>
              <p:cNvSpPr>
                <a:spLocks noChangeArrowheads="1"/>
              </p:cNvSpPr>
              <p:nvPr/>
            </p:nvSpPr>
            <p:spPr bwMode="auto">
              <a:xfrm>
                <a:off x="1278" y="1854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92" name="Rectangle 326"/>
              <p:cNvSpPr>
                <a:spLocks noChangeArrowheads="1"/>
              </p:cNvSpPr>
              <p:nvPr/>
            </p:nvSpPr>
            <p:spPr bwMode="auto">
              <a:xfrm>
                <a:off x="1302" y="1854"/>
                <a:ext cx="2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93" name="Rectangle 327"/>
              <p:cNvSpPr>
                <a:spLocks noChangeArrowheads="1"/>
              </p:cNvSpPr>
              <p:nvPr/>
            </p:nvSpPr>
            <p:spPr bwMode="auto">
              <a:xfrm>
                <a:off x="1326" y="1854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94" name="Rectangle 328"/>
              <p:cNvSpPr>
                <a:spLocks noChangeArrowheads="1"/>
              </p:cNvSpPr>
              <p:nvPr/>
            </p:nvSpPr>
            <p:spPr bwMode="auto">
              <a:xfrm>
                <a:off x="1342" y="1854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95" name="Rectangle 329"/>
              <p:cNvSpPr>
                <a:spLocks noChangeArrowheads="1"/>
              </p:cNvSpPr>
              <p:nvPr/>
            </p:nvSpPr>
            <p:spPr bwMode="auto">
              <a:xfrm>
                <a:off x="1366" y="1854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96" name="Rectangle 330"/>
              <p:cNvSpPr>
                <a:spLocks noChangeArrowheads="1"/>
              </p:cNvSpPr>
              <p:nvPr/>
            </p:nvSpPr>
            <p:spPr bwMode="auto">
              <a:xfrm>
                <a:off x="1374" y="1854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97" name="Rectangle 331"/>
              <p:cNvSpPr>
                <a:spLocks noChangeArrowheads="1"/>
              </p:cNvSpPr>
              <p:nvPr/>
            </p:nvSpPr>
            <p:spPr bwMode="auto">
              <a:xfrm>
                <a:off x="1398" y="1854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98" name="Rectangle 332"/>
              <p:cNvSpPr>
                <a:spLocks noChangeArrowheads="1"/>
              </p:cNvSpPr>
              <p:nvPr/>
            </p:nvSpPr>
            <p:spPr bwMode="auto">
              <a:xfrm>
                <a:off x="1422" y="1854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499" name="Rectangle 333"/>
              <p:cNvSpPr>
                <a:spLocks noChangeArrowheads="1"/>
              </p:cNvSpPr>
              <p:nvPr/>
            </p:nvSpPr>
            <p:spPr bwMode="auto">
              <a:xfrm>
                <a:off x="1438" y="1854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00" name="Rectangle 334"/>
              <p:cNvSpPr>
                <a:spLocks noChangeArrowheads="1"/>
              </p:cNvSpPr>
              <p:nvPr/>
            </p:nvSpPr>
            <p:spPr bwMode="auto">
              <a:xfrm>
                <a:off x="1462" y="1854"/>
                <a:ext cx="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01" name="Rectangle 335"/>
              <p:cNvSpPr>
                <a:spLocks noChangeArrowheads="1"/>
              </p:cNvSpPr>
              <p:nvPr/>
            </p:nvSpPr>
            <p:spPr bwMode="auto">
              <a:xfrm>
                <a:off x="1502" y="1854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02" name="Rectangle 336"/>
              <p:cNvSpPr>
                <a:spLocks noChangeArrowheads="1"/>
              </p:cNvSpPr>
              <p:nvPr/>
            </p:nvSpPr>
            <p:spPr bwMode="auto">
              <a:xfrm>
                <a:off x="1526" y="1854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03" name="Rectangle 337"/>
              <p:cNvSpPr>
                <a:spLocks noChangeArrowheads="1"/>
              </p:cNvSpPr>
              <p:nvPr/>
            </p:nvSpPr>
            <p:spPr bwMode="auto">
              <a:xfrm>
                <a:off x="1142" y="1917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04" name="Rectangle 338"/>
              <p:cNvSpPr>
                <a:spLocks noChangeArrowheads="1"/>
              </p:cNvSpPr>
              <p:nvPr/>
            </p:nvSpPr>
            <p:spPr bwMode="auto">
              <a:xfrm>
                <a:off x="1166" y="1917"/>
                <a:ext cx="2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05" name="Rectangle 339"/>
              <p:cNvSpPr>
                <a:spLocks noChangeArrowheads="1"/>
              </p:cNvSpPr>
              <p:nvPr/>
            </p:nvSpPr>
            <p:spPr bwMode="auto">
              <a:xfrm>
                <a:off x="1190" y="1917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06" name="Rectangle 340"/>
              <p:cNvSpPr>
                <a:spLocks noChangeArrowheads="1"/>
              </p:cNvSpPr>
              <p:nvPr/>
            </p:nvSpPr>
            <p:spPr bwMode="auto">
              <a:xfrm>
                <a:off x="1206" y="1917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07" name="Rectangle 341"/>
              <p:cNvSpPr>
                <a:spLocks noChangeArrowheads="1"/>
              </p:cNvSpPr>
              <p:nvPr/>
            </p:nvSpPr>
            <p:spPr bwMode="auto">
              <a:xfrm>
                <a:off x="1214" y="1917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v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08" name="Rectangle 342"/>
              <p:cNvSpPr>
                <a:spLocks noChangeArrowheads="1"/>
              </p:cNvSpPr>
              <p:nvPr/>
            </p:nvSpPr>
            <p:spPr bwMode="auto">
              <a:xfrm>
                <a:off x="1238" y="1917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09" name="Rectangle 343"/>
              <p:cNvSpPr>
                <a:spLocks noChangeArrowheads="1"/>
              </p:cNvSpPr>
              <p:nvPr/>
            </p:nvSpPr>
            <p:spPr bwMode="auto">
              <a:xfrm>
                <a:off x="1246" y="1917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10" name="Rectangle 344"/>
              <p:cNvSpPr>
                <a:spLocks noChangeArrowheads="1"/>
              </p:cNvSpPr>
              <p:nvPr/>
            </p:nvSpPr>
            <p:spPr bwMode="auto">
              <a:xfrm>
                <a:off x="1262" y="1917"/>
                <a:ext cx="2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11" name="Rectangle 345"/>
              <p:cNvSpPr>
                <a:spLocks noChangeArrowheads="1"/>
              </p:cNvSpPr>
              <p:nvPr/>
            </p:nvSpPr>
            <p:spPr bwMode="auto">
              <a:xfrm>
                <a:off x="1286" y="1917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12" name="Rectangle 346"/>
              <p:cNvSpPr>
                <a:spLocks noChangeArrowheads="1"/>
              </p:cNvSpPr>
              <p:nvPr/>
            </p:nvSpPr>
            <p:spPr bwMode="auto">
              <a:xfrm>
                <a:off x="1302" y="1917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13" name="Rectangle 347"/>
              <p:cNvSpPr>
                <a:spLocks noChangeArrowheads="1"/>
              </p:cNvSpPr>
              <p:nvPr/>
            </p:nvSpPr>
            <p:spPr bwMode="auto">
              <a:xfrm>
                <a:off x="1326" y="1917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14" name="Rectangle 348"/>
              <p:cNvSpPr>
                <a:spLocks noChangeArrowheads="1"/>
              </p:cNvSpPr>
              <p:nvPr/>
            </p:nvSpPr>
            <p:spPr bwMode="auto">
              <a:xfrm>
                <a:off x="1334" y="1917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15" name="Rectangle 349"/>
              <p:cNvSpPr>
                <a:spLocks noChangeArrowheads="1"/>
              </p:cNvSpPr>
              <p:nvPr/>
            </p:nvSpPr>
            <p:spPr bwMode="auto">
              <a:xfrm>
                <a:off x="1358" y="1917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16" name="Rectangle 350"/>
              <p:cNvSpPr>
                <a:spLocks noChangeArrowheads="1"/>
              </p:cNvSpPr>
              <p:nvPr/>
            </p:nvSpPr>
            <p:spPr bwMode="auto">
              <a:xfrm>
                <a:off x="1382" y="1917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17" name="Rectangle 351"/>
              <p:cNvSpPr>
                <a:spLocks noChangeArrowheads="1"/>
              </p:cNvSpPr>
              <p:nvPr/>
            </p:nvSpPr>
            <p:spPr bwMode="auto">
              <a:xfrm>
                <a:off x="1398" y="1917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18" name="Rectangle 352"/>
              <p:cNvSpPr>
                <a:spLocks noChangeArrowheads="1"/>
              </p:cNvSpPr>
              <p:nvPr/>
            </p:nvSpPr>
            <p:spPr bwMode="auto">
              <a:xfrm>
                <a:off x="1422" y="1917"/>
                <a:ext cx="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19" name="Rectangle 353"/>
              <p:cNvSpPr>
                <a:spLocks noChangeArrowheads="1"/>
              </p:cNvSpPr>
              <p:nvPr/>
            </p:nvSpPr>
            <p:spPr bwMode="auto">
              <a:xfrm>
                <a:off x="1462" y="1917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20" name="Rectangle 354"/>
              <p:cNvSpPr>
                <a:spLocks noChangeArrowheads="1"/>
              </p:cNvSpPr>
              <p:nvPr/>
            </p:nvSpPr>
            <p:spPr bwMode="auto">
              <a:xfrm>
                <a:off x="1486" y="1917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21" name="Rectangle 355"/>
              <p:cNvSpPr>
                <a:spLocks noChangeArrowheads="1"/>
              </p:cNvSpPr>
              <p:nvPr/>
            </p:nvSpPr>
            <p:spPr bwMode="auto">
              <a:xfrm>
                <a:off x="1142" y="1989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22" name="Rectangle 356"/>
              <p:cNvSpPr>
                <a:spLocks noChangeArrowheads="1"/>
              </p:cNvSpPr>
              <p:nvPr/>
            </p:nvSpPr>
            <p:spPr bwMode="auto">
              <a:xfrm>
                <a:off x="1166" y="1989"/>
                <a:ext cx="4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w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23" name="Rectangle 357"/>
              <p:cNvSpPr>
                <a:spLocks noChangeArrowheads="1"/>
              </p:cNvSpPr>
              <p:nvPr/>
            </p:nvSpPr>
            <p:spPr bwMode="auto">
              <a:xfrm>
                <a:off x="1198" y="1989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24" name="Rectangle 358"/>
              <p:cNvSpPr>
                <a:spLocks noChangeArrowheads="1"/>
              </p:cNvSpPr>
              <p:nvPr/>
            </p:nvSpPr>
            <p:spPr bwMode="auto">
              <a:xfrm>
                <a:off x="1206" y="1989"/>
                <a:ext cx="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25" name="Rectangle 359"/>
              <p:cNvSpPr>
                <a:spLocks noChangeArrowheads="1"/>
              </p:cNvSpPr>
              <p:nvPr/>
            </p:nvSpPr>
            <p:spPr bwMode="auto">
              <a:xfrm>
                <a:off x="1246" y="1989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26" name="Rectangle 360"/>
              <p:cNvSpPr>
                <a:spLocks noChangeArrowheads="1"/>
              </p:cNvSpPr>
              <p:nvPr/>
            </p:nvSpPr>
            <p:spPr bwMode="auto">
              <a:xfrm>
                <a:off x="1262" y="1989"/>
                <a:ext cx="1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27" name="Rectangle 361"/>
              <p:cNvSpPr>
                <a:spLocks noChangeArrowheads="1"/>
              </p:cNvSpPr>
              <p:nvPr/>
            </p:nvSpPr>
            <p:spPr bwMode="auto">
              <a:xfrm>
                <a:off x="1270" y="1989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28" name="Rectangle 362"/>
              <p:cNvSpPr>
                <a:spLocks noChangeArrowheads="1"/>
              </p:cNvSpPr>
              <p:nvPr/>
            </p:nvSpPr>
            <p:spPr bwMode="auto">
              <a:xfrm>
                <a:off x="1294" y="1989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29" name="Rectangle 363"/>
              <p:cNvSpPr>
                <a:spLocks noChangeArrowheads="1"/>
              </p:cNvSpPr>
              <p:nvPr/>
            </p:nvSpPr>
            <p:spPr bwMode="auto">
              <a:xfrm>
                <a:off x="1318" y="1989"/>
                <a:ext cx="2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30" name="Rectangle 364"/>
              <p:cNvSpPr>
                <a:spLocks noChangeArrowheads="1"/>
              </p:cNvSpPr>
              <p:nvPr/>
            </p:nvSpPr>
            <p:spPr bwMode="auto">
              <a:xfrm>
                <a:off x="1342" y="1989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31" name="Rectangle 365"/>
              <p:cNvSpPr>
                <a:spLocks noChangeArrowheads="1"/>
              </p:cNvSpPr>
              <p:nvPr/>
            </p:nvSpPr>
            <p:spPr bwMode="auto">
              <a:xfrm>
                <a:off x="1358" y="1989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32" name="Rectangle 366"/>
              <p:cNvSpPr>
                <a:spLocks noChangeArrowheads="1"/>
              </p:cNvSpPr>
              <p:nvPr/>
            </p:nvSpPr>
            <p:spPr bwMode="auto">
              <a:xfrm>
                <a:off x="1382" y="1989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33" name="Rectangle 367"/>
              <p:cNvSpPr>
                <a:spLocks noChangeArrowheads="1"/>
              </p:cNvSpPr>
              <p:nvPr/>
            </p:nvSpPr>
            <p:spPr bwMode="auto">
              <a:xfrm>
                <a:off x="1390" y="1989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34" name="Rectangle 368"/>
              <p:cNvSpPr>
                <a:spLocks noChangeArrowheads="1"/>
              </p:cNvSpPr>
              <p:nvPr/>
            </p:nvSpPr>
            <p:spPr bwMode="auto">
              <a:xfrm>
                <a:off x="1414" y="1989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35" name="Rectangle 369"/>
              <p:cNvSpPr>
                <a:spLocks noChangeArrowheads="1"/>
              </p:cNvSpPr>
              <p:nvPr/>
            </p:nvSpPr>
            <p:spPr bwMode="auto">
              <a:xfrm>
                <a:off x="1438" y="1989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36" name="Rectangle 370"/>
              <p:cNvSpPr>
                <a:spLocks noChangeArrowheads="1"/>
              </p:cNvSpPr>
              <p:nvPr/>
            </p:nvSpPr>
            <p:spPr bwMode="auto">
              <a:xfrm>
                <a:off x="1454" y="1989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37" name="Rectangle 371"/>
              <p:cNvSpPr>
                <a:spLocks noChangeArrowheads="1"/>
              </p:cNvSpPr>
              <p:nvPr/>
            </p:nvSpPr>
            <p:spPr bwMode="auto">
              <a:xfrm>
                <a:off x="1478" y="1989"/>
                <a:ext cx="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38" name="Rectangle 372"/>
              <p:cNvSpPr>
                <a:spLocks noChangeArrowheads="1"/>
              </p:cNvSpPr>
              <p:nvPr/>
            </p:nvSpPr>
            <p:spPr bwMode="auto">
              <a:xfrm>
                <a:off x="1518" y="1989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39" name="Rectangle 373"/>
              <p:cNvSpPr>
                <a:spLocks noChangeArrowheads="1"/>
              </p:cNvSpPr>
              <p:nvPr/>
            </p:nvSpPr>
            <p:spPr bwMode="auto">
              <a:xfrm>
                <a:off x="2502" y="1800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40" name="Rectangle 374"/>
              <p:cNvSpPr>
                <a:spLocks noChangeArrowheads="1"/>
              </p:cNvSpPr>
              <p:nvPr/>
            </p:nvSpPr>
            <p:spPr bwMode="auto">
              <a:xfrm>
                <a:off x="2526" y="1800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41" name="Rectangle 375"/>
              <p:cNvSpPr>
                <a:spLocks noChangeArrowheads="1"/>
              </p:cNvSpPr>
              <p:nvPr/>
            </p:nvSpPr>
            <p:spPr bwMode="auto">
              <a:xfrm>
                <a:off x="2550" y="1800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42" name="Rectangle 376"/>
              <p:cNvSpPr>
                <a:spLocks noChangeArrowheads="1"/>
              </p:cNvSpPr>
              <p:nvPr/>
            </p:nvSpPr>
            <p:spPr bwMode="auto">
              <a:xfrm>
                <a:off x="2566" y="1800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43" name="Rectangle 377"/>
              <p:cNvSpPr>
                <a:spLocks noChangeArrowheads="1"/>
              </p:cNvSpPr>
              <p:nvPr/>
            </p:nvSpPr>
            <p:spPr bwMode="auto">
              <a:xfrm>
                <a:off x="2590" y="1800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44" name="Rectangle 378"/>
              <p:cNvSpPr>
                <a:spLocks noChangeArrowheads="1"/>
              </p:cNvSpPr>
              <p:nvPr/>
            </p:nvSpPr>
            <p:spPr bwMode="auto">
              <a:xfrm>
                <a:off x="2606" y="1800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f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45" name="Rectangle 379"/>
              <p:cNvSpPr>
                <a:spLocks noChangeArrowheads="1"/>
              </p:cNvSpPr>
              <p:nvPr/>
            </p:nvSpPr>
            <p:spPr bwMode="auto">
              <a:xfrm>
                <a:off x="2622" y="1800"/>
                <a:ext cx="1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46" name="Rectangle 380"/>
              <p:cNvSpPr>
                <a:spLocks noChangeArrowheads="1"/>
              </p:cNvSpPr>
              <p:nvPr/>
            </p:nvSpPr>
            <p:spPr bwMode="auto">
              <a:xfrm>
                <a:off x="2630" y="1800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47" name="Rectangle 381"/>
              <p:cNvSpPr>
                <a:spLocks noChangeArrowheads="1"/>
              </p:cNvSpPr>
              <p:nvPr/>
            </p:nvSpPr>
            <p:spPr bwMode="auto">
              <a:xfrm>
                <a:off x="2654" y="1800"/>
                <a:ext cx="4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w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48" name="Rectangle 382"/>
              <p:cNvSpPr>
                <a:spLocks noChangeArrowheads="1"/>
              </p:cNvSpPr>
              <p:nvPr/>
            </p:nvSpPr>
            <p:spPr bwMode="auto">
              <a:xfrm>
                <a:off x="2686" y="1800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49" name="Rectangle 383"/>
              <p:cNvSpPr>
                <a:spLocks noChangeArrowheads="1"/>
              </p:cNvSpPr>
              <p:nvPr/>
            </p:nvSpPr>
            <p:spPr bwMode="auto">
              <a:xfrm>
                <a:off x="2702" y="1800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50" name="Rectangle 384"/>
              <p:cNvSpPr>
                <a:spLocks noChangeArrowheads="1"/>
              </p:cNvSpPr>
              <p:nvPr/>
            </p:nvSpPr>
            <p:spPr bwMode="auto">
              <a:xfrm>
                <a:off x="2726" y="1800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51" name="Rectangle 385"/>
              <p:cNvSpPr>
                <a:spLocks noChangeArrowheads="1"/>
              </p:cNvSpPr>
              <p:nvPr/>
            </p:nvSpPr>
            <p:spPr bwMode="auto">
              <a:xfrm>
                <a:off x="2734" y="1800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52" name="Rectangle 386"/>
              <p:cNvSpPr>
                <a:spLocks noChangeArrowheads="1"/>
              </p:cNvSpPr>
              <p:nvPr/>
            </p:nvSpPr>
            <p:spPr bwMode="auto">
              <a:xfrm>
                <a:off x="2758" y="1800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53" name="Rectangle 387"/>
              <p:cNvSpPr>
                <a:spLocks noChangeArrowheads="1"/>
              </p:cNvSpPr>
              <p:nvPr/>
            </p:nvSpPr>
            <p:spPr bwMode="auto">
              <a:xfrm>
                <a:off x="2782" y="1800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54" name="Rectangle 388"/>
              <p:cNvSpPr>
                <a:spLocks noChangeArrowheads="1"/>
              </p:cNvSpPr>
              <p:nvPr/>
            </p:nvSpPr>
            <p:spPr bwMode="auto">
              <a:xfrm>
                <a:off x="2798" y="1800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55" name="Rectangle 389"/>
              <p:cNvSpPr>
                <a:spLocks noChangeArrowheads="1"/>
              </p:cNvSpPr>
              <p:nvPr/>
            </p:nvSpPr>
            <p:spPr bwMode="auto">
              <a:xfrm>
                <a:off x="2822" y="1800"/>
                <a:ext cx="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56" name="Rectangle 390"/>
              <p:cNvSpPr>
                <a:spLocks noChangeArrowheads="1"/>
              </p:cNvSpPr>
              <p:nvPr/>
            </p:nvSpPr>
            <p:spPr bwMode="auto">
              <a:xfrm>
                <a:off x="2862" y="1800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57" name="Rectangle 391"/>
              <p:cNvSpPr>
                <a:spLocks noChangeArrowheads="1"/>
              </p:cNvSpPr>
              <p:nvPr/>
            </p:nvSpPr>
            <p:spPr bwMode="auto">
              <a:xfrm>
                <a:off x="2886" y="1800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58" name="Rectangle 392"/>
              <p:cNvSpPr>
                <a:spLocks noChangeArrowheads="1"/>
              </p:cNvSpPr>
              <p:nvPr/>
            </p:nvSpPr>
            <p:spPr bwMode="auto">
              <a:xfrm>
                <a:off x="2502" y="1872"/>
                <a:ext cx="2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59" name="Rectangle 393"/>
              <p:cNvSpPr>
                <a:spLocks noChangeArrowheads="1"/>
              </p:cNvSpPr>
              <p:nvPr/>
            </p:nvSpPr>
            <p:spPr bwMode="auto">
              <a:xfrm>
                <a:off x="2526" y="1872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60" name="Rectangle 394"/>
              <p:cNvSpPr>
                <a:spLocks noChangeArrowheads="1"/>
              </p:cNvSpPr>
              <p:nvPr/>
            </p:nvSpPr>
            <p:spPr bwMode="auto">
              <a:xfrm>
                <a:off x="2550" y="1872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61" name="Rectangle 395"/>
              <p:cNvSpPr>
                <a:spLocks noChangeArrowheads="1"/>
              </p:cNvSpPr>
              <p:nvPr/>
            </p:nvSpPr>
            <p:spPr bwMode="auto">
              <a:xfrm>
                <a:off x="2574" y="1872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62" name="Rectangle 396"/>
              <p:cNvSpPr>
                <a:spLocks noChangeArrowheads="1"/>
              </p:cNvSpPr>
              <p:nvPr/>
            </p:nvSpPr>
            <p:spPr bwMode="auto">
              <a:xfrm>
                <a:off x="2590" y="1872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63" name="Rectangle 397"/>
              <p:cNvSpPr>
                <a:spLocks noChangeArrowheads="1"/>
              </p:cNvSpPr>
              <p:nvPr/>
            </p:nvSpPr>
            <p:spPr bwMode="auto">
              <a:xfrm>
                <a:off x="2606" y="1872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64" name="Rectangle 398"/>
              <p:cNvSpPr>
                <a:spLocks noChangeArrowheads="1"/>
              </p:cNvSpPr>
              <p:nvPr/>
            </p:nvSpPr>
            <p:spPr bwMode="auto">
              <a:xfrm>
                <a:off x="2630" y="1872"/>
                <a:ext cx="1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65" name="Rectangle 399"/>
              <p:cNvSpPr>
                <a:spLocks noChangeArrowheads="1"/>
              </p:cNvSpPr>
              <p:nvPr/>
            </p:nvSpPr>
            <p:spPr bwMode="auto">
              <a:xfrm>
                <a:off x="2638" y="1872"/>
                <a:ext cx="1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66" name="Rectangle 400"/>
              <p:cNvSpPr>
                <a:spLocks noChangeArrowheads="1"/>
              </p:cNvSpPr>
              <p:nvPr/>
            </p:nvSpPr>
            <p:spPr bwMode="auto">
              <a:xfrm>
                <a:off x="2654" y="1872"/>
                <a:ext cx="1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f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67" name="Rectangle 401"/>
              <p:cNvSpPr>
                <a:spLocks noChangeArrowheads="1"/>
              </p:cNvSpPr>
              <p:nvPr/>
            </p:nvSpPr>
            <p:spPr bwMode="auto">
              <a:xfrm>
                <a:off x="2670" y="1872"/>
                <a:ext cx="1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68" name="Rectangle 402"/>
              <p:cNvSpPr>
                <a:spLocks noChangeArrowheads="1"/>
              </p:cNvSpPr>
              <p:nvPr/>
            </p:nvSpPr>
            <p:spPr bwMode="auto">
              <a:xfrm>
                <a:off x="2678" y="1872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69" name="Rectangle 403"/>
              <p:cNvSpPr>
                <a:spLocks noChangeArrowheads="1"/>
              </p:cNvSpPr>
              <p:nvPr/>
            </p:nvSpPr>
            <p:spPr bwMode="auto">
              <a:xfrm>
                <a:off x="2702" y="1872"/>
                <a:ext cx="4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w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70" name="Rectangle 404"/>
              <p:cNvSpPr>
                <a:spLocks noChangeArrowheads="1"/>
              </p:cNvSpPr>
              <p:nvPr/>
            </p:nvSpPr>
            <p:spPr bwMode="auto">
              <a:xfrm>
                <a:off x="2734" y="1872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571" name="Rectangle 405"/>
              <p:cNvSpPr>
                <a:spLocks noChangeArrowheads="1"/>
              </p:cNvSpPr>
              <p:nvPr/>
            </p:nvSpPr>
            <p:spPr bwMode="auto">
              <a:xfrm>
                <a:off x="2750" y="1872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</p:grpSp>
        <p:grpSp>
          <p:nvGrpSpPr>
            <p:cNvPr id="9" name="Group 607"/>
            <p:cNvGrpSpPr>
              <a:grpSpLocks/>
            </p:cNvGrpSpPr>
            <p:nvPr/>
          </p:nvGrpSpPr>
          <p:grpSpPr bwMode="auto">
            <a:xfrm>
              <a:off x="1086" y="1557"/>
              <a:ext cx="2008" cy="1391"/>
              <a:chOff x="1086" y="1557"/>
              <a:chExt cx="2008" cy="1391"/>
            </a:xfrm>
          </p:grpSpPr>
          <p:sp>
            <p:nvSpPr>
              <p:cNvPr id="172" name="Rectangle 407"/>
              <p:cNvSpPr>
                <a:spLocks noChangeArrowheads="1"/>
              </p:cNvSpPr>
              <p:nvPr/>
            </p:nvSpPr>
            <p:spPr bwMode="auto">
              <a:xfrm>
                <a:off x="2774" y="1872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73" name="Rectangle 408"/>
              <p:cNvSpPr>
                <a:spLocks noChangeArrowheads="1"/>
              </p:cNvSpPr>
              <p:nvPr/>
            </p:nvSpPr>
            <p:spPr bwMode="auto">
              <a:xfrm>
                <a:off x="2782" y="1872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74" name="Rectangle 409"/>
              <p:cNvSpPr>
                <a:spLocks noChangeArrowheads="1"/>
              </p:cNvSpPr>
              <p:nvPr/>
            </p:nvSpPr>
            <p:spPr bwMode="auto">
              <a:xfrm>
                <a:off x="2806" y="1872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75" name="Rectangle 410"/>
              <p:cNvSpPr>
                <a:spLocks noChangeArrowheads="1"/>
              </p:cNvSpPr>
              <p:nvPr/>
            </p:nvSpPr>
            <p:spPr bwMode="auto">
              <a:xfrm>
                <a:off x="2830" y="1872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76" name="Rectangle 411"/>
              <p:cNvSpPr>
                <a:spLocks noChangeArrowheads="1"/>
              </p:cNvSpPr>
              <p:nvPr/>
            </p:nvSpPr>
            <p:spPr bwMode="auto">
              <a:xfrm>
                <a:off x="2846" y="1872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77" name="Rectangle 412"/>
              <p:cNvSpPr>
                <a:spLocks noChangeArrowheads="1"/>
              </p:cNvSpPr>
              <p:nvPr/>
            </p:nvSpPr>
            <p:spPr bwMode="auto">
              <a:xfrm>
                <a:off x="2870" y="1872"/>
                <a:ext cx="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78" name="Rectangle 413"/>
              <p:cNvSpPr>
                <a:spLocks noChangeArrowheads="1"/>
              </p:cNvSpPr>
              <p:nvPr/>
            </p:nvSpPr>
            <p:spPr bwMode="auto">
              <a:xfrm>
                <a:off x="2910" y="1872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79" name="Rectangle 414"/>
              <p:cNvSpPr>
                <a:spLocks noChangeArrowheads="1"/>
              </p:cNvSpPr>
              <p:nvPr/>
            </p:nvSpPr>
            <p:spPr bwMode="auto">
              <a:xfrm>
                <a:off x="2934" y="1872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80" name="Rectangle 415"/>
              <p:cNvSpPr>
                <a:spLocks noChangeArrowheads="1"/>
              </p:cNvSpPr>
              <p:nvPr/>
            </p:nvSpPr>
            <p:spPr bwMode="auto">
              <a:xfrm>
                <a:off x="2502" y="1935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p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81" name="Rectangle 416"/>
              <p:cNvSpPr>
                <a:spLocks noChangeArrowheads="1"/>
              </p:cNvSpPr>
              <p:nvPr/>
            </p:nvSpPr>
            <p:spPr bwMode="auto">
              <a:xfrm>
                <a:off x="2526" y="1935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82" name="Rectangle 417"/>
              <p:cNvSpPr>
                <a:spLocks noChangeArrowheads="1"/>
              </p:cNvSpPr>
              <p:nvPr/>
            </p:nvSpPr>
            <p:spPr bwMode="auto">
              <a:xfrm>
                <a:off x="2542" y="1935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83" name="Rectangle 418"/>
              <p:cNvSpPr>
                <a:spLocks noChangeArrowheads="1"/>
              </p:cNvSpPr>
              <p:nvPr/>
            </p:nvSpPr>
            <p:spPr bwMode="auto">
              <a:xfrm>
                <a:off x="2566" y="1935"/>
                <a:ext cx="2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84" name="Rectangle 419"/>
              <p:cNvSpPr>
                <a:spLocks noChangeArrowheads="1"/>
              </p:cNvSpPr>
              <p:nvPr/>
            </p:nvSpPr>
            <p:spPr bwMode="auto">
              <a:xfrm>
                <a:off x="2590" y="1935"/>
                <a:ext cx="2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85" name="Rectangle 420"/>
              <p:cNvSpPr>
                <a:spLocks noChangeArrowheads="1"/>
              </p:cNvSpPr>
              <p:nvPr/>
            </p:nvSpPr>
            <p:spPr bwMode="auto">
              <a:xfrm>
                <a:off x="2614" y="1935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86" name="Rectangle 421"/>
              <p:cNvSpPr>
                <a:spLocks noChangeArrowheads="1"/>
              </p:cNvSpPr>
              <p:nvPr/>
            </p:nvSpPr>
            <p:spPr bwMode="auto">
              <a:xfrm>
                <a:off x="2638" y="1935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87" name="Rectangle 422"/>
              <p:cNvSpPr>
                <a:spLocks noChangeArrowheads="1"/>
              </p:cNvSpPr>
              <p:nvPr/>
            </p:nvSpPr>
            <p:spPr bwMode="auto">
              <a:xfrm>
                <a:off x="2662" y="1935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88" name="Rectangle 423"/>
              <p:cNvSpPr>
                <a:spLocks noChangeArrowheads="1"/>
              </p:cNvSpPr>
              <p:nvPr/>
            </p:nvSpPr>
            <p:spPr bwMode="auto">
              <a:xfrm>
                <a:off x="2670" y="1935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89" name="Rectangle 424"/>
              <p:cNvSpPr>
                <a:spLocks noChangeArrowheads="1"/>
              </p:cNvSpPr>
              <p:nvPr/>
            </p:nvSpPr>
            <p:spPr bwMode="auto">
              <a:xfrm>
                <a:off x="2694" y="1935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90" name="Rectangle 425"/>
              <p:cNvSpPr>
                <a:spLocks noChangeArrowheads="1"/>
              </p:cNvSpPr>
              <p:nvPr/>
            </p:nvSpPr>
            <p:spPr bwMode="auto">
              <a:xfrm>
                <a:off x="2718" y="1935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91" name="Rectangle 426"/>
              <p:cNvSpPr>
                <a:spLocks noChangeArrowheads="1"/>
              </p:cNvSpPr>
              <p:nvPr/>
            </p:nvSpPr>
            <p:spPr bwMode="auto">
              <a:xfrm>
                <a:off x="2734" y="1935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92" name="Rectangle 427"/>
              <p:cNvSpPr>
                <a:spLocks noChangeArrowheads="1"/>
              </p:cNvSpPr>
              <p:nvPr/>
            </p:nvSpPr>
            <p:spPr bwMode="auto">
              <a:xfrm>
                <a:off x="2758" y="1935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93" name="Rectangle 428"/>
              <p:cNvSpPr>
                <a:spLocks noChangeArrowheads="1"/>
              </p:cNvSpPr>
              <p:nvPr/>
            </p:nvSpPr>
            <p:spPr bwMode="auto">
              <a:xfrm>
                <a:off x="2782" y="1935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94" name="Rectangle 429"/>
              <p:cNvSpPr>
                <a:spLocks noChangeArrowheads="1"/>
              </p:cNvSpPr>
              <p:nvPr/>
            </p:nvSpPr>
            <p:spPr bwMode="auto">
              <a:xfrm>
                <a:off x="2798" y="1935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95" name="Rectangle 430"/>
              <p:cNvSpPr>
                <a:spLocks noChangeArrowheads="1"/>
              </p:cNvSpPr>
              <p:nvPr/>
            </p:nvSpPr>
            <p:spPr bwMode="auto">
              <a:xfrm>
                <a:off x="2814" y="1935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96" name="Rectangle 431"/>
              <p:cNvSpPr>
                <a:spLocks noChangeArrowheads="1"/>
              </p:cNvSpPr>
              <p:nvPr/>
            </p:nvSpPr>
            <p:spPr bwMode="auto">
              <a:xfrm>
                <a:off x="2838" y="1935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97" name="Rectangle 432"/>
              <p:cNvSpPr>
                <a:spLocks noChangeArrowheads="1"/>
              </p:cNvSpPr>
              <p:nvPr/>
            </p:nvSpPr>
            <p:spPr bwMode="auto">
              <a:xfrm>
                <a:off x="2854" y="1935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98" name="Rectangle 433"/>
              <p:cNvSpPr>
                <a:spLocks noChangeArrowheads="1"/>
              </p:cNvSpPr>
              <p:nvPr/>
            </p:nvSpPr>
            <p:spPr bwMode="auto">
              <a:xfrm>
                <a:off x="2862" y="1935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v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199" name="Rectangle 434"/>
              <p:cNvSpPr>
                <a:spLocks noChangeArrowheads="1"/>
              </p:cNvSpPr>
              <p:nvPr/>
            </p:nvSpPr>
            <p:spPr bwMode="auto">
              <a:xfrm>
                <a:off x="2886" y="1935"/>
                <a:ext cx="2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00" name="Rectangle 435"/>
              <p:cNvSpPr>
                <a:spLocks noChangeArrowheads="1"/>
              </p:cNvSpPr>
              <p:nvPr/>
            </p:nvSpPr>
            <p:spPr bwMode="auto">
              <a:xfrm>
                <a:off x="2910" y="1935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01" name="Rectangle 436"/>
              <p:cNvSpPr>
                <a:spLocks noChangeArrowheads="1"/>
              </p:cNvSpPr>
              <p:nvPr/>
            </p:nvSpPr>
            <p:spPr bwMode="auto">
              <a:xfrm>
                <a:off x="2470" y="1575"/>
                <a:ext cx="624" cy="1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02" name="Line 437"/>
              <p:cNvSpPr>
                <a:spLocks noChangeShapeType="1"/>
              </p:cNvSpPr>
              <p:nvPr/>
            </p:nvSpPr>
            <p:spPr bwMode="auto">
              <a:xfrm>
                <a:off x="2470" y="1575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03" name="Line 438"/>
              <p:cNvSpPr>
                <a:spLocks noChangeShapeType="1"/>
              </p:cNvSpPr>
              <p:nvPr/>
            </p:nvSpPr>
            <p:spPr bwMode="auto">
              <a:xfrm>
                <a:off x="3094" y="15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04" name="Line 439"/>
              <p:cNvSpPr>
                <a:spLocks noChangeShapeType="1"/>
              </p:cNvSpPr>
              <p:nvPr/>
            </p:nvSpPr>
            <p:spPr bwMode="auto">
              <a:xfrm>
                <a:off x="3094" y="1575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05" name="Line 440"/>
              <p:cNvSpPr>
                <a:spLocks noChangeShapeType="1"/>
              </p:cNvSpPr>
              <p:nvPr/>
            </p:nvSpPr>
            <p:spPr bwMode="auto">
              <a:xfrm>
                <a:off x="3094" y="177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06" name="Line 441"/>
              <p:cNvSpPr>
                <a:spLocks noChangeShapeType="1"/>
              </p:cNvSpPr>
              <p:nvPr/>
            </p:nvSpPr>
            <p:spPr bwMode="auto">
              <a:xfrm flipH="1">
                <a:off x="2470" y="1773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07" name="Line 442"/>
              <p:cNvSpPr>
                <a:spLocks noChangeShapeType="1"/>
              </p:cNvSpPr>
              <p:nvPr/>
            </p:nvSpPr>
            <p:spPr bwMode="auto">
              <a:xfrm>
                <a:off x="2470" y="177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08" name="Line 443"/>
              <p:cNvSpPr>
                <a:spLocks noChangeShapeType="1"/>
              </p:cNvSpPr>
              <p:nvPr/>
            </p:nvSpPr>
            <p:spPr bwMode="auto">
              <a:xfrm flipV="1">
                <a:off x="2470" y="1575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09" name="Line 444"/>
              <p:cNvSpPr>
                <a:spLocks noChangeShapeType="1"/>
              </p:cNvSpPr>
              <p:nvPr/>
            </p:nvSpPr>
            <p:spPr bwMode="auto">
              <a:xfrm>
                <a:off x="2470" y="15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10" name="Rectangle 445"/>
              <p:cNvSpPr>
                <a:spLocks noChangeArrowheads="1"/>
              </p:cNvSpPr>
              <p:nvPr/>
            </p:nvSpPr>
            <p:spPr bwMode="auto">
              <a:xfrm>
                <a:off x="2614" y="1602"/>
                <a:ext cx="2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f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11" name="Rectangle 446"/>
              <p:cNvSpPr>
                <a:spLocks noChangeArrowheads="1"/>
              </p:cNvSpPr>
              <p:nvPr/>
            </p:nvSpPr>
            <p:spPr bwMode="auto">
              <a:xfrm>
                <a:off x="2646" y="1602"/>
                <a:ext cx="1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12" name="Rectangle 447"/>
              <p:cNvSpPr>
                <a:spLocks noChangeArrowheads="1"/>
              </p:cNvSpPr>
              <p:nvPr/>
            </p:nvSpPr>
            <p:spPr bwMode="auto">
              <a:xfrm>
                <a:off x="2670" y="160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13" name="Rectangle 448"/>
              <p:cNvSpPr>
                <a:spLocks noChangeArrowheads="1"/>
              </p:cNvSpPr>
              <p:nvPr/>
            </p:nvSpPr>
            <p:spPr bwMode="auto">
              <a:xfrm>
                <a:off x="2710" y="1602"/>
                <a:ext cx="50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w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14" name="Rectangle 449"/>
              <p:cNvSpPr>
                <a:spLocks noChangeArrowheads="1"/>
              </p:cNvSpPr>
              <p:nvPr/>
            </p:nvSpPr>
            <p:spPr bwMode="auto">
              <a:xfrm>
                <a:off x="2758" y="1602"/>
                <a:ext cx="1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15" name="Rectangle 450"/>
              <p:cNvSpPr>
                <a:spLocks noChangeArrowheads="1"/>
              </p:cNvSpPr>
              <p:nvPr/>
            </p:nvSpPr>
            <p:spPr bwMode="auto">
              <a:xfrm>
                <a:off x="2790" y="160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16" name="Rectangle 451"/>
              <p:cNvSpPr>
                <a:spLocks noChangeArrowheads="1"/>
              </p:cNvSpPr>
              <p:nvPr/>
            </p:nvSpPr>
            <p:spPr bwMode="auto">
              <a:xfrm>
                <a:off x="2830" y="1602"/>
                <a:ext cx="2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17" name="Rectangle 452"/>
              <p:cNvSpPr>
                <a:spLocks noChangeArrowheads="1"/>
              </p:cNvSpPr>
              <p:nvPr/>
            </p:nvSpPr>
            <p:spPr bwMode="auto">
              <a:xfrm>
                <a:off x="2862" y="1602"/>
                <a:ext cx="1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18" name="Rectangle 453"/>
              <p:cNvSpPr>
                <a:spLocks noChangeArrowheads="1"/>
              </p:cNvSpPr>
              <p:nvPr/>
            </p:nvSpPr>
            <p:spPr bwMode="auto">
              <a:xfrm>
                <a:off x="2886" y="1602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19" name="Rectangle 454"/>
              <p:cNvSpPr>
                <a:spLocks noChangeArrowheads="1"/>
              </p:cNvSpPr>
              <p:nvPr/>
            </p:nvSpPr>
            <p:spPr bwMode="auto">
              <a:xfrm>
                <a:off x="2926" y="1602"/>
                <a:ext cx="3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20" name="Rectangle 455"/>
              <p:cNvSpPr>
                <a:spLocks noChangeArrowheads="1"/>
              </p:cNvSpPr>
              <p:nvPr/>
            </p:nvSpPr>
            <p:spPr bwMode="auto">
              <a:xfrm>
                <a:off x="2966" y="1602"/>
                <a:ext cx="2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21" name="Rectangle 456"/>
              <p:cNvSpPr>
                <a:spLocks noChangeArrowheads="1"/>
              </p:cNvSpPr>
              <p:nvPr/>
            </p:nvSpPr>
            <p:spPr bwMode="auto">
              <a:xfrm>
                <a:off x="2998" y="1602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22" name="Rectangle 457"/>
              <p:cNvSpPr>
                <a:spLocks noChangeArrowheads="1"/>
              </p:cNvSpPr>
              <p:nvPr/>
            </p:nvSpPr>
            <p:spPr bwMode="auto">
              <a:xfrm>
                <a:off x="3038" y="1602"/>
                <a:ext cx="3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23" name="Rectangle 458"/>
              <p:cNvSpPr>
                <a:spLocks noChangeArrowheads="1"/>
              </p:cNvSpPr>
              <p:nvPr/>
            </p:nvSpPr>
            <p:spPr bwMode="auto">
              <a:xfrm>
                <a:off x="3078" y="1602"/>
                <a:ext cx="1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24" name="Rectangle 459"/>
              <p:cNvSpPr>
                <a:spLocks noChangeArrowheads="1"/>
              </p:cNvSpPr>
              <p:nvPr/>
            </p:nvSpPr>
            <p:spPr bwMode="auto">
              <a:xfrm>
                <a:off x="2670" y="1683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25" name="Rectangle 460"/>
              <p:cNvSpPr>
                <a:spLocks noChangeArrowheads="1"/>
              </p:cNvSpPr>
              <p:nvPr/>
            </p:nvSpPr>
            <p:spPr bwMode="auto">
              <a:xfrm>
                <a:off x="2710" y="1683"/>
                <a:ext cx="1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26" name="Rectangle 461"/>
              <p:cNvSpPr>
                <a:spLocks noChangeArrowheads="1"/>
              </p:cNvSpPr>
              <p:nvPr/>
            </p:nvSpPr>
            <p:spPr bwMode="auto">
              <a:xfrm>
                <a:off x="2734" y="1683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27" name="Rectangle 462"/>
              <p:cNvSpPr>
                <a:spLocks noChangeArrowheads="1"/>
              </p:cNvSpPr>
              <p:nvPr/>
            </p:nvSpPr>
            <p:spPr bwMode="auto">
              <a:xfrm>
                <a:off x="2774" y="1683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28" name="Rectangle 463"/>
              <p:cNvSpPr>
                <a:spLocks noChangeArrowheads="1"/>
              </p:cNvSpPr>
              <p:nvPr/>
            </p:nvSpPr>
            <p:spPr bwMode="auto">
              <a:xfrm>
                <a:off x="2830" y="1683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29" name="Rectangle 464"/>
              <p:cNvSpPr>
                <a:spLocks noChangeArrowheads="1"/>
              </p:cNvSpPr>
              <p:nvPr/>
            </p:nvSpPr>
            <p:spPr bwMode="auto">
              <a:xfrm>
                <a:off x="2870" y="1683"/>
                <a:ext cx="3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30" name="Rectangle 465"/>
              <p:cNvSpPr>
                <a:spLocks noChangeArrowheads="1"/>
              </p:cNvSpPr>
              <p:nvPr/>
            </p:nvSpPr>
            <p:spPr bwMode="auto">
              <a:xfrm>
                <a:off x="2910" y="1683"/>
                <a:ext cx="2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31" name="Rectangle 466"/>
              <p:cNvSpPr>
                <a:spLocks noChangeArrowheads="1"/>
              </p:cNvSpPr>
              <p:nvPr/>
            </p:nvSpPr>
            <p:spPr bwMode="auto">
              <a:xfrm>
                <a:off x="2942" y="1683"/>
                <a:ext cx="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32" name="Rectangle 467"/>
              <p:cNvSpPr>
                <a:spLocks noChangeArrowheads="1"/>
              </p:cNvSpPr>
              <p:nvPr/>
            </p:nvSpPr>
            <p:spPr bwMode="auto">
              <a:xfrm>
                <a:off x="2270" y="2466"/>
                <a:ext cx="624" cy="198"/>
              </a:xfrm>
              <a:prstGeom prst="rect">
                <a:avLst/>
              </a:prstGeom>
              <a:solidFill>
                <a:srgbClr val="FDD9F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3" name="Line 468"/>
              <p:cNvSpPr>
                <a:spLocks noChangeShapeType="1"/>
              </p:cNvSpPr>
              <p:nvPr/>
            </p:nvSpPr>
            <p:spPr bwMode="auto">
              <a:xfrm>
                <a:off x="2270" y="2466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4" name="Line 469"/>
              <p:cNvSpPr>
                <a:spLocks noChangeShapeType="1"/>
              </p:cNvSpPr>
              <p:nvPr/>
            </p:nvSpPr>
            <p:spPr bwMode="auto">
              <a:xfrm>
                <a:off x="2894" y="24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5" name="Line 470"/>
              <p:cNvSpPr>
                <a:spLocks noChangeShapeType="1"/>
              </p:cNvSpPr>
              <p:nvPr/>
            </p:nvSpPr>
            <p:spPr bwMode="auto">
              <a:xfrm>
                <a:off x="2894" y="2466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6" name="Line 471"/>
              <p:cNvSpPr>
                <a:spLocks noChangeShapeType="1"/>
              </p:cNvSpPr>
              <p:nvPr/>
            </p:nvSpPr>
            <p:spPr bwMode="auto">
              <a:xfrm>
                <a:off x="2894" y="26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7" name="Line 472"/>
              <p:cNvSpPr>
                <a:spLocks noChangeShapeType="1"/>
              </p:cNvSpPr>
              <p:nvPr/>
            </p:nvSpPr>
            <p:spPr bwMode="auto">
              <a:xfrm flipH="1">
                <a:off x="2270" y="2664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8" name="Line 473"/>
              <p:cNvSpPr>
                <a:spLocks noChangeShapeType="1"/>
              </p:cNvSpPr>
              <p:nvPr/>
            </p:nvSpPr>
            <p:spPr bwMode="auto">
              <a:xfrm>
                <a:off x="2270" y="2664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39" name="Line 474"/>
              <p:cNvSpPr>
                <a:spLocks noChangeShapeType="1"/>
              </p:cNvSpPr>
              <p:nvPr/>
            </p:nvSpPr>
            <p:spPr bwMode="auto">
              <a:xfrm flipV="1">
                <a:off x="2270" y="2466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0" name="Line 475"/>
              <p:cNvSpPr>
                <a:spLocks noChangeShapeType="1"/>
              </p:cNvSpPr>
              <p:nvPr/>
            </p:nvSpPr>
            <p:spPr bwMode="auto">
              <a:xfrm>
                <a:off x="2270" y="246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41" name="Rectangle 476"/>
              <p:cNvSpPr>
                <a:spLocks noChangeArrowheads="1"/>
              </p:cNvSpPr>
              <p:nvPr/>
            </p:nvSpPr>
            <p:spPr bwMode="auto">
              <a:xfrm>
                <a:off x="2414" y="250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42" name="Rectangle 477"/>
              <p:cNvSpPr>
                <a:spLocks noChangeArrowheads="1"/>
              </p:cNvSpPr>
              <p:nvPr/>
            </p:nvSpPr>
            <p:spPr bwMode="auto">
              <a:xfrm>
                <a:off x="2454" y="2502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43" name="Rectangle 478"/>
              <p:cNvSpPr>
                <a:spLocks noChangeArrowheads="1"/>
              </p:cNvSpPr>
              <p:nvPr/>
            </p:nvSpPr>
            <p:spPr bwMode="auto">
              <a:xfrm>
                <a:off x="2494" y="2502"/>
                <a:ext cx="3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h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44" name="Rectangle 479"/>
              <p:cNvSpPr>
                <a:spLocks noChangeArrowheads="1"/>
              </p:cNvSpPr>
              <p:nvPr/>
            </p:nvSpPr>
            <p:spPr bwMode="auto">
              <a:xfrm>
                <a:off x="2534" y="2502"/>
                <a:ext cx="3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45" name="Rectangle 480"/>
              <p:cNvSpPr>
                <a:spLocks noChangeArrowheads="1"/>
              </p:cNvSpPr>
              <p:nvPr/>
            </p:nvSpPr>
            <p:spPr bwMode="auto">
              <a:xfrm>
                <a:off x="2574" y="2502"/>
                <a:ext cx="3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v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46" name="Rectangle 481"/>
              <p:cNvSpPr>
                <a:spLocks noChangeArrowheads="1"/>
              </p:cNvSpPr>
              <p:nvPr/>
            </p:nvSpPr>
            <p:spPr bwMode="auto">
              <a:xfrm>
                <a:off x="2614" y="2502"/>
                <a:ext cx="1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47" name="Rectangle 482"/>
              <p:cNvSpPr>
                <a:spLocks noChangeArrowheads="1"/>
              </p:cNvSpPr>
              <p:nvPr/>
            </p:nvSpPr>
            <p:spPr bwMode="auto">
              <a:xfrm>
                <a:off x="2638" y="250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48" name="Rectangle 483"/>
              <p:cNvSpPr>
                <a:spLocks noChangeArrowheads="1"/>
              </p:cNvSpPr>
              <p:nvPr/>
            </p:nvSpPr>
            <p:spPr bwMode="auto">
              <a:xfrm>
                <a:off x="2678" y="2502"/>
                <a:ext cx="2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49" name="Rectangle 484"/>
              <p:cNvSpPr>
                <a:spLocks noChangeArrowheads="1"/>
              </p:cNvSpPr>
              <p:nvPr/>
            </p:nvSpPr>
            <p:spPr bwMode="auto">
              <a:xfrm>
                <a:off x="2710" y="2502"/>
                <a:ext cx="3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50" name="Rectangle 485"/>
              <p:cNvSpPr>
                <a:spLocks noChangeArrowheads="1"/>
              </p:cNvSpPr>
              <p:nvPr/>
            </p:nvSpPr>
            <p:spPr bwMode="auto">
              <a:xfrm>
                <a:off x="2750" y="2502"/>
                <a:ext cx="1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51" name="Rectangle 486"/>
              <p:cNvSpPr>
                <a:spLocks noChangeArrowheads="1"/>
              </p:cNvSpPr>
              <p:nvPr/>
            </p:nvSpPr>
            <p:spPr bwMode="auto">
              <a:xfrm>
                <a:off x="2430" y="2574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52" name="Rectangle 487"/>
              <p:cNvSpPr>
                <a:spLocks noChangeArrowheads="1"/>
              </p:cNvSpPr>
              <p:nvPr/>
            </p:nvSpPr>
            <p:spPr bwMode="auto">
              <a:xfrm>
                <a:off x="2470" y="2574"/>
                <a:ext cx="1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53" name="Rectangle 488"/>
              <p:cNvSpPr>
                <a:spLocks noChangeArrowheads="1"/>
              </p:cNvSpPr>
              <p:nvPr/>
            </p:nvSpPr>
            <p:spPr bwMode="auto">
              <a:xfrm>
                <a:off x="2494" y="2574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54" name="Rectangle 489"/>
              <p:cNvSpPr>
                <a:spLocks noChangeArrowheads="1"/>
              </p:cNvSpPr>
              <p:nvPr/>
            </p:nvSpPr>
            <p:spPr bwMode="auto">
              <a:xfrm>
                <a:off x="2534" y="2574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55" name="Rectangle 490"/>
              <p:cNvSpPr>
                <a:spLocks noChangeArrowheads="1"/>
              </p:cNvSpPr>
              <p:nvPr/>
            </p:nvSpPr>
            <p:spPr bwMode="auto">
              <a:xfrm>
                <a:off x="2590" y="2574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56" name="Rectangle 491"/>
              <p:cNvSpPr>
                <a:spLocks noChangeArrowheads="1"/>
              </p:cNvSpPr>
              <p:nvPr/>
            </p:nvSpPr>
            <p:spPr bwMode="auto">
              <a:xfrm>
                <a:off x="2630" y="2574"/>
                <a:ext cx="3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57" name="Rectangle 492"/>
              <p:cNvSpPr>
                <a:spLocks noChangeArrowheads="1"/>
              </p:cNvSpPr>
              <p:nvPr/>
            </p:nvSpPr>
            <p:spPr bwMode="auto">
              <a:xfrm>
                <a:off x="2670" y="2574"/>
                <a:ext cx="2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58" name="Rectangle 493"/>
              <p:cNvSpPr>
                <a:spLocks noChangeArrowheads="1"/>
              </p:cNvSpPr>
              <p:nvPr/>
            </p:nvSpPr>
            <p:spPr bwMode="auto">
              <a:xfrm>
                <a:off x="2702" y="2574"/>
                <a:ext cx="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59" name="Rectangle 494"/>
              <p:cNvSpPr>
                <a:spLocks noChangeArrowheads="1"/>
              </p:cNvSpPr>
              <p:nvPr/>
            </p:nvSpPr>
            <p:spPr bwMode="auto">
              <a:xfrm>
                <a:off x="1262" y="2475"/>
                <a:ext cx="624" cy="1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60" name="Line 495"/>
              <p:cNvSpPr>
                <a:spLocks noChangeShapeType="1"/>
              </p:cNvSpPr>
              <p:nvPr/>
            </p:nvSpPr>
            <p:spPr bwMode="auto">
              <a:xfrm>
                <a:off x="1262" y="2475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61" name="Line 496"/>
              <p:cNvSpPr>
                <a:spLocks noChangeShapeType="1"/>
              </p:cNvSpPr>
              <p:nvPr/>
            </p:nvSpPr>
            <p:spPr bwMode="auto">
              <a:xfrm>
                <a:off x="1886" y="24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62" name="Line 497"/>
              <p:cNvSpPr>
                <a:spLocks noChangeShapeType="1"/>
              </p:cNvSpPr>
              <p:nvPr/>
            </p:nvSpPr>
            <p:spPr bwMode="auto">
              <a:xfrm>
                <a:off x="1886" y="2475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63" name="Line 498"/>
              <p:cNvSpPr>
                <a:spLocks noChangeShapeType="1"/>
              </p:cNvSpPr>
              <p:nvPr/>
            </p:nvSpPr>
            <p:spPr bwMode="auto">
              <a:xfrm>
                <a:off x="1886" y="267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64" name="Line 499"/>
              <p:cNvSpPr>
                <a:spLocks noChangeShapeType="1"/>
              </p:cNvSpPr>
              <p:nvPr/>
            </p:nvSpPr>
            <p:spPr bwMode="auto">
              <a:xfrm flipH="1">
                <a:off x="1262" y="2673"/>
                <a:ext cx="624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65" name="Line 500"/>
              <p:cNvSpPr>
                <a:spLocks noChangeShapeType="1"/>
              </p:cNvSpPr>
              <p:nvPr/>
            </p:nvSpPr>
            <p:spPr bwMode="auto">
              <a:xfrm>
                <a:off x="1262" y="2673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66" name="Line 501"/>
              <p:cNvSpPr>
                <a:spLocks noChangeShapeType="1"/>
              </p:cNvSpPr>
              <p:nvPr/>
            </p:nvSpPr>
            <p:spPr bwMode="auto">
              <a:xfrm flipV="1">
                <a:off x="1262" y="2475"/>
                <a:ext cx="0" cy="1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67" name="Line 502"/>
              <p:cNvSpPr>
                <a:spLocks noChangeShapeType="1"/>
              </p:cNvSpPr>
              <p:nvPr/>
            </p:nvSpPr>
            <p:spPr bwMode="auto">
              <a:xfrm>
                <a:off x="1262" y="2475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68" name="Rectangle 503"/>
              <p:cNvSpPr>
                <a:spLocks noChangeArrowheads="1"/>
              </p:cNvSpPr>
              <p:nvPr/>
            </p:nvSpPr>
            <p:spPr bwMode="auto">
              <a:xfrm>
                <a:off x="1414" y="2502"/>
                <a:ext cx="2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69" name="Rectangle 504"/>
              <p:cNvSpPr>
                <a:spLocks noChangeArrowheads="1"/>
              </p:cNvSpPr>
              <p:nvPr/>
            </p:nvSpPr>
            <p:spPr bwMode="auto">
              <a:xfrm>
                <a:off x="1454" y="2502"/>
                <a:ext cx="1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70" name="Rectangle 505"/>
              <p:cNvSpPr>
                <a:spLocks noChangeArrowheads="1"/>
              </p:cNvSpPr>
              <p:nvPr/>
            </p:nvSpPr>
            <p:spPr bwMode="auto">
              <a:xfrm>
                <a:off x="1478" y="2502"/>
                <a:ext cx="3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71" name="Rectangle 506"/>
              <p:cNvSpPr>
                <a:spLocks noChangeArrowheads="1"/>
              </p:cNvSpPr>
              <p:nvPr/>
            </p:nvSpPr>
            <p:spPr bwMode="auto">
              <a:xfrm>
                <a:off x="1518" y="2502"/>
                <a:ext cx="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72" name="Rectangle 507"/>
              <p:cNvSpPr>
                <a:spLocks noChangeArrowheads="1"/>
              </p:cNvSpPr>
              <p:nvPr/>
            </p:nvSpPr>
            <p:spPr bwMode="auto">
              <a:xfrm>
                <a:off x="1550" y="2502"/>
                <a:ext cx="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73" name="Rectangle 508"/>
              <p:cNvSpPr>
                <a:spLocks noChangeArrowheads="1"/>
              </p:cNvSpPr>
              <p:nvPr/>
            </p:nvSpPr>
            <p:spPr bwMode="auto">
              <a:xfrm>
                <a:off x="1582" y="2502"/>
                <a:ext cx="1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74" name="Rectangle 509"/>
              <p:cNvSpPr>
                <a:spLocks noChangeArrowheads="1"/>
              </p:cNvSpPr>
              <p:nvPr/>
            </p:nvSpPr>
            <p:spPr bwMode="auto">
              <a:xfrm>
                <a:off x="1614" y="2502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75" name="Rectangle 510"/>
              <p:cNvSpPr>
                <a:spLocks noChangeArrowheads="1"/>
              </p:cNvSpPr>
              <p:nvPr/>
            </p:nvSpPr>
            <p:spPr bwMode="auto">
              <a:xfrm>
                <a:off x="1654" y="2502"/>
                <a:ext cx="3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76" name="Rectangle 511"/>
              <p:cNvSpPr>
                <a:spLocks noChangeArrowheads="1"/>
              </p:cNvSpPr>
              <p:nvPr/>
            </p:nvSpPr>
            <p:spPr bwMode="auto">
              <a:xfrm>
                <a:off x="1694" y="2502"/>
                <a:ext cx="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77" name="Rectangle 512"/>
              <p:cNvSpPr>
                <a:spLocks noChangeArrowheads="1"/>
              </p:cNvSpPr>
              <p:nvPr/>
            </p:nvSpPr>
            <p:spPr bwMode="auto">
              <a:xfrm>
                <a:off x="1726" y="2502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78" name="Rectangle 513"/>
              <p:cNvSpPr>
                <a:spLocks noChangeArrowheads="1"/>
              </p:cNvSpPr>
              <p:nvPr/>
            </p:nvSpPr>
            <p:spPr bwMode="auto">
              <a:xfrm>
                <a:off x="1766" y="2502"/>
                <a:ext cx="3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79" name="Rectangle 514"/>
              <p:cNvSpPr>
                <a:spLocks noChangeArrowheads="1"/>
              </p:cNvSpPr>
              <p:nvPr/>
            </p:nvSpPr>
            <p:spPr bwMode="auto">
              <a:xfrm>
                <a:off x="1446" y="2583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80" name="Rectangle 515"/>
              <p:cNvSpPr>
                <a:spLocks noChangeArrowheads="1"/>
              </p:cNvSpPr>
              <p:nvPr/>
            </p:nvSpPr>
            <p:spPr bwMode="auto">
              <a:xfrm>
                <a:off x="1486" y="2583"/>
                <a:ext cx="1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81" name="Rectangle 516"/>
              <p:cNvSpPr>
                <a:spLocks noChangeArrowheads="1"/>
              </p:cNvSpPr>
              <p:nvPr/>
            </p:nvSpPr>
            <p:spPr bwMode="auto">
              <a:xfrm>
                <a:off x="1510" y="2583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82" name="Rectangle 517"/>
              <p:cNvSpPr>
                <a:spLocks noChangeArrowheads="1"/>
              </p:cNvSpPr>
              <p:nvPr/>
            </p:nvSpPr>
            <p:spPr bwMode="auto">
              <a:xfrm>
                <a:off x="1550" y="2583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83" name="Rectangle 518"/>
              <p:cNvSpPr>
                <a:spLocks noChangeArrowheads="1"/>
              </p:cNvSpPr>
              <p:nvPr/>
            </p:nvSpPr>
            <p:spPr bwMode="auto">
              <a:xfrm>
                <a:off x="1606" y="2583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84" name="Rectangle 519"/>
              <p:cNvSpPr>
                <a:spLocks noChangeArrowheads="1"/>
              </p:cNvSpPr>
              <p:nvPr/>
            </p:nvSpPr>
            <p:spPr bwMode="auto">
              <a:xfrm>
                <a:off x="1646" y="2583"/>
                <a:ext cx="3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85" name="Rectangle 520"/>
              <p:cNvSpPr>
                <a:spLocks noChangeArrowheads="1"/>
              </p:cNvSpPr>
              <p:nvPr/>
            </p:nvSpPr>
            <p:spPr bwMode="auto">
              <a:xfrm>
                <a:off x="1686" y="2583"/>
                <a:ext cx="2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86" name="Rectangle 521"/>
              <p:cNvSpPr>
                <a:spLocks noChangeArrowheads="1"/>
              </p:cNvSpPr>
              <p:nvPr/>
            </p:nvSpPr>
            <p:spPr bwMode="auto">
              <a:xfrm>
                <a:off x="1718" y="2583"/>
                <a:ext cx="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87" name="Rectangle 522"/>
              <p:cNvSpPr>
                <a:spLocks noChangeArrowheads="1"/>
              </p:cNvSpPr>
              <p:nvPr/>
            </p:nvSpPr>
            <p:spPr bwMode="auto">
              <a:xfrm>
                <a:off x="1086" y="1557"/>
                <a:ext cx="632" cy="18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88" name="Line 523"/>
              <p:cNvSpPr>
                <a:spLocks noChangeShapeType="1"/>
              </p:cNvSpPr>
              <p:nvPr/>
            </p:nvSpPr>
            <p:spPr bwMode="auto">
              <a:xfrm>
                <a:off x="1086" y="1557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89" name="Line 524"/>
              <p:cNvSpPr>
                <a:spLocks noChangeShapeType="1"/>
              </p:cNvSpPr>
              <p:nvPr/>
            </p:nvSpPr>
            <p:spPr bwMode="auto">
              <a:xfrm>
                <a:off x="1718" y="155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90" name="Line 525"/>
              <p:cNvSpPr>
                <a:spLocks noChangeShapeType="1"/>
              </p:cNvSpPr>
              <p:nvPr/>
            </p:nvSpPr>
            <p:spPr bwMode="auto">
              <a:xfrm>
                <a:off x="1718" y="1557"/>
                <a:ext cx="0" cy="1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91" name="Line 526"/>
              <p:cNvSpPr>
                <a:spLocks noChangeShapeType="1"/>
              </p:cNvSpPr>
              <p:nvPr/>
            </p:nvSpPr>
            <p:spPr bwMode="auto">
              <a:xfrm>
                <a:off x="1718" y="174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92" name="Line 527"/>
              <p:cNvSpPr>
                <a:spLocks noChangeShapeType="1"/>
              </p:cNvSpPr>
              <p:nvPr/>
            </p:nvSpPr>
            <p:spPr bwMode="auto">
              <a:xfrm flipH="1">
                <a:off x="1086" y="1746"/>
                <a:ext cx="6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93" name="Line 528"/>
              <p:cNvSpPr>
                <a:spLocks noChangeShapeType="1"/>
              </p:cNvSpPr>
              <p:nvPr/>
            </p:nvSpPr>
            <p:spPr bwMode="auto">
              <a:xfrm>
                <a:off x="1086" y="1746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94" name="Line 529"/>
              <p:cNvSpPr>
                <a:spLocks noChangeShapeType="1"/>
              </p:cNvSpPr>
              <p:nvPr/>
            </p:nvSpPr>
            <p:spPr bwMode="auto">
              <a:xfrm flipV="1">
                <a:off x="1086" y="1557"/>
                <a:ext cx="0" cy="1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95" name="Line 530"/>
              <p:cNvSpPr>
                <a:spLocks noChangeShapeType="1"/>
              </p:cNvSpPr>
              <p:nvPr/>
            </p:nvSpPr>
            <p:spPr bwMode="auto">
              <a:xfrm>
                <a:off x="1086" y="1557"/>
                <a:ext cx="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Candara" panose="020E0502030303020204" pitchFamily="34" charset="0"/>
                </a:endParaRPr>
              </a:p>
            </p:txBody>
          </p:sp>
          <p:sp>
            <p:nvSpPr>
              <p:cNvPr id="296" name="Rectangle 531"/>
              <p:cNvSpPr>
                <a:spLocks noChangeArrowheads="1"/>
              </p:cNvSpPr>
              <p:nvPr/>
            </p:nvSpPr>
            <p:spPr bwMode="auto">
              <a:xfrm>
                <a:off x="1182" y="1575"/>
                <a:ext cx="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97" name="Rectangle 532"/>
              <p:cNvSpPr>
                <a:spLocks noChangeArrowheads="1"/>
              </p:cNvSpPr>
              <p:nvPr/>
            </p:nvSpPr>
            <p:spPr bwMode="auto">
              <a:xfrm>
                <a:off x="1214" y="1575"/>
                <a:ext cx="29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98" name="Rectangle 533"/>
              <p:cNvSpPr>
                <a:spLocks noChangeArrowheads="1"/>
              </p:cNvSpPr>
              <p:nvPr/>
            </p:nvSpPr>
            <p:spPr bwMode="auto">
              <a:xfrm>
                <a:off x="1254" y="1575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299" name="Rectangle 534"/>
              <p:cNvSpPr>
                <a:spLocks noChangeArrowheads="1"/>
              </p:cNvSpPr>
              <p:nvPr/>
            </p:nvSpPr>
            <p:spPr bwMode="auto">
              <a:xfrm>
                <a:off x="1294" y="1575"/>
                <a:ext cx="3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00" name="Rectangle 535"/>
              <p:cNvSpPr>
                <a:spLocks noChangeArrowheads="1"/>
              </p:cNvSpPr>
              <p:nvPr/>
            </p:nvSpPr>
            <p:spPr bwMode="auto">
              <a:xfrm>
                <a:off x="1334" y="1575"/>
                <a:ext cx="3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01" name="Rectangle 536"/>
              <p:cNvSpPr>
                <a:spLocks noChangeArrowheads="1"/>
              </p:cNvSpPr>
              <p:nvPr/>
            </p:nvSpPr>
            <p:spPr bwMode="auto">
              <a:xfrm>
                <a:off x="1374" y="1575"/>
                <a:ext cx="2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02" name="Rectangle 537"/>
              <p:cNvSpPr>
                <a:spLocks noChangeArrowheads="1"/>
              </p:cNvSpPr>
              <p:nvPr/>
            </p:nvSpPr>
            <p:spPr bwMode="auto">
              <a:xfrm>
                <a:off x="1406" y="1575"/>
                <a:ext cx="1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03" name="Rectangle 538"/>
              <p:cNvSpPr>
                <a:spLocks noChangeArrowheads="1"/>
              </p:cNvSpPr>
              <p:nvPr/>
            </p:nvSpPr>
            <p:spPr bwMode="auto">
              <a:xfrm>
                <a:off x="1430" y="1575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04" name="Rectangle 539"/>
              <p:cNvSpPr>
                <a:spLocks noChangeArrowheads="1"/>
              </p:cNvSpPr>
              <p:nvPr/>
            </p:nvSpPr>
            <p:spPr bwMode="auto">
              <a:xfrm>
                <a:off x="1470" y="1575"/>
                <a:ext cx="1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-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05" name="Rectangle 540"/>
              <p:cNvSpPr>
                <a:spLocks noChangeArrowheads="1"/>
              </p:cNvSpPr>
              <p:nvPr/>
            </p:nvSpPr>
            <p:spPr bwMode="auto">
              <a:xfrm>
                <a:off x="1502" y="1575"/>
                <a:ext cx="36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06" name="Rectangle 541"/>
              <p:cNvSpPr>
                <a:spLocks noChangeArrowheads="1"/>
              </p:cNvSpPr>
              <p:nvPr/>
            </p:nvSpPr>
            <p:spPr bwMode="auto">
              <a:xfrm>
                <a:off x="1542" y="1575"/>
                <a:ext cx="31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07" name="Rectangle 542"/>
              <p:cNvSpPr>
                <a:spLocks noChangeArrowheads="1"/>
              </p:cNvSpPr>
              <p:nvPr/>
            </p:nvSpPr>
            <p:spPr bwMode="auto">
              <a:xfrm>
                <a:off x="1582" y="1575"/>
                <a:ext cx="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08" name="Rectangle 543"/>
              <p:cNvSpPr>
                <a:spLocks noChangeArrowheads="1"/>
              </p:cNvSpPr>
              <p:nvPr/>
            </p:nvSpPr>
            <p:spPr bwMode="auto">
              <a:xfrm>
                <a:off x="1614" y="1575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09" name="Rectangle 544"/>
              <p:cNvSpPr>
                <a:spLocks noChangeArrowheads="1"/>
              </p:cNvSpPr>
              <p:nvPr/>
            </p:nvSpPr>
            <p:spPr bwMode="auto">
              <a:xfrm>
                <a:off x="1654" y="1575"/>
                <a:ext cx="3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10" name="Rectangle 545"/>
              <p:cNvSpPr>
                <a:spLocks noChangeArrowheads="1"/>
              </p:cNvSpPr>
              <p:nvPr/>
            </p:nvSpPr>
            <p:spPr bwMode="auto">
              <a:xfrm>
                <a:off x="1262" y="1656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11" name="Rectangle 546"/>
              <p:cNvSpPr>
                <a:spLocks noChangeArrowheads="1"/>
              </p:cNvSpPr>
              <p:nvPr/>
            </p:nvSpPr>
            <p:spPr bwMode="auto">
              <a:xfrm>
                <a:off x="1302" y="1656"/>
                <a:ext cx="1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12" name="Rectangle 547"/>
              <p:cNvSpPr>
                <a:spLocks noChangeArrowheads="1"/>
              </p:cNvSpPr>
              <p:nvPr/>
            </p:nvSpPr>
            <p:spPr bwMode="auto">
              <a:xfrm>
                <a:off x="1326" y="1656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13" name="Rectangle 548"/>
              <p:cNvSpPr>
                <a:spLocks noChangeArrowheads="1"/>
              </p:cNvSpPr>
              <p:nvPr/>
            </p:nvSpPr>
            <p:spPr bwMode="auto">
              <a:xfrm>
                <a:off x="1366" y="1656"/>
                <a:ext cx="54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14" name="Rectangle 549"/>
              <p:cNvSpPr>
                <a:spLocks noChangeArrowheads="1"/>
              </p:cNvSpPr>
              <p:nvPr/>
            </p:nvSpPr>
            <p:spPr bwMode="auto">
              <a:xfrm>
                <a:off x="1422" y="1656"/>
                <a:ext cx="3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15" name="Rectangle 550"/>
              <p:cNvSpPr>
                <a:spLocks noChangeArrowheads="1"/>
              </p:cNvSpPr>
              <p:nvPr/>
            </p:nvSpPr>
            <p:spPr bwMode="auto">
              <a:xfrm>
                <a:off x="1462" y="1656"/>
                <a:ext cx="35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16" name="Rectangle 551"/>
              <p:cNvSpPr>
                <a:spLocks noChangeArrowheads="1"/>
              </p:cNvSpPr>
              <p:nvPr/>
            </p:nvSpPr>
            <p:spPr bwMode="auto">
              <a:xfrm>
                <a:off x="1502" y="1656"/>
                <a:ext cx="23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17" name="Rectangle 552"/>
              <p:cNvSpPr>
                <a:spLocks noChangeArrowheads="1"/>
              </p:cNvSpPr>
              <p:nvPr/>
            </p:nvSpPr>
            <p:spPr bwMode="auto">
              <a:xfrm>
                <a:off x="1534" y="1656"/>
                <a:ext cx="27" cy="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800" b="1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18" name="Rectangle 553"/>
              <p:cNvSpPr>
                <a:spLocks noChangeArrowheads="1"/>
              </p:cNvSpPr>
              <p:nvPr/>
            </p:nvSpPr>
            <p:spPr bwMode="auto">
              <a:xfrm>
                <a:off x="1302" y="2682"/>
                <a:ext cx="2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19" name="Rectangle 554"/>
              <p:cNvSpPr>
                <a:spLocks noChangeArrowheads="1"/>
              </p:cNvSpPr>
              <p:nvPr/>
            </p:nvSpPr>
            <p:spPr bwMode="auto">
              <a:xfrm>
                <a:off x="1326" y="2682"/>
                <a:ext cx="1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20" name="Rectangle 555"/>
              <p:cNvSpPr>
                <a:spLocks noChangeArrowheads="1"/>
              </p:cNvSpPr>
              <p:nvPr/>
            </p:nvSpPr>
            <p:spPr bwMode="auto">
              <a:xfrm>
                <a:off x="1334" y="2682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21" name="Rectangle 556"/>
              <p:cNvSpPr>
                <a:spLocks noChangeArrowheads="1"/>
              </p:cNvSpPr>
              <p:nvPr/>
            </p:nvSpPr>
            <p:spPr bwMode="auto">
              <a:xfrm>
                <a:off x="1358" y="2682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22" name="Rectangle 557"/>
              <p:cNvSpPr>
                <a:spLocks noChangeArrowheads="1"/>
              </p:cNvSpPr>
              <p:nvPr/>
            </p:nvSpPr>
            <p:spPr bwMode="auto">
              <a:xfrm>
                <a:off x="1382" y="2682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23" name="Rectangle 558"/>
              <p:cNvSpPr>
                <a:spLocks noChangeArrowheads="1"/>
              </p:cNvSpPr>
              <p:nvPr/>
            </p:nvSpPr>
            <p:spPr bwMode="auto">
              <a:xfrm>
                <a:off x="1406" y="2682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24" name="Rectangle 559"/>
              <p:cNvSpPr>
                <a:spLocks noChangeArrowheads="1"/>
              </p:cNvSpPr>
              <p:nvPr/>
            </p:nvSpPr>
            <p:spPr bwMode="auto">
              <a:xfrm>
                <a:off x="1422" y="2682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25" name="Rectangle 560"/>
              <p:cNvSpPr>
                <a:spLocks noChangeArrowheads="1"/>
              </p:cNvSpPr>
              <p:nvPr/>
            </p:nvSpPr>
            <p:spPr bwMode="auto">
              <a:xfrm>
                <a:off x="1446" y="2682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26" name="Rectangle 561"/>
              <p:cNvSpPr>
                <a:spLocks noChangeArrowheads="1"/>
              </p:cNvSpPr>
              <p:nvPr/>
            </p:nvSpPr>
            <p:spPr bwMode="auto">
              <a:xfrm>
                <a:off x="1454" y="2682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27" name="Rectangle 562"/>
              <p:cNvSpPr>
                <a:spLocks noChangeArrowheads="1"/>
              </p:cNvSpPr>
              <p:nvPr/>
            </p:nvSpPr>
            <p:spPr bwMode="auto">
              <a:xfrm>
                <a:off x="1478" y="2682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28" name="Rectangle 563"/>
              <p:cNvSpPr>
                <a:spLocks noChangeArrowheads="1"/>
              </p:cNvSpPr>
              <p:nvPr/>
            </p:nvSpPr>
            <p:spPr bwMode="auto">
              <a:xfrm>
                <a:off x="1502" y="2682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29" name="Rectangle 564"/>
              <p:cNvSpPr>
                <a:spLocks noChangeArrowheads="1"/>
              </p:cNvSpPr>
              <p:nvPr/>
            </p:nvSpPr>
            <p:spPr bwMode="auto">
              <a:xfrm>
                <a:off x="1518" y="2682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30" name="Rectangle 565"/>
              <p:cNvSpPr>
                <a:spLocks noChangeArrowheads="1"/>
              </p:cNvSpPr>
              <p:nvPr/>
            </p:nvSpPr>
            <p:spPr bwMode="auto">
              <a:xfrm>
                <a:off x="1542" y="2682"/>
                <a:ext cx="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31" name="Rectangle 566"/>
              <p:cNvSpPr>
                <a:spLocks noChangeArrowheads="1"/>
              </p:cNvSpPr>
              <p:nvPr/>
            </p:nvSpPr>
            <p:spPr bwMode="auto">
              <a:xfrm>
                <a:off x="1582" y="2682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32" name="Rectangle 567"/>
              <p:cNvSpPr>
                <a:spLocks noChangeArrowheads="1"/>
              </p:cNvSpPr>
              <p:nvPr/>
            </p:nvSpPr>
            <p:spPr bwMode="auto">
              <a:xfrm>
                <a:off x="1606" y="2682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33" name="Rectangle 568"/>
              <p:cNvSpPr>
                <a:spLocks noChangeArrowheads="1"/>
              </p:cNvSpPr>
              <p:nvPr/>
            </p:nvSpPr>
            <p:spPr bwMode="auto">
              <a:xfrm>
                <a:off x="1302" y="2745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34" name="Rectangle 569"/>
              <p:cNvSpPr>
                <a:spLocks noChangeArrowheads="1"/>
              </p:cNvSpPr>
              <p:nvPr/>
            </p:nvSpPr>
            <p:spPr bwMode="auto">
              <a:xfrm>
                <a:off x="1326" y="2745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n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35" name="Rectangle 570"/>
              <p:cNvSpPr>
                <a:spLocks noChangeArrowheads="1"/>
              </p:cNvSpPr>
              <p:nvPr/>
            </p:nvSpPr>
            <p:spPr bwMode="auto">
              <a:xfrm>
                <a:off x="1350" y="2745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36" name="Rectangle 571"/>
              <p:cNvSpPr>
                <a:spLocks noChangeArrowheads="1"/>
              </p:cNvSpPr>
              <p:nvPr/>
            </p:nvSpPr>
            <p:spPr bwMode="auto">
              <a:xfrm>
                <a:off x="1374" y="2745"/>
                <a:ext cx="1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37" name="Rectangle 572"/>
              <p:cNvSpPr>
                <a:spLocks noChangeArrowheads="1"/>
              </p:cNvSpPr>
              <p:nvPr/>
            </p:nvSpPr>
            <p:spPr bwMode="auto">
              <a:xfrm>
                <a:off x="1382" y="2745"/>
                <a:ext cx="2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y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38" name="Rectangle 573"/>
              <p:cNvSpPr>
                <a:spLocks noChangeArrowheads="1"/>
              </p:cNvSpPr>
              <p:nvPr/>
            </p:nvSpPr>
            <p:spPr bwMode="auto">
              <a:xfrm>
                <a:off x="1406" y="2745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39" name="Rectangle 574"/>
              <p:cNvSpPr>
                <a:spLocks noChangeArrowheads="1"/>
              </p:cNvSpPr>
              <p:nvPr/>
            </p:nvSpPr>
            <p:spPr bwMode="auto">
              <a:xfrm>
                <a:off x="1430" y="2745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i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40" name="Rectangle 575"/>
              <p:cNvSpPr>
                <a:spLocks noChangeArrowheads="1"/>
              </p:cNvSpPr>
              <p:nvPr/>
            </p:nvSpPr>
            <p:spPr bwMode="auto">
              <a:xfrm>
                <a:off x="1438" y="2745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41" name="Rectangle 576"/>
              <p:cNvSpPr>
                <a:spLocks noChangeArrowheads="1"/>
              </p:cNvSpPr>
              <p:nvPr/>
            </p:nvSpPr>
            <p:spPr bwMode="auto">
              <a:xfrm>
                <a:off x="1462" y="2745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42" name="Rectangle 577"/>
              <p:cNvSpPr>
                <a:spLocks noChangeArrowheads="1"/>
              </p:cNvSpPr>
              <p:nvPr/>
            </p:nvSpPr>
            <p:spPr bwMode="auto">
              <a:xfrm>
                <a:off x="1478" y="2745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p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43" name="Rectangle 578"/>
              <p:cNvSpPr>
                <a:spLocks noChangeArrowheads="1"/>
              </p:cNvSpPr>
              <p:nvPr/>
            </p:nvSpPr>
            <p:spPr bwMode="auto">
              <a:xfrm>
                <a:off x="1502" y="2745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44" name="Rectangle 579"/>
              <p:cNvSpPr>
                <a:spLocks noChangeArrowheads="1"/>
              </p:cNvSpPr>
              <p:nvPr/>
            </p:nvSpPr>
            <p:spPr bwMode="auto">
              <a:xfrm>
                <a:off x="1526" y="2745"/>
                <a:ext cx="2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45" name="Rectangle 580"/>
              <p:cNvSpPr>
                <a:spLocks noChangeArrowheads="1"/>
              </p:cNvSpPr>
              <p:nvPr/>
            </p:nvSpPr>
            <p:spPr bwMode="auto">
              <a:xfrm>
                <a:off x="1550" y="2745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k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46" name="Rectangle 581"/>
              <p:cNvSpPr>
                <a:spLocks noChangeArrowheads="1"/>
              </p:cNvSpPr>
              <p:nvPr/>
            </p:nvSpPr>
            <p:spPr bwMode="auto">
              <a:xfrm>
                <a:off x="1574" y="2745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47" name="Rectangle 582"/>
              <p:cNvSpPr>
                <a:spLocks noChangeArrowheads="1"/>
              </p:cNvSpPr>
              <p:nvPr/>
            </p:nvSpPr>
            <p:spPr bwMode="auto">
              <a:xfrm>
                <a:off x="1598" y="2745"/>
                <a:ext cx="3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g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48" name="Rectangle 583"/>
              <p:cNvSpPr>
                <a:spLocks noChangeArrowheads="1"/>
              </p:cNvSpPr>
              <p:nvPr/>
            </p:nvSpPr>
            <p:spPr bwMode="auto">
              <a:xfrm>
                <a:off x="1622" y="2745"/>
                <a:ext cx="2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49" name="Rectangle 584"/>
              <p:cNvSpPr>
                <a:spLocks noChangeArrowheads="1"/>
              </p:cNvSpPr>
              <p:nvPr/>
            </p:nvSpPr>
            <p:spPr bwMode="auto">
              <a:xfrm>
                <a:off x="1646" y="2745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50" name="Rectangle 585"/>
              <p:cNvSpPr>
                <a:spLocks noChangeArrowheads="1"/>
              </p:cNvSpPr>
              <p:nvPr/>
            </p:nvSpPr>
            <p:spPr bwMode="auto">
              <a:xfrm>
                <a:off x="1670" y="2745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51" name="Rectangle 586"/>
              <p:cNvSpPr>
                <a:spLocks noChangeArrowheads="1"/>
              </p:cNvSpPr>
              <p:nvPr/>
            </p:nvSpPr>
            <p:spPr bwMode="auto">
              <a:xfrm>
                <a:off x="1302" y="2817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52" name="Rectangle 587"/>
              <p:cNvSpPr>
                <a:spLocks noChangeArrowheads="1"/>
              </p:cNvSpPr>
              <p:nvPr/>
            </p:nvSpPr>
            <p:spPr bwMode="auto">
              <a:xfrm>
                <a:off x="1334" y="2817"/>
                <a:ext cx="34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53" name="Rectangle 588"/>
              <p:cNvSpPr>
                <a:spLocks noChangeArrowheads="1"/>
              </p:cNvSpPr>
              <p:nvPr/>
            </p:nvSpPr>
            <p:spPr bwMode="auto">
              <a:xfrm>
                <a:off x="1358" y="2817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54" name="Rectangle 589"/>
              <p:cNvSpPr>
                <a:spLocks noChangeArrowheads="1"/>
              </p:cNvSpPr>
              <p:nvPr/>
            </p:nvSpPr>
            <p:spPr bwMode="auto">
              <a:xfrm>
                <a:off x="1390" y="2817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55" name="Rectangle 590"/>
              <p:cNvSpPr>
                <a:spLocks noChangeArrowheads="1"/>
              </p:cNvSpPr>
              <p:nvPr/>
            </p:nvSpPr>
            <p:spPr bwMode="auto">
              <a:xfrm>
                <a:off x="1406" y="2817"/>
                <a:ext cx="46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m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56" name="Rectangle 591"/>
              <p:cNvSpPr>
                <a:spLocks noChangeArrowheads="1"/>
              </p:cNvSpPr>
              <p:nvPr/>
            </p:nvSpPr>
            <p:spPr bwMode="auto">
              <a:xfrm>
                <a:off x="1446" y="2817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57" name="Rectangle 592"/>
              <p:cNvSpPr>
                <a:spLocks noChangeArrowheads="1"/>
              </p:cNvSpPr>
              <p:nvPr/>
            </p:nvSpPr>
            <p:spPr bwMode="auto">
              <a:xfrm>
                <a:off x="1470" y="2817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d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58" name="Rectangle 593"/>
              <p:cNvSpPr>
                <a:spLocks noChangeArrowheads="1"/>
              </p:cNvSpPr>
              <p:nvPr/>
            </p:nvSpPr>
            <p:spPr bwMode="auto">
              <a:xfrm>
                <a:off x="1494" y="2817"/>
                <a:ext cx="29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e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59" name="Rectangle 594"/>
              <p:cNvSpPr>
                <a:spLocks noChangeArrowheads="1"/>
              </p:cNvSpPr>
              <p:nvPr/>
            </p:nvSpPr>
            <p:spPr bwMode="auto">
              <a:xfrm>
                <a:off x="1518" y="2817"/>
                <a:ext cx="1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60" name="Rectangle 595"/>
              <p:cNvSpPr>
                <a:spLocks noChangeArrowheads="1"/>
              </p:cNvSpPr>
              <p:nvPr/>
            </p:nvSpPr>
            <p:spPr bwMode="auto">
              <a:xfrm>
                <a:off x="1526" y="2817"/>
                <a:ext cx="2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s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61" name="Rectangle 596"/>
              <p:cNvSpPr>
                <a:spLocks noChangeArrowheads="1"/>
              </p:cNvSpPr>
              <p:nvPr/>
            </p:nvSpPr>
            <p:spPr bwMode="auto">
              <a:xfrm>
                <a:off x="1550" y="2817"/>
                <a:ext cx="12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 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62" name="Rectangle 597"/>
              <p:cNvSpPr>
                <a:spLocks noChangeArrowheads="1"/>
              </p:cNvSpPr>
              <p:nvPr/>
            </p:nvSpPr>
            <p:spPr bwMode="auto">
              <a:xfrm>
                <a:off x="1302" y="2880"/>
                <a:ext cx="25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c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63" name="Rectangle 598"/>
              <p:cNvSpPr>
                <a:spLocks noChangeArrowheads="1"/>
              </p:cNvSpPr>
              <p:nvPr/>
            </p:nvSpPr>
            <p:spPr bwMode="auto">
              <a:xfrm>
                <a:off x="1326" y="2880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64" name="Rectangle 599"/>
              <p:cNvSpPr>
                <a:spLocks noChangeArrowheads="1"/>
              </p:cNvSpPr>
              <p:nvPr/>
            </p:nvSpPr>
            <p:spPr bwMode="auto">
              <a:xfrm>
                <a:off x="1350" y="2880"/>
                <a:ext cx="1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65" name="Rectangle 600"/>
              <p:cNvSpPr>
                <a:spLocks noChangeArrowheads="1"/>
              </p:cNvSpPr>
              <p:nvPr/>
            </p:nvSpPr>
            <p:spPr bwMode="auto">
              <a:xfrm>
                <a:off x="1358" y="2880"/>
                <a:ext cx="13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l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66" name="Rectangle 601"/>
              <p:cNvSpPr>
                <a:spLocks noChangeArrowheads="1"/>
              </p:cNvSpPr>
              <p:nvPr/>
            </p:nvSpPr>
            <p:spPr bwMode="auto">
              <a:xfrm>
                <a:off x="1366" y="2880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67" name="Rectangle 602"/>
              <p:cNvSpPr>
                <a:spLocks noChangeArrowheads="1"/>
              </p:cNvSpPr>
              <p:nvPr/>
            </p:nvSpPr>
            <p:spPr bwMode="auto">
              <a:xfrm>
                <a:off x="1390" y="2880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b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68" name="Rectangle 603"/>
              <p:cNvSpPr>
                <a:spLocks noChangeArrowheads="1"/>
              </p:cNvSpPr>
              <p:nvPr/>
            </p:nvSpPr>
            <p:spPr bwMode="auto">
              <a:xfrm>
                <a:off x="1414" y="2880"/>
                <a:ext cx="31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o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69" name="Rectangle 604"/>
              <p:cNvSpPr>
                <a:spLocks noChangeArrowheads="1"/>
              </p:cNvSpPr>
              <p:nvPr/>
            </p:nvSpPr>
            <p:spPr bwMode="auto">
              <a:xfrm>
                <a:off x="1438" y="2880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70" name="Rectangle 605"/>
              <p:cNvSpPr>
                <a:spLocks noChangeArrowheads="1"/>
              </p:cNvSpPr>
              <p:nvPr/>
            </p:nvSpPr>
            <p:spPr bwMode="auto">
              <a:xfrm>
                <a:off x="1454" y="2880"/>
                <a:ext cx="27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a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  <p:sp>
            <p:nvSpPr>
              <p:cNvPr id="371" name="Rectangle 606"/>
              <p:cNvSpPr>
                <a:spLocks noChangeArrowheads="1"/>
              </p:cNvSpPr>
              <p:nvPr/>
            </p:nvSpPr>
            <p:spPr bwMode="auto">
              <a:xfrm>
                <a:off x="1478" y="2880"/>
                <a:ext cx="20" cy="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700" b="0" i="0" u="none" strike="noStrike" cap="none" normalizeH="0" baseline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ndara" panose="020E0502030303020204" pitchFamily="34" charset="0"/>
                  </a:rPr>
                  <a:t>t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ndara" panose="020E0502030303020204" pitchFamily="34" charset="0"/>
                </a:endParaRPr>
              </a:p>
            </p:txBody>
          </p:sp>
        </p:grpSp>
        <p:sp>
          <p:nvSpPr>
            <p:cNvPr id="10" name="Rectangle 608"/>
            <p:cNvSpPr>
              <a:spLocks noChangeArrowheads="1"/>
            </p:cNvSpPr>
            <p:nvPr/>
          </p:nvSpPr>
          <p:spPr bwMode="auto">
            <a:xfrm>
              <a:off x="1494" y="2880"/>
              <a:ext cx="1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1" name="Rectangle 609"/>
            <p:cNvSpPr>
              <a:spLocks noChangeArrowheads="1"/>
            </p:cNvSpPr>
            <p:nvPr/>
          </p:nvSpPr>
          <p:spPr bwMode="auto">
            <a:xfrm>
              <a:off x="1502" y="2880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2" name="Rectangle 610"/>
            <p:cNvSpPr>
              <a:spLocks noChangeArrowheads="1"/>
            </p:cNvSpPr>
            <p:nvPr/>
          </p:nvSpPr>
          <p:spPr bwMode="auto">
            <a:xfrm>
              <a:off x="1526" y="2880"/>
              <a:ext cx="3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3" name="Rectangle 611"/>
            <p:cNvSpPr>
              <a:spLocks noChangeArrowheads="1"/>
            </p:cNvSpPr>
            <p:nvPr/>
          </p:nvSpPr>
          <p:spPr bwMode="auto">
            <a:xfrm>
              <a:off x="1550" y="2880"/>
              <a:ext cx="1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4" name="Rectangle 612"/>
            <p:cNvSpPr>
              <a:spLocks noChangeArrowheads="1"/>
            </p:cNvSpPr>
            <p:nvPr/>
          </p:nvSpPr>
          <p:spPr bwMode="auto">
            <a:xfrm>
              <a:off x="1566" y="2880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5" name="Rectangle 613"/>
            <p:cNvSpPr>
              <a:spLocks noChangeArrowheads="1"/>
            </p:cNvSpPr>
            <p:nvPr/>
          </p:nvSpPr>
          <p:spPr bwMode="auto">
            <a:xfrm>
              <a:off x="1590" y="2880"/>
              <a:ext cx="1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6" name="Rectangle 614"/>
            <p:cNvSpPr>
              <a:spLocks noChangeArrowheads="1"/>
            </p:cNvSpPr>
            <p:nvPr/>
          </p:nvSpPr>
          <p:spPr bwMode="auto">
            <a:xfrm>
              <a:off x="1598" y="2880"/>
              <a:ext cx="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7" name="Rectangle 615"/>
            <p:cNvSpPr>
              <a:spLocks noChangeArrowheads="1"/>
            </p:cNvSpPr>
            <p:nvPr/>
          </p:nvSpPr>
          <p:spPr bwMode="auto">
            <a:xfrm>
              <a:off x="1622" y="2880"/>
              <a:ext cx="3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8" name="Rectangle 616"/>
            <p:cNvSpPr>
              <a:spLocks noChangeArrowheads="1"/>
            </p:cNvSpPr>
            <p:nvPr/>
          </p:nvSpPr>
          <p:spPr bwMode="auto">
            <a:xfrm>
              <a:off x="1646" y="2880"/>
              <a:ext cx="2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9" name="Rectangle 617"/>
            <p:cNvSpPr>
              <a:spLocks noChangeArrowheads="1"/>
            </p:cNvSpPr>
            <p:nvPr/>
          </p:nvSpPr>
          <p:spPr bwMode="auto">
            <a:xfrm>
              <a:off x="1662" y="2880"/>
              <a:ext cx="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20" name="Rectangle 618"/>
            <p:cNvSpPr>
              <a:spLocks noChangeArrowheads="1"/>
            </p:cNvSpPr>
            <p:nvPr/>
          </p:nvSpPr>
          <p:spPr bwMode="auto">
            <a:xfrm>
              <a:off x="1686" y="2880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21" name="Rectangle 619"/>
            <p:cNvSpPr>
              <a:spLocks noChangeArrowheads="1"/>
            </p:cNvSpPr>
            <p:nvPr/>
          </p:nvSpPr>
          <p:spPr bwMode="auto">
            <a:xfrm>
              <a:off x="1726" y="2880"/>
              <a:ext cx="2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22" name="Rectangle 620"/>
            <p:cNvSpPr>
              <a:spLocks noChangeArrowheads="1"/>
            </p:cNvSpPr>
            <p:nvPr/>
          </p:nvSpPr>
          <p:spPr bwMode="auto">
            <a:xfrm>
              <a:off x="1750" y="2880"/>
              <a:ext cx="1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23" name="Rectangle 621"/>
            <p:cNvSpPr>
              <a:spLocks noChangeArrowheads="1"/>
            </p:cNvSpPr>
            <p:nvPr/>
          </p:nvSpPr>
          <p:spPr bwMode="auto">
            <a:xfrm>
              <a:off x="2310" y="2691"/>
              <a:ext cx="2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24" name="Rectangle 622"/>
            <p:cNvSpPr>
              <a:spLocks noChangeArrowheads="1"/>
            </p:cNvSpPr>
            <p:nvPr/>
          </p:nvSpPr>
          <p:spPr bwMode="auto">
            <a:xfrm>
              <a:off x="2334" y="2691"/>
              <a:ext cx="2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25" name="Rectangle 623"/>
            <p:cNvSpPr>
              <a:spLocks noChangeArrowheads="1"/>
            </p:cNvSpPr>
            <p:nvPr/>
          </p:nvSpPr>
          <p:spPr bwMode="auto">
            <a:xfrm>
              <a:off x="2350" y="2691"/>
              <a:ext cx="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26" name="Rectangle 624"/>
            <p:cNvSpPr>
              <a:spLocks noChangeArrowheads="1"/>
            </p:cNvSpPr>
            <p:nvPr/>
          </p:nvSpPr>
          <p:spPr bwMode="auto">
            <a:xfrm>
              <a:off x="2374" y="2691"/>
              <a:ext cx="2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27" name="Rectangle 625"/>
            <p:cNvSpPr>
              <a:spLocks noChangeArrowheads="1"/>
            </p:cNvSpPr>
            <p:nvPr/>
          </p:nvSpPr>
          <p:spPr bwMode="auto">
            <a:xfrm>
              <a:off x="2390" y="2691"/>
              <a:ext cx="2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28" name="Rectangle 626"/>
            <p:cNvSpPr>
              <a:spLocks noChangeArrowheads="1"/>
            </p:cNvSpPr>
            <p:nvPr/>
          </p:nvSpPr>
          <p:spPr bwMode="auto">
            <a:xfrm>
              <a:off x="2414" y="2691"/>
              <a:ext cx="1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29" name="Rectangle 627"/>
            <p:cNvSpPr>
              <a:spLocks noChangeArrowheads="1"/>
            </p:cNvSpPr>
            <p:nvPr/>
          </p:nvSpPr>
          <p:spPr bwMode="auto">
            <a:xfrm>
              <a:off x="2430" y="2691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30" name="Rectangle 628"/>
            <p:cNvSpPr>
              <a:spLocks noChangeArrowheads="1"/>
            </p:cNvSpPr>
            <p:nvPr/>
          </p:nvSpPr>
          <p:spPr bwMode="auto">
            <a:xfrm>
              <a:off x="2454" y="2691"/>
              <a:ext cx="1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31" name="Rectangle 629"/>
            <p:cNvSpPr>
              <a:spLocks noChangeArrowheads="1"/>
            </p:cNvSpPr>
            <p:nvPr/>
          </p:nvSpPr>
          <p:spPr bwMode="auto">
            <a:xfrm>
              <a:off x="2462" y="2691"/>
              <a:ext cx="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32" name="Rectangle 630"/>
            <p:cNvSpPr>
              <a:spLocks noChangeArrowheads="1"/>
            </p:cNvSpPr>
            <p:nvPr/>
          </p:nvSpPr>
          <p:spPr bwMode="auto">
            <a:xfrm>
              <a:off x="2486" y="2691"/>
              <a:ext cx="3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33" name="Rectangle 631"/>
            <p:cNvSpPr>
              <a:spLocks noChangeArrowheads="1"/>
            </p:cNvSpPr>
            <p:nvPr/>
          </p:nvSpPr>
          <p:spPr bwMode="auto">
            <a:xfrm>
              <a:off x="2510" y="2691"/>
              <a:ext cx="2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34" name="Rectangle 632"/>
            <p:cNvSpPr>
              <a:spLocks noChangeArrowheads="1"/>
            </p:cNvSpPr>
            <p:nvPr/>
          </p:nvSpPr>
          <p:spPr bwMode="auto">
            <a:xfrm>
              <a:off x="2526" y="2691"/>
              <a:ext cx="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35" name="Rectangle 633"/>
            <p:cNvSpPr>
              <a:spLocks noChangeArrowheads="1"/>
            </p:cNvSpPr>
            <p:nvPr/>
          </p:nvSpPr>
          <p:spPr bwMode="auto">
            <a:xfrm>
              <a:off x="2550" y="2691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36" name="Rectangle 634"/>
            <p:cNvSpPr>
              <a:spLocks noChangeArrowheads="1"/>
            </p:cNvSpPr>
            <p:nvPr/>
          </p:nvSpPr>
          <p:spPr bwMode="auto">
            <a:xfrm>
              <a:off x="2590" y="2691"/>
              <a:ext cx="2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37" name="Rectangle 635"/>
            <p:cNvSpPr>
              <a:spLocks noChangeArrowheads="1"/>
            </p:cNvSpPr>
            <p:nvPr/>
          </p:nvSpPr>
          <p:spPr bwMode="auto">
            <a:xfrm>
              <a:off x="2614" y="2691"/>
              <a:ext cx="1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38" name="Rectangle 636"/>
            <p:cNvSpPr>
              <a:spLocks noChangeArrowheads="1"/>
            </p:cNvSpPr>
            <p:nvPr/>
          </p:nvSpPr>
          <p:spPr bwMode="auto">
            <a:xfrm>
              <a:off x="2310" y="2763"/>
              <a:ext cx="2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39" name="Rectangle 637"/>
            <p:cNvSpPr>
              <a:spLocks noChangeArrowheads="1"/>
            </p:cNvSpPr>
            <p:nvPr/>
          </p:nvSpPr>
          <p:spPr bwMode="auto">
            <a:xfrm>
              <a:off x="2334" y="2763"/>
              <a:ext cx="2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40" name="Rectangle 638"/>
            <p:cNvSpPr>
              <a:spLocks noChangeArrowheads="1"/>
            </p:cNvSpPr>
            <p:nvPr/>
          </p:nvSpPr>
          <p:spPr bwMode="auto">
            <a:xfrm>
              <a:off x="2358" y="2763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q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41" name="Rectangle 639"/>
            <p:cNvSpPr>
              <a:spLocks noChangeArrowheads="1"/>
            </p:cNvSpPr>
            <p:nvPr/>
          </p:nvSpPr>
          <p:spPr bwMode="auto">
            <a:xfrm>
              <a:off x="2382" y="2763"/>
              <a:ext cx="3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u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42" name="Rectangle 640"/>
            <p:cNvSpPr>
              <a:spLocks noChangeArrowheads="1"/>
            </p:cNvSpPr>
            <p:nvPr/>
          </p:nvSpPr>
          <p:spPr bwMode="auto">
            <a:xfrm>
              <a:off x="2406" y="2763"/>
              <a:ext cx="2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43" name="Rectangle 641"/>
            <p:cNvSpPr>
              <a:spLocks noChangeArrowheads="1"/>
            </p:cNvSpPr>
            <p:nvPr/>
          </p:nvSpPr>
          <p:spPr bwMode="auto">
            <a:xfrm>
              <a:off x="2430" y="2763"/>
              <a:ext cx="3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44" name="Rectangle 642"/>
            <p:cNvSpPr>
              <a:spLocks noChangeArrowheads="1"/>
            </p:cNvSpPr>
            <p:nvPr/>
          </p:nvSpPr>
          <p:spPr bwMode="auto">
            <a:xfrm>
              <a:off x="2454" y="2763"/>
              <a:ext cx="25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45" name="Rectangle 643"/>
            <p:cNvSpPr>
              <a:spLocks noChangeArrowheads="1"/>
            </p:cNvSpPr>
            <p:nvPr/>
          </p:nvSpPr>
          <p:spPr bwMode="auto">
            <a:xfrm>
              <a:off x="2478" y="2763"/>
              <a:ext cx="29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46" name="Rectangle 644"/>
            <p:cNvSpPr>
              <a:spLocks noChangeArrowheads="1"/>
            </p:cNvSpPr>
            <p:nvPr/>
          </p:nvSpPr>
          <p:spPr bwMode="auto">
            <a:xfrm>
              <a:off x="2502" y="2763"/>
              <a:ext cx="1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47" name="Rectangle 645"/>
            <p:cNvSpPr>
              <a:spLocks noChangeArrowheads="1"/>
            </p:cNvSpPr>
            <p:nvPr/>
          </p:nvSpPr>
          <p:spPr bwMode="auto">
            <a:xfrm>
              <a:off x="2518" y="2763"/>
              <a:ext cx="31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48" name="Rectangle 646"/>
            <p:cNvSpPr>
              <a:spLocks noChangeArrowheads="1"/>
            </p:cNvSpPr>
            <p:nvPr/>
          </p:nvSpPr>
          <p:spPr bwMode="auto">
            <a:xfrm>
              <a:off x="2542" y="2763"/>
              <a:ext cx="12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49" name="Rectangle 647"/>
            <p:cNvSpPr>
              <a:spLocks noChangeArrowheads="1"/>
            </p:cNvSpPr>
            <p:nvPr/>
          </p:nvSpPr>
          <p:spPr bwMode="auto">
            <a:xfrm>
              <a:off x="2550" y="2763"/>
              <a:ext cx="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50" name="Rectangle 648"/>
            <p:cNvSpPr>
              <a:spLocks noChangeArrowheads="1"/>
            </p:cNvSpPr>
            <p:nvPr/>
          </p:nvSpPr>
          <p:spPr bwMode="auto">
            <a:xfrm>
              <a:off x="2574" y="2763"/>
              <a:ext cx="3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51" name="Rectangle 649"/>
            <p:cNvSpPr>
              <a:spLocks noChangeArrowheads="1"/>
            </p:cNvSpPr>
            <p:nvPr/>
          </p:nvSpPr>
          <p:spPr bwMode="auto">
            <a:xfrm>
              <a:off x="2598" y="2763"/>
              <a:ext cx="20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52" name="Rectangle 650"/>
            <p:cNvSpPr>
              <a:spLocks noChangeArrowheads="1"/>
            </p:cNvSpPr>
            <p:nvPr/>
          </p:nvSpPr>
          <p:spPr bwMode="auto">
            <a:xfrm>
              <a:off x="2614" y="2763"/>
              <a:ext cx="27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53" name="Rectangle 651"/>
            <p:cNvSpPr>
              <a:spLocks noChangeArrowheads="1"/>
            </p:cNvSpPr>
            <p:nvPr/>
          </p:nvSpPr>
          <p:spPr bwMode="auto">
            <a:xfrm>
              <a:off x="2638" y="2763"/>
              <a:ext cx="46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54" name="Rectangle 652"/>
            <p:cNvSpPr>
              <a:spLocks noChangeArrowheads="1"/>
            </p:cNvSpPr>
            <p:nvPr/>
          </p:nvSpPr>
          <p:spPr bwMode="auto">
            <a:xfrm>
              <a:off x="2678" y="2763"/>
              <a:ext cx="23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55" name="Rectangle 653"/>
            <p:cNvSpPr>
              <a:spLocks noChangeArrowheads="1"/>
            </p:cNvSpPr>
            <p:nvPr/>
          </p:nvSpPr>
          <p:spPr bwMode="auto">
            <a:xfrm>
              <a:off x="3814" y="2799"/>
              <a:ext cx="4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56" name="Rectangle 654"/>
            <p:cNvSpPr>
              <a:spLocks noChangeArrowheads="1"/>
            </p:cNvSpPr>
            <p:nvPr/>
          </p:nvSpPr>
          <p:spPr bwMode="auto">
            <a:xfrm>
              <a:off x="3870" y="2799"/>
              <a:ext cx="3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57" name="Rectangle 655"/>
            <p:cNvSpPr>
              <a:spLocks noChangeArrowheads="1"/>
            </p:cNvSpPr>
            <p:nvPr/>
          </p:nvSpPr>
          <p:spPr bwMode="auto">
            <a:xfrm>
              <a:off x="3918" y="2799"/>
              <a:ext cx="2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58" name="Rectangle 656"/>
            <p:cNvSpPr>
              <a:spLocks noChangeArrowheads="1"/>
            </p:cNvSpPr>
            <p:nvPr/>
          </p:nvSpPr>
          <p:spPr bwMode="auto">
            <a:xfrm>
              <a:off x="3958" y="2799"/>
              <a:ext cx="3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59" name="Rectangle 657"/>
            <p:cNvSpPr>
              <a:spLocks noChangeArrowheads="1"/>
            </p:cNvSpPr>
            <p:nvPr/>
          </p:nvSpPr>
          <p:spPr bwMode="auto">
            <a:xfrm>
              <a:off x="4006" y="2799"/>
              <a:ext cx="1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/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60" name="Rectangle 658"/>
            <p:cNvSpPr>
              <a:spLocks noChangeArrowheads="1"/>
            </p:cNvSpPr>
            <p:nvPr/>
          </p:nvSpPr>
          <p:spPr bwMode="auto">
            <a:xfrm>
              <a:off x="4054" y="2799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61" name="Rectangle 659"/>
            <p:cNvSpPr>
              <a:spLocks noChangeArrowheads="1"/>
            </p:cNvSpPr>
            <p:nvPr/>
          </p:nvSpPr>
          <p:spPr bwMode="auto">
            <a:xfrm>
              <a:off x="4102" y="2799"/>
              <a:ext cx="1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62" name="Rectangle 660"/>
            <p:cNvSpPr>
              <a:spLocks noChangeArrowheads="1"/>
            </p:cNvSpPr>
            <p:nvPr/>
          </p:nvSpPr>
          <p:spPr bwMode="auto">
            <a:xfrm>
              <a:off x="4126" y="2799"/>
              <a:ext cx="3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63" name="Rectangle 661"/>
            <p:cNvSpPr>
              <a:spLocks noChangeArrowheads="1"/>
            </p:cNvSpPr>
            <p:nvPr/>
          </p:nvSpPr>
          <p:spPr bwMode="auto">
            <a:xfrm>
              <a:off x="4174" y="2799"/>
              <a:ext cx="3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64" name="Rectangle 662"/>
            <p:cNvSpPr>
              <a:spLocks noChangeArrowheads="1"/>
            </p:cNvSpPr>
            <p:nvPr/>
          </p:nvSpPr>
          <p:spPr bwMode="auto">
            <a:xfrm>
              <a:off x="4214" y="2799"/>
              <a:ext cx="3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65" name="Rectangle 663"/>
            <p:cNvSpPr>
              <a:spLocks noChangeArrowheads="1"/>
            </p:cNvSpPr>
            <p:nvPr/>
          </p:nvSpPr>
          <p:spPr bwMode="auto">
            <a:xfrm>
              <a:off x="4254" y="2799"/>
              <a:ext cx="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66" name="Rectangle 664"/>
            <p:cNvSpPr>
              <a:spLocks noChangeArrowheads="1"/>
            </p:cNvSpPr>
            <p:nvPr/>
          </p:nvSpPr>
          <p:spPr bwMode="auto">
            <a:xfrm>
              <a:off x="4286" y="2799"/>
              <a:ext cx="4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67" name="Rectangle 665"/>
            <p:cNvSpPr>
              <a:spLocks noChangeArrowheads="1"/>
            </p:cNvSpPr>
            <p:nvPr/>
          </p:nvSpPr>
          <p:spPr bwMode="auto">
            <a:xfrm>
              <a:off x="4342" y="2799"/>
              <a:ext cx="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68" name="Rectangle 666"/>
            <p:cNvSpPr>
              <a:spLocks noChangeArrowheads="1"/>
            </p:cNvSpPr>
            <p:nvPr/>
          </p:nvSpPr>
          <p:spPr bwMode="auto">
            <a:xfrm>
              <a:off x="4390" y="2799"/>
              <a:ext cx="3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69" name="Rectangle 667"/>
            <p:cNvSpPr>
              <a:spLocks noChangeArrowheads="1"/>
            </p:cNvSpPr>
            <p:nvPr/>
          </p:nvSpPr>
          <p:spPr bwMode="auto">
            <a:xfrm>
              <a:off x="4430" y="2799"/>
              <a:ext cx="1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70" name="Rectangle 668"/>
            <p:cNvSpPr>
              <a:spLocks noChangeArrowheads="1"/>
            </p:cNvSpPr>
            <p:nvPr/>
          </p:nvSpPr>
          <p:spPr bwMode="auto">
            <a:xfrm>
              <a:off x="4454" y="2799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71" name="Rectangle 669"/>
            <p:cNvSpPr>
              <a:spLocks noChangeArrowheads="1"/>
            </p:cNvSpPr>
            <p:nvPr/>
          </p:nvSpPr>
          <p:spPr bwMode="auto">
            <a:xfrm>
              <a:off x="4502" y="2799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72" name="Rectangle 670"/>
            <p:cNvSpPr>
              <a:spLocks noChangeArrowheads="1"/>
            </p:cNvSpPr>
            <p:nvPr/>
          </p:nvSpPr>
          <p:spPr bwMode="auto">
            <a:xfrm>
              <a:off x="3758" y="2439"/>
              <a:ext cx="4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73" name="Rectangle 671"/>
            <p:cNvSpPr>
              <a:spLocks noChangeArrowheads="1"/>
            </p:cNvSpPr>
            <p:nvPr/>
          </p:nvSpPr>
          <p:spPr bwMode="auto">
            <a:xfrm>
              <a:off x="3814" y="2439"/>
              <a:ext cx="2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74" name="Rectangle 672"/>
            <p:cNvSpPr>
              <a:spLocks noChangeArrowheads="1"/>
            </p:cNvSpPr>
            <p:nvPr/>
          </p:nvSpPr>
          <p:spPr bwMode="auto">
            <a:xfrm>
              <a:off x="3846" y="2439"/>
              <a:ext cx="3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75" name="Rectangle 673"/>
            <p:cNvSpPr>
              <a:spLocks noChangeArrowheads="1"/>
            </p:cNvSpPr>
            <p:nvPr/>
          </p:nvSpPr>
          <p:spPr bwMode="auto">
            <a:xfrm>
              <a:off x="3894" y="2439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h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76" name="Rectangle 674"/>
            <p:cNvSpPr>
              <a:spLocks noChangeArrowheads="1"/>
            </p:cNvSpPr>
            <p:nvPr/>
          </p:nvSpPr>
          <p:spPr bwMode="auto">
            <a:xfrm>
              <a:off x="3942" y="2439"/>
              <a:ext cx="1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77" name="Rectangle 675"/>
            <p:cNvSpPr>
              <a:spLocks noChangeArrowheads="1"/>
            </p:cNvSpPr>
            <p:nvPr/>
          </p:nvSpPr>
          <p:spPr bwMode="auto">
            <a:xfrm>
              <a:off x="3966" y="2439"/>
              <a:ext cx="2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78" name="Rectangle 676"/>
            <p:cNvSpPr>
              <a:spLocks noChangeArrowheads="1"/>
            </p:cNvSpPr>
            <p:nvPr/>
          </p:nvSpPr>
          <p:spPr bwMode="auto">
            <a:xfrm>
              <a:off x="4006" y="2439"/>
              <a:ext cx="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79" name="Rectangle 677"/>
            <p:cNvSpPr>
              <a:spLocks noChangeArrowheads="1"/>
            </p:cNvSpPr>
            <p:nvPr/>
          </p:nvSpPr>
          <p:spPr bwMode="auto">
            <a:xfrm>
              <a:off x="4054" y="2439"/>
              <a:ext cx="3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80" name="Rectangle 678"/>
            <p:cNvSpPr>
              <a:spLocks noChangeArrowheads="1"/>
            </p:cNvSpPr>
            <p:nvPr/>
          </p:nvSpPr>
          <p:spPr bwMode="auto">
            <a:xfrm>
              <a:off x="4102" y="2439"/>
              <a:ext cx="2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81" name="Rectangle 679"/>
            <p:cNvSpPr>
              <a:spLocks noChangeArrowheads="1"/>
            </p:cNvSpPr>
            <p:nvPr/>
          </p:nvSpPr>
          <p:spPr bwMode="auto">
            <a:xfrm>
              <a:off x="4142" y="2439"/>
              <a:ext cx="3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u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82" name="Rectangle 680"/>
            <p:cNvSpPr>
              <a:spLocks noChangeArrowheads="1"/>
            </p:cNvSpPr>
            <p:nvPr/>
          </p:nvSpPr>
          <p:spPr bwMode="auto">
            <a:xfrm>
              <a:off x="4190" y="2439"/>
              <a:ext cx="2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r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83" name="Rectangle 681"/>
            <p:cNvSpPr>
              <a:spLocks noChangeArrowheads="1"/>
            </p:cNvSpPr>
            <p:nvPr/>
          </p:nvSpPr>
          <p:spPr bwMode="auto">
            <a:xfrm>
              <a:off x="4222" y="2439"/>
              <a:ext cx="3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84" name="Rectangle 682"/>
            <p:cNvSpPr>
              <a:spLocks noChangeArrowheads="1"/>
            </p:cNvSpPr>
            <p:nvPr/>
          </p:nvSpPr>
          <p:spPr bwMode="auto">
            <a:xfrm>
              <a:off x="4270" y="2439"/>
              <a:ext cx="1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85" name="Rectangle 683"/>
            <p:cNvSpPr>
              <a:spLocks noChangeArrowheads="1"/>
            </p:cNvSpPr>
            <p:nvPr/>
          </p:nvSpPr>
          <p:spPr bwMode="auto">
            <a:xfrm>
              <a:off x="4294" y="2439"/>
              <a:ext cx="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86" name="Rectangle 684"/>
            <p:cNvSpPr>
              <a:spLocks noChangeArrowheads="1"/>
            </p:cNvSpPr>
            <p:nvPr/>
          </p:nvSpPr>
          <p:spPr bwMode="auto">
            <a:xfrm>
              <a:off x="4326" y="2439"/>
              <a:ext cx="4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87" name="Rectangle 685"/>
            <p:cNvSpPr>
              <a:spLocks noChangeArrowheads="1"/>
            </p:cNvSpPr>
            <p:nvPr/>
          </p:nvSpPr>
          <p:spPr bwMode="auto">
            <a:xfrm>
              <a:off x="4382" y="2439"/>
              <a:ext cx="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88" name="Rectangle 686"/>
            <p:cNvSpPr>
              <a:spLocks noChangeArrowheads="1"/>
            </p:cNvSpPr>
            <p:nvPr/>
          </p:nvSpPr>
          <p:spPr bwMode="auto">
            <a:xfrm>
              <a:off x="4430" y="2439"/>
              <a:ext cx="3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89" name="Rectangle 687"/>
            <p:cNvSpPr>
              <a:spLocks noChangeArrowheads="1"/>
            </p:cNvSpPr>
            <p:nvPr/>
          </p:nvSpPr>
          <p:spPr bwMode="auto">
            <a:xfrm>
              <a:off x="4470" y="2439"/>
              <a:ext cx="1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90" name="Rectangle 688"/>
            <p:cNvSpPr>
              <a:spLocks noChangeArrowheads="1"/>
            </p:cNvSpPr>
            <p:nvPr/>
          </p:nvSpPr>
          <p:spPr bwMode="auto">
            <a:xfrm>
              <a:off x="4494" y="2439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91" name="Rectangle 689"/>
            <p:cNvSpPr>
              <a:spLocks noChangeArrowheads="1"/>
            </p:cNvSpPr>
            <p:nvPr/>
          </p:nvSpPr>
          <p:spPr bwMode="auto">
            <a:xfrm>
              <a:off x="4542" y="2439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n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92" name="Rectangle 690"/>
            <p:cNvSpPr>
              <a:spLocks noChangeArrowheads="1"/>
            </p:cNvSpPr>
            <p:nvPr/>
          </p:nvSpPr>
          <p:spPr bwMode="auto">
            <a:xfrm>
              <a:off x="3830" y="2061"/>
              <a:ext cx="2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93" name="Rectangle 691"/>
            <p:cNvSpPr>
              <a:spLocks noChangeArrowheads="1"/>
            </p:cNvSpPr>
            <p:nvPr/>
          </p:nvSpPr>
          <p:spPr bwMode="auto">
            <a:xfrm>
              <a:off x="3854" y="2061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94" name="Rectangle 692"/>
            <p:cNvSpPr>
              <a:spLocks noChangeArrowheads="1"/>
            </p:cNvSpPr>
            <p:nvPr/>
          </p:nvSpPr>
          <p:spPr bwMode="auto">
            <a:xfrm>
              <a:off x="3902" y="2061"/>
              <a:ext cx="2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95" name="Rectangle 693"/>
            <p:cNvSpPr>
              <a:spLocks noChangeArrowheads="1"/>
            </p:cNvSpPr>
            <p:nvPr/>
          </p:nvSpPr>
          <p:spPr bwMode="auto">
            <a:xfrm>
              <a:off x="3942" y="2061"/>
              <a:ext cx="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96" name="Rectangle 694"/>
            <p:cNvSpPr>
              <a:spLocks noChangeArrowheads="1"/>
            </p:cNvSpPr>
            <p:nvPr/>
          </p:nvSpPr>
          <p:spPr bwMode="auto">
            <a:xfrm>
              <a:off x="3990" y="2061"/>
              <a:ext cx="2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r</a:t>
              </a:r>
              <a:endPara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97" name="Rectangle 695"/>
            <p:cNvSpPr>
              <a:spLocks noChangeArrowheads="1"/>
            </p:cNvSpPr>
            <p:nvPr/>
          </p:nvSpPr>
          <p:spPr bwMode="auto">
            <a:xfrm>
              <a:off x="4022" y="2061"/>
              <a:ext cx="2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f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98" name="Rectangle 696"/>
            <p:cNvSpPr>
              <a:spLocks noChangeArrowheads="1"/>
            </p:cNvSpPr>
            <p:nvPr/>
          </p:nvSpPr>
          <p:spPr bwMode="auto">
            <a:xfrm>
              <a:off x="4054" y="2061"/>
              <a:ext cx="3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a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99" name="Rectangle 697"/>
            <p:cNvSpPr>
              <a:spLocks noChangeArrowheads="1"/>
            </p:cNvSpPr>
            <p:nvPr/>
          </p:nvSpPr>
          <p:spPr bwMode="auto">
            <a:xfrm>
              <a:off x="4102" y="2061"/>
              <a:ext cx="3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00" name="Rectangle 698"/>
            <p:cNvSpPr>
              <a:spLocks noChangeArrowheads="1"/>
            </p:cNvSpPr>
            <p:nvPr/>
          </p:nvSpPr>
          <p:spPr bwMode="auto">
            <a:xfrm>
              <a:off x="4150" y="2061"/>
              <a:ext cx="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01" name="Rectangle 699"/>
            <p:cNvSpPr>
              <a:spLocks noChangeArrowheads="1"/>
            </p:cNvSpPr>
            <p:nvPr/>
          </p:nvSpPr>
          <p:spPr bwMode="auto">
            <a:xfrm>
              <a:off x="4198" y="2061"/>
              <a:ext cx="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02" name="Rectangle 700"/>
            <p:cNvSpPr>
              <a:spLocks noChangeArrowheads="1"/>
            </p:cNvSpPr>
            <p:nvPr/>
          </p:nvSpPr>
          <p:spPr bwMode="auto">
            <a:xfrm>
              <a:off x="4230" y="2061"/>
              <a:ext cx="4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03" name="Rectangle 701"/>
            <p:cNvSpPr>
              <a:spLocks noChangeArrowheads="1"/>
            </p:cNvSpPr>
            <p:nvPr/>
          </p:nvSpPr>
          <p:spPr bwMode="auto">
            <a:xfrm>
              <a:off x="4286" y="2061"/>
              <a:ext cx="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04" name="Rectangle 702"/>
            <p:cNvSpPr>
              <a:spLocks noChangeArrowheads="1"/>
            </p:cNvSpPr>
            <p:nvPr/>
          </p:nvSpPr>
          <p:spPr bwMode="auto">
            <a:xfrm>
              <a:off x="4334" y="2061"/>
              <a:ext cx="3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05" name="Rectangle 703"/>
            <p:cNvSpPr>
              <a:spLocks noChangeArrowheads="1"/>
            </p:cNvSpPr>
            <p:nvPr/>
          </p:nvSpPr>
          <p:spPr bwMode="auto">
            <a:xfrm>
              <a:off x="4374" y="2061"/>
              <a:ext cx="1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06" name="Rectangle 704"/>
            <p:cNvSpPr>
              <a:spLocks noChangeArrowheads="1"/>
            </p:cNvSpPr>
            <p:nvPr/>
          </p:nvSpPr>
          <p:spPr bwMode="auto">
            <a:xfrm>
              <a:off x="4398" y="2061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07" name="Rectangle 705"/>
            <p:cNvSpPr>
              <a:spLocks noChangeArrowheads="1"/>
            </p:cNvSpPr>
            <p:nvPr/>
          </p:nvSpPr>
          <p:spPr bwMode="auto">
            <a:xfrm>
              <a:off x="4446" y="2061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08" name="Rectangle 706"/>
            <p:cNvSpPr>
              <a:spLocks noChangeArrowheads="1"/>
            </p:cNvSpPr>
            <p:nvPr/>
          </p:nvSpPr>
          <p:spPr bwMode="auto">
            <a:xfrm>
              <a:off x="4430" y="1476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C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09" name="Rectangle 707"/>
            <p:cNvSpPr>
              <a:spLocks noChangeArrowheads="1"/>
            </p:cNvSpPr>
            <p:nvPr/>
          </p:nvSpPr>
          <p:spPr bwMode="auto">
            <a:xfrm>
              <a:off x="4478" y="1476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10" name="Rectangle 708"/>
            <p:cNvSpPr>
              <a:spLocks noChangeArrowheads="1"/>
            </p:cNvSpPr>
            <p:nvPr/>
          </p:nvSpPr>
          <p:spPr bwMode="auto">
            <a:xfrm>
              <a:off x="4526" y="1476"/>
              <a:ext cx="61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11" name="Rectangle 709"/>
            <p:cNvSpPr>
              <a:spLocks noChangeArrowheads="1"/>
            </p:cNvSpPr>
            <p:nvPr/>
          </p:nvSpPr>
          <p:spPr bwMode="auto">
            <a:xfrm>
              <a:off x="4598" y="1476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p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12" name="Rectangle 710"/>
            <p:cNvSpPr>
              <a:spLocks noChangeArrowheads="1"/>
            </p:cNvSpPr>
            <p:nvPr/>
          </p:nvSpPr>
          <p:spPr bwMode="auto">
            <a:xfrm>
              <a:off x="4646" y="1476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13" name="Rectangle 711"/>
            <p:cNvSpPr>
              <a:spLocks noChangeArrowheads="1"/>
            </p:cNvSpPr>
            <p:nvPr/>
          </p:nvSpPr>
          <p:spPr bwMode="auto">
            <a:xfrm>
              <a:off x="4694" y="1476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14" name="Rectangle 712"/>
            <p:cNvSpPr>
              <a:spLocks noChangeArrowheads="1"/>
            </p:cNvSpPr>
            <p:nvPr/>
          </p:nvSpPr>
          <p:spPr bwMode="auto">
            <a:xfrm>
              <a:off x="4742" y="1476"/>
              <a:ext cx="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15" name="Rectangle 713"/>
            <p:cNvSpPr>
              <a:spLocks noChangeArrowheads="1"/>
            </p:cNvSpPr>
            <p:nvPr/>
          </p:nvSpPr>
          <p:spPr bwMode="auto">
            <a:xfrm>
              <a:off x="4790" y="1476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16" name="Rectangle 714"/>
            <p:cNvSpPr>
              <a:spLocks noChangeArrowheads="1"/>
            </p:cNvSpPr>
            <p:nvPr/>
          </p:nvSpPr>
          <p:spPr bwMode="auto">
            <a:xfrm>
              <a:off x="4838" y="1476"/>
              <a:ext cx="2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t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17" name="Rectangle 715"/>
            <p:cNvSpPr>
              <a:spLocks noChangeArrowheads="1"/>
            </p:cNvSpPr>
            <p:nvPr/>
          </p:nvSpPr>
          <p:spPr bwMode="auto">
            <a:xfrm>
              <a:off x="4878" y="1476"/>
              <a:ext cx="1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-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18" name="Rectangle 716"/>
            <p:cNvSpPr>
              <a:spLocks noChangeArrowheads="1"/>
            </p:cNvSpPr>
            <p:nvPr/>
          </p:nvSpPr>
          <p:spPr bwMode="auto">
            <a:xfrm>
              <a:off x="4910" y="1476"/>
              <a:ext cx="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19" name="Rectangle 717"/>
            <p:cNvSpPr>
              <a:spLocks noChangeArrowheads="1"/>
            </p:cNvSpPr>
            <p:nvPr/>
          </p:nvSpPr>
          <p:spPr bwMode="auto">
            <a:xfrm>
              <a:off x="4430" y="1575"/>
              <a:ext cx="3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20" name="Rectangle 718"/>
            <p:cNvSpPr>
              <a:spLocks noChangeArrowheads="1"/>
            </p:cNvSpPr>
            <p:nvPr/>
          </p:nvSpPr>
          <p:spPr bwMode="auto">
            <a:xfrm>
              <a:off x="4478" y="1575"/>
              <a:ext cx="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21" name="Rectangle 719"/>
            <p:cNvSpPr>
              <a:spLocks noChangeArrowheads="1"/>
            </p:cNvSpPr>
            <p:nvPr/>
          </p:nvSpPr>
          <p:spPr bwMode="auto">
            <a:xfrm>
              <a:off x="4526" y="1575"/>
              <a:ext cx="35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v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22" name="Rectangle 720"/>
            <p:cNvSpPr>
              <a:spLocks noChangeArrowheads="1"/>
            </p:cNvSpPr>
            <p:nvPr/>
          </p:nvSpPr>
          <p:spPr bwMode="auto">
            <a:xfrm>
              <a:off x="4574" y="1575"/>
              <a:ext cx="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23" name="Rectangle 721"/>
            <p:cNvSpPr>
              <a:spLocks noChangeArrowheads="1"/>
            </p:cNvSpPr>
            <p:nvPr/>
          </p:nvSpPr>
          <p:spPr bwMode="auto">
            <a:xfrm>
              <a:off x="4622" y="1575"/>
              <a:ext cx="1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24" name="Rectangle 722"/>
            <p:cNvSpPr>
              <a:spLocks noChangeArrowheads="1"/>
            </p:cNvSpPr>
            <p:nvPr/>
          </p:nvSpPr>
          <p:spPr bwMode="auto">
            <a:xfrm>
              <a:off x="4646" y="1575"/>
              <a:ext cx="1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25" name="Rectangle 723"/>
            <p:cNvSpPr>
              <a:spLocks noChangeArrowheads="1"/>
            </p:cNvSpPr>
            <p:nvPr/>
          </p:nvSpPr>
          <p:spPr bwMode="auto">
            <a:xfrm>
              <a:off x="4678" y="1575"/>
              <a:ext cx="46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26" name="Rectangle 724"/>
            <p:cNvSpPr>
              <a:spLocks noChangeArrowheads="1"/>
            </p:cNvSpPr>
            <p:nvPr/>
          </p:nvSpPr>
          <p:spPr bwMode="auto">
            <a:xfrm>
              <a:off x="4734" y="1575"/>
              <a:ext cx="37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27" name="Rectangle 725"/>
            <p:cNvSpPr>
              <a:spLocks noChangeArrowheads="1"/>
            </p:cNvSpPr>
            <p:nvPr/>
          </p:nvSpPr>
          <p:spPr bwMode="auto">
            <a:xfrm>
              <a:off x="4782" y="1575"/>
              <a:ext cx="3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28" name="Rectangle 726"/>
            <p:cNvSpPr>
              <a:spLocks noChangeArrowheads="1"/>
            </p:cNvSpPr>
            <p:nvPr/>
          </p:nvSpPr>
          <p:spPr bwMode="auto">
            <a:xfrm>
              <a:off x="4822" y="1575"/>
              <a:ext cx="1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29" name="Rectangle 727"/>
            <p:cNvSpPr>
              <a:spLocks noChangeArrowheads="1"/>
            </p:cNvSpPr>
            <p:nvPr/>
          </p:nvSpPr>
          <p:spPr bwMode="auto">
            <a:xfrm>
              <a:off x="4846" y="1575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30" name="Rectangle 728"/>
            <p:cNvSpPr>
              <a:spLocks noChangeArrowheads="1"/>
            </p:cNvSpPr>
            <p:nvPr/>
          </p:nvSpPr>
          <p:spPr bwMode="auto">
            <a:xfrm>
              <a:off x="4894" y="1575"/>
              <a:ext cx="40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9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31" name="Line 729"/>
            <p:cNvSpPr>
              <a:spLocks noChangeShapeType="1"/>
            </p:cNvSpPr>
            <p:nvPr/>
          </p:nvSpPr>
          <p:spPr bwMode="auto">
            <a:xfrm>
              <a:off x="3038" y="1890"/>
              <a:ext cx="600" cy="4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2" name="Freeform 730"/>
            <p:cNvSpPr>
              <a:spLocks/>
            </p:cNvSpPr>
            <p:nvPr/>
          </p:nvSpPr>
          <p:spPr bwMode="auto">
            <a:xfrm>
              <a:off x="3614" y="2313"/>
              <a:ext cx="80" cy="72"/>
            </a:xfrm>
            <a:custGeom>
              <a:avLst/>
              <a:gdLst>
                <a:gd name="T0" fmla="*/ 32 w 80"/>
                <a:gd name="T1" fmla="*/ 0 h 72"/>
                <a:gd name="T2" fmla="*/ 24 w 80"/>
                <a:gd name="T3" fmla="*/ 0 h 72"/>
                <a:gd name="T4" fmla="*/ 16 w 80"/>
                <a:gd name="T5" fmla="*/ 9 h 72"/>
                <a:gd name="T6" fmla="*/ 8 w 80"/>
                <a:gd name="T7" fmla="*/ 27 h 72"/>
                <a:gd name="T8" fmla="*/ 0 w 80"/>
                <a:gd name="T9" fmla="*/ 54 h 72"/>
                <a:gd name="T10" fmla="*/ 0 w 80"/>
                <a:gd name="T11" fmla="*/ 54 h 72"/>
                <a:gd name="T12" fmla="*/ 16 w 80"/>
                <a:gd name="T13" fmla="*/ 54 h 72"/>
                <a:gd name="T14" fmla="*/ 48 w 80"/>
                <a:gd name="T15" fmla="*/ 63 h 72"/>
                <a:gd name="T16" fmla="*/ 72 w 80"/>
                <a:gd name="T17" fmla="*/ 72 h 72"/>
                <a:gd name="T18" fmla="*/ 80 w 80"/>
                <a:gd name="T19" fmla="*/ 72 h 72"/>
                <a:gd name="T20" fmla="*/ 80 w 80"/>
                <a:gd name="T21" fmla="*/ 72 h 72"/>
                <a:gd name="T22" fmla="*/ 32 w 80"/>
                <a:gd name="T23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72">
                  <a:moveTo>
                    <a:pt x="32" y="0"/>
                  </a:moveTo>
                  <a:lnTo>
                    <a:pt x="24" y="0"/>
                  </a:lnTo>
                  <a:lnTo>
                    <a:pt x="16" y="9"/>
                  </a:lnTo>
                  <a:lnTo>
                    <a:pt x="8" y="27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6" y="54"/>
                  </a:lnTo>
                  <a:lnTo>
                    <a:pt x="48" y="63"/>
                  </a:lnTo>
                  <a:lnTo>
                    <a:pt x="72" y="72"/>
                  </a:lnTo>
                  <a:lnTo>
                    <a:pt x="80" y="72"/>
                  </a:lnTo>
                  <a:lnTo>
                    <a:pt x="80" y="72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3" name="Line 731"/>
            <p:cNvSpPr>
              <a:spLocks noChangeShapeType="1"/>
            </p:cNvSpPr>
            <p:nvPr/>
          </p:nvSpPr>
          <p:spPr bwMode="auto">
            <a:xfrm flipV="1">
              <a:off x="2814" y="2565"/>
              <a:ext cx="760" cy="82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4" name="Freeform 732"/>
            <p:cNvSpPr>
              <a:spLocks/>
            </p:cNvSpPr>
            <p:nvPr/>
          </p:nvSpPr>
          <p:spPr bwMode="auto">
            <a:xfrm>
              <a:off x="3550" y="2511"/>
              <a:ext cx="80" cy="90"/>
            </a:xfrm>
            <a:custGeom>
              <a:avLst/>
              <a:gdLst>
                <a:gd name="T0" fmla="*/ 0 w 80"/>
                <a:gd name="T1" fmla="*/ 36 h 90"/>
                <a:gd name="T2" fmla="*/ 0 w 80"/>
                <a:gd name="T3" fmla="*/ 45 h 90"/>
                <a:gd name="T4" fmla="*/ 8 w 80"/>
                <a:gd name="T5" fmla="*/ 54 h 90"/>
                <a:gd name="T6" fmla="*/ 24 w 80"/>
                <a:gd name="T7" fmla="*/ 72 h 90"/>
                <a:gd name="T8" fmla="*/ 40 w 80"/>
                <a:gd name="T9" fmla="*/ 90 h 90"/>
                <a:gd name="T10" fmla="*/ 40 w 80"/>
                <a:gd name="T11" fmla="*/ 90 h 90"/>
                <a:gd name="T12" fmla="*/ 48 w 80"/>
                <a:gd name="T13" fmla="*/ 63 h 90"/>
                <a:gd name="T14" fmla="*/ 64 w 80"/>
                <a:gd name="T15" fmla="*/ 36 h 90"/>
                <a:gd name="T16" fmla="*/ 72 w 80"/>
                <a:gd name="T17" fmla="*/ 9 h 90"/>
                <a:gd name="T18" fmla="*/ 80 w 80"/>
                <a:gd name="T19" fmla="*/ 0 h 90"/>
                <a:gd name="T20" fmla="*/ 80 w 80"/>
                <a:gd name="T21" fmla="*/ 0 h 90"/>
                <a:gd name="T22" fmla="*/ 0 w 80"/>
                <a:gd name="T23" fmla="*/ 3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90">
                  <a:moveTo>
                    <a:pt x="0" y="36"/>
                  </a:moveTo>
                  <a:lnTo>
                    <a:pt x="0" y="45"/>
                  </a:lnTo>
                  <a:lnTo>
                    <a:pt x="8" y="54"/>
                  </a:lnTo>
                  <a:lnTo>
                    <a:pt x="24" y="72"/>
                  </a:lnTo>
                  <a:lnTo>
                    <a:pt x="40" y="90"/>
                  </a:lnTo>
                  <a:lnTo>
                    <a:pt x="40" y="90"/>
                  </a:lnTo>
                  <a:lnTo>
                    <a:pt x="48" y="63"/>
                  </a:lnTo>
                  <a:lnTo>
                    <a:pt x="64" y="36"/>
                  </a:lnTo>
                  <a:lnTo>
                    <a:pt x="72" y="9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5" name="Line 733"/>
            <p:cNvSpPr>
              <a:spLocks noChangeShapeType="1"/>
            </p:cNvSpPr>
            <p:nvPr/>
          </p:nvSpPr>
          <p:spPr bwMode="auto">
            <a:xfrm flipH="1" flipV="1">
              <a:off x="1926" y="2943"/>
              <a:ext cx="888" cy="4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6" name="Line 734"/>
            <p:cNvSpPr>
              <a:spLocks noChangeShapeType="1"/>
            </p:cNvSpPr>
            <p:nvPr/>
          </p:nvSpPr>
          <p:spPr bwMode="auto">
            <a:xfrm flipV="1">
              <a:off x="2886" y="1854"/>
              <a:ext cx="1000" cy="626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7" name="Freeform 735"/>
            <p:cNvSpPr>
              <a:spLocks/>
            </p:cNvSpPr>
            <p:nvPr/>
          </p:nvSpPr>
          <p:spPr bwMode="auto">
            <a:xfrm>
              <a:off x="3870" y="1809"/>
              <a:ext cx="88" cy="72"/>
            </a:xfrm>
            <a:custGeom>
              <a:avLst/>
              <a:gdLst>
                <a:gd name="T0" fmla="*/ 0 w 88"/>
                <a:gd name="T1" fmla="*/ 18 h 72"/>
                <a:gd name="T2" fmla="*/ 0 w 88"/>
                <a:gd name="T3" fmla="*/ 27 h 72"/>
                <a:gd name="T4" fmla="*/ 0 w 88"/>
                <a:gd name="T5" fmla="*/ 36 h 72"/>
                <a:gd name="T6" fmla="*/ 8 w 88"/>
                <a:gd name="T7" fmla="*/ 54 h 72"/>
                <a:gd name="T8" fmla="*/ 24 w 88"/>
                <a:gd name="T9" fmla="*/ 72 h 72"/>
                <a:gd name="T10" fmla="*/ 24 w 88"/>
                <a:gd name="T11" fmla="*/ 72 h 72"/>
                <a:gd name="T12" fmla="*/ 40 w 88"/>
                <a:gd name="T13" fmla="*/ 54 h 72"/>
                <a:gd name="T14" fmla="*/ 64 w 88"/>
                <a:gd name="T15" fmla="*/ 36 h 72"/>
                <a:gd name="T16" fmla="*/ 80 w 88"/>
                <a:gd name="T17" fmla="*/ 9 h 72"/>
                <a:gd name="T18" fmla="*/ 88 w 88"/>
                <a:gd name="T19" fmla="*/ 0 h 72"/>
                <a:gd name="T20" fmla="*/ 88 w 88"/>
                <a:gd name="T21" fmla="*/ 0 h 72"/>
                <a:gd name="T22" fmla="*/ 0 w 88"/>
                <a:gd name="T23" fmla="*/ 18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72">
                  <a:moveTo>
                    <a:pt x="0" y="18"/>
                  </a:moveTo>
                  <a:lnTo>
                    <a:pt x="0" y="27"/>
                  </a:lnTo>
                  <a:lnTo>
                    <a:pt x="0" y="36"/>
                  </a:lnTo>
                  <a:lnTo>
                    <a:pt x="8" y="54"/>
                  </a:lnTo>
                  <a:lnTo>
                    <a:pt x="24" y="72"/>
                  </a:lnTo>
                  <a:lnTo>
                    <a:pt x="24" y="72"/>
                  </a:lnTo>
                  <a:lnTo>
                    <a:pt x="40" y="54"/>
                  </a:lnTo>
                  <a:lnTo>
                    <a:pt x="64" y="36"/>
                  </a:lnTo>
                  <a:lnTo>
                    <a:pt x="80" y="9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8" name="Line 736"/>
            <p:cNvSpPr>
              <a:spLocks noChangeShapeType="1"/>
            </p:cNvSpPr>
            <p:nvPr/>
          </p:nvSpPr>
          <p:spPr bwMode="auto">
            <a:xfrm flipV="1">
              <a:off x="1614" y="1170"/>
              <a:ext cx="792" cy="1305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39" name="Line 737"/>
            <p:cNvSpPr>
              <a:spLocks noChangeShapeType="1"/>
            </p:cNvSpPr>
            <p:nvPr/>
          </p:nvSpPr>
          <p:spPr bwMode="auto">
            <a:xfrm>
              <a:off x="2406" y="1170"/>
              <a:ext cx="1552" cy="45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0" name="Freeform 738"/>
            <p:cNvSpPr>
              <a:spLocks/>
            </p:cNvSpPr>
            <p:nvPr/>
          </p:nvSpPr>
          <p:spPr bwMode="auto">
            <a:xfrm>
              <a:off x="3942" y="1584"/>
              <a:ext cx="88" cy="63"/>
            </a:xfrm>
            <a:custGeom>
              <a:avLst/>
              <a:gdLst>
                <a:gd name="T0" fmla="*/ 16 w 88"/>
                <a:gd name="T1" fmla="*/ 0 h 63"/>
                <a:gd name="T2" fmla="*/ 8 w 88"/>
                <a:gd name="T3" fmla="*/ 9 h 63"/>
                <a:gd name="T4" fmla="*/ 0 w 88"/>
                <a:gd name="T5" fmla="*/ 18 h 63"/>
                <a:gd name="T6" fmla="*/ 0 w 88"/>
                <a:gd name="T7" fmla="*/ 36 h 63"/>
                <a:gd name="T8" fmla="*/ 0 w 88"/>
                <a:gd name="T9" fmla="*/ 63 h 63"/>
                <a:gd name="T10" fmla="*/ 0 w 88"/>
                <a:gd name="T11" fmla="*/ 63 h 63"/>
                <a:gd name="T12" fmla="*/ 16 w 88"/>
                <a:gd name="T13" fmla="*/ 63 h 63"/>
                <a:gd name="T14" fmla="*/ 48 w 88"/>
                <a:gd name="T15" fmla="*/ 63 h 63"/>
                <a:gd name="T16" fmla="*/ 72 w 88"/>
                <a:gd name="T17" fmla="*/ 54 h 63"/>
                <a:gd name="T18" fmla="*/ 88 w 88"/>
                <a:gd name="T19" fmla="*/ 54 h 63"/>
                <a:gd name="T20" fmla="*/ 88 w 88"/>
                <a:gd name="T21" fmla="*/ 54 h 63"/>
                <a:gd name="T22" fmla="*/ 16 w 88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63">
                  <a:moveTo>
                    <a:pt x="16" y="0"/>
                  </a:moveTo>
                  <a:lnTo>
                    <a:pt x="8" y="9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16" y="63"/>
                  </a:lnTo>
                  <a:lnTo>
                    <a:pt x="48" y="63"/>
                  </a:lnTo>
                  <a:lnTo>
                    <a:pt x="72" y="54"/>
                  </a:lnTo>
                  <a:lnTo>
                    <a:pt x="88" y="54"/>
                  </a:lnTo>
                  <a:lnTo>
                    <a:pt x="88" y="5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1" name="Line 739"/>
            <p:cNvSpPr>
              <a:spLocks noChangeShapeType="1"/>
            </p:cNvSpPr>
            <p:nvPr/>
          </p:nvSpPr>
          <p:spPr bwMode="auto">
            <a:xfrm flipV="1">
              <a:off x="1398" y="846"/>
              <a:ext cx="1192" cy="711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2" name="Line 740"/>
            <p:cNvSpPr>
              <a:spLocks noChangeShapeType="1"/>
            </p:cNvSpPr>
            <p:nvPr/>
          </p:nvSpPr>
          <p:spPr bwMode="auto">
            <a:xfrm>
              <a:off x="2590" y="855"/>
              <a:ext cx="1208" cy="1107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3" name="Freeform 741"/>
            <p:cNvSpPr>
              <a:spLocks/>
            </p:cNvSpPr>
            <p:nvPr/>
          </p:nvSpPr>
          <p:spPr bwMode="auto">
            <a:xfrm>
              <a:off x="3774" y="1926"/>
              <a:ext cx="80" cy="81"/>
            </a:xfrm>
            <a:custGeom>
              <a:avLst/>
              <a:gdLst>
                <a:gd name="T0" fmla="*/ 32 w 80"/>
                <a:gd name="T1" fmla="*/ 0 h 81"/>
                <a:gd name="T2" fmla="*/ 32 w 80"/>
                <a:gd name="T3" fmla="*/ 0 h 81"/>
                <a:gd name="T4" fmla="*/ 16 w 80"/>
                <a:gd name="T5" fmla="*/ 18 h 81"/>
                <a:gd name="T6" fmla="*/ 8 w 80"/>
                <a:gd name="T7" fmla="*/ 27 h 81"/>
                <a:gd name="T8" fmla="*/ 0 w 80"/>
                <a:gd name="T9" fmla="*/ 54 h 81"/>
                <a:gd name="T10" fmla="*/ 0 w 80"/>
                <a:gd name="T11" fmla="*/ 54 h 81"/>
                <a:gd name="T12" fmla="*/ 16 w 80"/>
                <a:gd name="T13" fmla="*/ 63 h 81"/>
                <a:gd name="T14" fmla="*/ 48 w 80"/>
                <a:gd name="T15" fmla="*/ 72 h 81"/>
                <a:gd name="T16" fmla="*/ 72 w 80"/>
                <a:gd name="T17" fmla="*/ 81 h 81"/>
                <a:gd name="T18" fmla="*/ 80 w 80"/>
                <a:gd name="T19" fmla="*/ 81 h 81"/>
                <a:gd name="T20" fmla="*/ 80 w 80"/>
                <a:gd name="T21" fmla="*/ 81 h 81"/>
                <a:gd name="T22" fmla="*/ 32 w 80"/>
                <a:gd name="T23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81">
                  <a:moveTo>
                    <a:pt x="32" y="0"/>
                  </a:moveTo>
                  <a:lnTo>
                    <a:pt x="32" y="0"/>
                  </a:lnTo>
                  <a:lnTo>
                    <a:pt x="16" y="18"/>
                  </a:lnTo>
                  <a:lnTo>
                    <a:pt x="8" y="27"/>
                  </a:lnTo>
                  <a:lnTo>
                    <a:pt x="0" y="54"/>
                  </a:lnTo>
                  <a:lnTo>
                    <a:pt x="0" y="54"/>
                  </a:lnTo>
                  <a:lnTo>
                    <a:pt x="16" y="63"/>
                  </a:lnTo>
                  <a:lnTo>
                    <a:pt x="48" y="72"/>
                  </a:lnTo>
                  <a:lnTo>
                    <a:pt x="72" y="81"/>
                  </a:lnTo>
                  <a:lnTo>
                    <a:pt x="80" y="81"/>
                  </a:lnTo>
                  <a:lnTo>
                    <a:pt x="80" y="81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4" name="Line 742"/>
            <p:cNvSpPr>
              <a:spLocks noChangeShapeType="1"/>
            </p:cNvSpPr>
            <p:nvPr/>
          </p:nvSpPr>
          <p:spPr bwMode="auto">
            <a:xfrm flipH="1" flipV="1">
              <a:off x="1910" y="3037"/>
              <a:ext cx="984" cy="536"/>
            </a:xfrm>
            <a:prstGeom prst="line">
              <a:avLst/>
            </a:prstGeom>
            <a:noFill/>
            <a:ln w="12700">
              <a:solidFill>
                <a:schemeClr val="accent2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5" name="Line 743"/>
            <p:cNvSpPr>
              <a:spLocks noChangeShapeType="1"/>
            </p:cNvSpPr>
            <p:nvPr/>
          </p:nvSpPr>
          <p:spPr bwMode="auto">
            <a:xfrm flipV="1">
              <a:off x="2894" y="2916"/>
              <a:ext cx="752" cy="657"/>
            </a:xfrm>
            <a:prstGeom prst="line">
              <a:avLst/>
            </a:prstGeom>
            <a:noFill/>
            <a:ln w="12700">
              <a:solidFill>
                <a:schemeClr val="accent2">
                  <a:lumMod val="5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6" name="Freeform 744"/>
            <p:cNvSpPr>
              <a:spLocks/>
            </p:cNvSpPr>
            <p:nvPr/>
          </p:nvSpPr>
          <p:spPr bwMode="auto">
            <a:xfrm>
              <a:off x="3622" y="2862"/>
              <a:ext cx="88" cy="81"/>
            </a:xfrm>
            <a:custGeom>
              <a:avLst/>
              <a:gdLst>
                <a:gd name="T0" fmla="*/ 0 w 88"/>
                <a:gd name="T1" fmla="*/ 27 h 81"/>
                <a:gd name="T2" fmla="*/ 8 w 88"/>
                <a:gd name="T3" fmla="*/ 36 h 81"/>
                <a:gd name="T4" fmla="*/ 8 w 88"/>
                <a:gd name="T5" fmla="*/ 54 h 81"/>
                <a:gd name="T6" fmla="*/ 24 w 88"/>
                <a:gd name="T7" fmla="*/ 72 h 81"/>
                <a:gd name="T8" fmla="*/ 40 w 88"/>
                <a:gd name="T9" fmla="*/ 81 h 81"/>
                <a:gd name="T10" fmla="*/ 40 w 88"/>
                <a:gd name="T11" fmla="*/ 81 h 81"/>
                <a:gd name="T12" fmla="*/ 48 w 88"/>
                <a:gd name="T13" fmla="*/ 63 h 81"/>
                <a:gd name="T14" fmla="*/ 64 w 88"/>
                <a:gd name="T15" fmla="*/ 36 h 81"/>
                <a:gd name="T16" fmla="*/ 80 w 88"/>
                <a:gd name="T17" fmla="*/ 9 h 81"/>
                <a:gd name="T18" fmla="*/ 88 w 88"/>
                <a:gd name="T19" fmla="*/ 0 h 81"/>
                <a:gd name="T20" fmla="*/ 88 w 88"/>
                <a:gd name="T21" fmla="*/ 0 h 81"/>
                <a:gd name="T22" fmla="*/ 0 w 88"/>
                <a:gd name="T23" fmla="*/ 27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81">
                  <a:moveTo>
                    <a:pt x="0" y="27"/>
                  </a:moveTo>
                  <a:lnTo>
                    <a:pt x="8" y="36"/>
                  </a:lnTo>
                  <a:lnTo>
                    <a:pt x="8" y="54"/>
                  </a:lnTo>
                  <a:lnTo>
                    <a:pt x="24" y="72"/>
                  </a:lnTo>
                  <a:lnTo>
                    <a:pt x="40" y="81"/>
                  </a:lnTo>
                  <a:lnTo>
                    <a:pt x="40" y="81"/>
                  </a:lnTo>
                  <a:lnTo>
                    <a:pt x="48" y="63"/>
                  </a:lnTo>
                  <a:lnTo>
                    <a:pt x="64" y="36"/>
                  </a:lnTo>
                  <a:lnTo>
                    <a:pt x="80" y="9"/>
                  </a:lnTo>
                  <a:lnTo>
                    <a:pt x="88" y="0"/>
                  </a:lnTo>
                  <a:lnTo>
                    <a:pt x="8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7" name="Line 745"/>
            <p:cNvSpPr>
              <a:spLocks noChangeShapeType="1"/>
            </p:cNvSpPr>
            <p:nvPr/>
          </p:nvSpPr>
          <p:spPr bwMode="auto">
            <a:xfrm flipV="1">
              <a:off x="2878" y="2196"/>
              <a:ext cx="824" cy="360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8" name="Freeform 746"/>
            <p:cNvSpPr>
              <a:spLocks/>
            </p:cNvSpPr>
            <p:nvPr/>
          </p:nvSpPr>
          <p:spPr bwMode="auto">
            <a:xfrm>
              <a:off x="3686" y="2160"/>
              <a:ext cx="80" cy="63"/>
            </a:xfrm>
            <a:custGeom>
              <a:avLst/>
              <a:gdLst>
                <a:gd name="T0" fmla="*/ 0 w 80"/>
                <a:gd name="T1" fmla="*/ 9 h 63"/>
                <a:gd name="T2" fmla="*/ 0 w 80"/>
                <a:gd name="T3" fmla="*/ 9 h 63"/>
                <a:gd name="T4" fmla="*/ 0 w 80"/>
                <a:gd name="T5" fmla="*/ 27 h 63"/>
                <a:gd name="T6" fmla="*/ 8 w 80"/>
                <a:gd name="T7" fmla="*/ 45 h 63"/>
                <a:gd name="T8" fmla="*/ 16 w 80"/>
                <a:gd name="T9" fmla="*/ 63 h 63"/>
                <a:gd name="T10" fmla="*/ 16 w 80"/>
                <a:gd name="T11" fmla="*/ 63 h 63"/>
                <a:gd name="T12" fmla="*/ 32 w 80"/>
                <a:gd name="T13" fmla="*/ 54 h 63"/>
                <a:gd name="T14" fmla="*/ 56 w 80"/>
                <a:gd name="T15" fmla="*/ 27 h 63"/>
                <a:gd name="T16" fmla="*/ 72 w 80"/>
                <a:gd name="T17" fmla="*/ 9 h 63"/>
                <a:gd name="T18" fmla="*/ 80 w 80"/>
                <a:gd name="T19" fmla="*/ 0 h 63"/>
                <a:gd name="T20" fmla="*/ 80 w 80"/>
                <a:gd name="T21" fmla="*/ 0 h 63"/>
                <a:gd name="T22" fmla="*/ 0 w 80"/>
                <a:gd name="T23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0" h="63">
                  <a:moveTo>
                    <a:pt x="0" y="9"/>
                  </a:moveTo>
                  <a:lnTo>
                    <a:pt x="0" y="9"/>
                  </a:lnTo>
                  <a:lnTo>
                    <a:pt x="0" y="27"/>
                  </a:lnTo>
                  <a:lnTo>
                    <a:pt x="8" y="45"/>
                  </a:lnTo>
                  <a:lnTo>
                    <a:pt x="16" y="63"/>
                  </a:lnTo>
                  <a:lnTo>
                    <a:pt x="16" y="63"/>
                  </a:lnTo>
                  <a:lnTo>
                    <a:pt x="32" y="54"/>
                  </a:lnTo>
                  <a:lnTo>
                    <a:pt x="56" y="27"/>
                  </a:lnTo>
                  <a:lnTo>
                    <a:pt x="72" y="9"/>
                  </a:lnTo>
                  <a:lnTo>
                    <a:pt x="80" y="0"/>
                  </a:lnTo>
                  <a:lnTo>
                    <a:pt x="80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49" name="Line 747"/>
            <p:cNvSpPr>
              <a:spLocks noChangeShapeType="1"/>
            </p:cNvSpPr>
            <p:nvPr/>
          </p:nvSpPr>
          <p:spPr bwMode="auto">
            <a:xfrm>
              <a:off x="3062" y="1836"/>
              <a:ext cx="640" cy="225"/>
            </a:xfrm>
            <a:prstGeom prst="line">
              <a:avLst/>
            </a:prstGeom>
            <a:noFill/>
            <a:ln w="12700">
              <a:solidFill>
                <a:srgbClr val="FFC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0" name="Freeform 748"/>
            <p:cNvSpPr>
              <a:spLocks/>
            </p:cNvSpPr>
            <p:nvPr/>
          </p:nvSpPr>
          <p:spPr bwMode="auto">
            <a:xfrm>
              <a:off x="3686" y="2025"/>
              <a:ext cx="88" cy="63"/>
            </a:xfrm>
            <a:custGeom>
              <a:avLst/>
              <a:gdLst>
                <a:gd name="T0" fmla="*/ 16 w 88"/>
                <a:gd name="T1" fmla="*/ 0 h 63"/>
                <a:gd name="T2" fmla="*/ 16 w 88"/>
                <a:gd name="T3" fmla="*/ 9 h 63"/>
                <a:gd name="T4" fmla="*/ 8 w 88"/>
                <a:gd name="T5" fmla="*/ 18 h 63"/>
                <a:gd name="T6" fmla="*/ 0 w 88"/>
                <a:gd name="T7" fmla="*/ 45 h 63"/>
                <a:gd name="T8" fmla="*/ 0 w 88"/>
                <a:gd name="T9" fmla="*/ 63 h 63"/>
                <a:gd name="T10" fmla="*/ 0 w 88"/>
                <a:gd name="T11" fmla="*/ 63 h 63"/>
                <a:gd name="T12" fmla="*/ 24 w 88"/>
                <a:gd name="T13" fmla="*/ 63 h 63"/>
                <a:gd name="T14" fmla="*/ 56 w 88"/>
                <a:gd name="T15" fmla="*/ 63 h 63"/>
                <a:gd name="T16" fmla="*/ 80 w 88"/>
                <a:gd name="T17" fmla="*/ 63 h 63"/>
                <a:gd name="T18" fmla="*/ 88 w 88"/>
                <a:gd name="T19" fmla="*/ 63 h 63"/>
                <a:gd name="T20" fmla="*/ 88 w 88"/>
                <a:gd name="T21" fmla="*/ 63 h 63"/>
                <a:gd name="T22" fmla="*/ 16 w 88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63">
                  <a:moveTo>
                    <a:pt x="16" y="0"/>
                  </a:moveTo>
                  <a:lnTo>
                    <a:pt x="16" y="9"/>
                  </a:lnTo>
                  <a:lnTo>
                    <a:pt x="8" y="18"/>
                  </a:lnTo>
                  <a:lnTo>
                    <a:pt x="0" y="45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4" y="63"/>
                  </a:lnTo>
                  <a:lnTo>
                    <a:pt x="56" y="63"/>
                  </a:lnTo>
                  <a:lnTo>
                    <a:pt x="80" y="63"/>
                  </a:lnTo>
                  <a:lnTo>
                    <a:pt x="88" y="63"/>
                  </a:lnTo>
                  <a:lnTo>
                    <a:pt x="88" y="6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1" name="Line 749"/>
            <p:cNvSpPr>
              <a:spLocks noChangeShapeType="1"/>
            </p:cNvSpPr>
            <p:nvPr/>
          </p:nvSpPr>
          <p:spPr bwMode="auto">
            <a:xfrm>
              <a:off x="3062" y="1701"/>
              <a:ext cx="816" cy="27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2" name="Freeform 750"/>
            <p:cNvSpPr>
              <a:spLocks/>
            </p:cNvSpPr>
            <p:nvPr/>
          </p:nvSpPr>
          <p:spPr bwMode="auto">
            <a:xfrm>
              <a:off x="3870" y="1701"/>
              <a:ext cx="88" cy="63"/>
            </a:xfrm>
            <a:custGeom>
              <a:avLst/>
              <a:gdLst>
                <a:gd name="T0" fmla="*/ 0 w 88"/>
                <a:gd name="T1" fmla="*/ 0 h 63"/>
                <a:gd name="T2" fmla="*/ 0 w 88"/>
                <a:gd name="T3" fmla="*/ 0 h 63"/>
                <a:gd name="T4" fmla="*/ 0 w 88"/>
                <a:gd name="T5" fmla="*/ 18 h 63"/>
                <a:gd name="T6" fmla="*/ 0 w 88"/>
                <a:gd name="T7" fmla="*/ 36 h 63"/>
                <a:gd name="T8" fmla="*/ 0 w 88"/>
                <a:gd name="T9" fmla="*/ 63 h 63"/>
                <a:gd name="T10" fmla="*/ 0 w 88"/>
                <a:gd name="T11" fmla="*/ 63 h 63"/>
                <a:gd name="T12" fmla="*/ 24 w 88"/>
                <a:gd name="T13" fmla="*/ 54 h 63"/>
                <a:gd name="T14" fmla="*/ 48 w 88"/>
                <a:gd name="T15" fmla="*/ 45 h 63"/>
                <a:gd name="T16" fmla="*/ 72 w 88"/>
                <a:gd name="T17" fmla="*/ 36 h 63"/>
                <a:gd name="T18" fmla="*/ 88 w 88"/>
                <a:gd name="T19" fmla="*/ 36 h 63"/>
                <a:gd name="T20" fmla="*/ 88 w 88"/>
                <a:gd name="T21" fmla="*/ 36 h 63"/>
                <a:gd name="T22" fmla="*/ 0 w 88"/>
                <a:gd name="T2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63">
                  <a:moveTo>
                    <a:pt x="0" y="0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63"/>
                  </a:lnTo>
                  <a:lnTo>
                    <a:pt x="0" y="63"/>
                  </a:lnTo>
                  <a:lnTo>
                    <a:pt x="24" y="54"/>
                  </a:lnTo>
                  <a:lnTo>
                    <a:pt x="48" y="45"/>
                  </a:lnTo>
                  <a:lnTo>
                    <a:pt x="72" y="36"/>
                  </a:lnTo>
                  <a:lnTo>
                    <a:pt x="88" y="36"/>
                  </a:lnTo>
                  <a:lnTo>
                    <a:pt x="88" y="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3" name="Line 751"/>
            <p:cNvSpPr>
              <a:spLocks noChangeShapeType="1"/>
            </p:cNvSpPr>
            <p:nvPr/>
          </p:nvSpPr>
          <p:spPr bwMode="auto">
            <a:xfrm flipH="1">
              <a:off x="4126" y="1566"/>
              <a:ext cx="256" cy="1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4" name="Freeform 752"/>
            <p:cNvSpPr>
              <a:spLocks/>
            </p:cNvSpPr>
            <p:nvPr/>
          </p:nvSpPr>
          <p:spPr bwMode="auto">
            <a:xfrm>
              <a:off x="4094" y="1683"/>
              <a:ext cx="64" cy="72"/>
            </a:xfrm>
            <a:custGeom>
              <a:avLst/>
              <a:gdLst>
                <a:gd name="T0" fmla="*/ 16 w 64"/>
                <a:gd name="T1" fmla="*/ 72 h 72"/>
                <a:gd name="T2" fmla="*/ 64 w 64"/>
                <a:gd name="T3" fmla="*/ 45 h 72"/>
                <a:gd name="T4" fmla="*/ 40 w 64"/>
                <a:gd name="T5" fmla="*/ 0 h 72"/>
                <a:gd name="T6" fmla="*/ 0 w 64"/>
                <a:gd name="T7" fmla="*/ 18 h 72"/>
                <a:gd name="T8" fmla="*/ 16 w 64"/>
                <a:gd name="T9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72">
                  <a:moveTo>
                    <a:pt x="16" y="72"/>
                  </a:moveTo>
                  <a:lnTo>
                    <a:pt x="64" y="45"/>
                  </a:lnTo>
                  <a:lnTo>
                    <a:pt x="40" y="0"/>
                  </a:lnTo>
                  <a:lnTo>
                    <a:pt x="0" y="18"/>
                  </a:lnTo>
                  <a:lnTo>
                    <a:pt x="16" y="7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5" name="Freeform 753"/>
            <p:cNvSpPr>
              <a:spLocks/>
            </p:cNvSpPr>
            <p:nvPr/>
          </p:nvSpPr>
          <p:spPr bwMode="auto">
            <a:xfrm>
              <a:off x="4110" y="1719"/>
              <a:ext cx="48" cy="36"/>
            </a:xfrm>
            <a:custGeom>
              <a:avLst/>
              <a:gdLst>
                <a:gd name="T0" fmla="*/ 8 w 48"/>
                <a:gd name="T1" fmla="*/ 36 h 36"/>
                <a:gd name="T2" fmla="*/ 0 w 48"/>
                <a:gd name="T3" fmla="*/ 27 h 36"/>
                <a:gd name="T4" fmla="*/ 40 w 48"/>
                <a:gd name="T5" fmla="*/ 0 h 36"/>
                <a:gd name="T6" fmla="*/ 48 w 48"/>
                <a:gd name="T7" fmla="*/ 18 h 36"/>
                <a:gd name="T8" fmla="*/ 8 w 48"/>
                <a:gd name="T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6">
                  <a:moveTo>
                    <a:pt x="8" y="36"/>
                  </a:moveTo>
                  <a:lnTo>
                    <a:pt x="0" y="27"/>
                  </a:lnTo>
                  <a:lnTo>
                    <a:pt x="40" y="0"/>
                  </a:lnTo>
                  <a:lnTo>
                    <a:pt x="48" y="18"/>
                  </a:lnTo>
                  <a:lnTo>
                    <a:pt x="8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6" name="Freeform 754"/>
            <p:cNvSpPr>
              <a:spLocks/>
            </p:cNvSpPr>
            <p:nvPr/>
          </p:nvSpPr>
          <p:spPr bwMode="auto">
            <a:xfrm>
              <a:off x="4126" y="1674"/>
              <a:ext cx="40" cy="63"/>
            </a:xfrm>
            <a:custGeom>
              <a:avLst/>
              <a:gdLst>
                <a:gd name="T0" fmla="*/ 32 w 40"/>
                <a:gd name="T1" fmla="*/ 63 h 63"/>
                <a:gd name="T2" fmla="*/ 24 w 40"/>
                <a:gd name="T3" fmla="*/ 54 h 63"/>
                <a:gd name="T4" fmla="*/ 0 w 40"/>
                <a:gd name="T5" fmla="*/ 9 h 63"/>
                <a:gd name="T6" fmla="*/ 16 w 40"/>
                <a:gd name="T7" fmla="*/ 0 h 63"/>
                <a:gd name="T8" fmla="*/ 32 w 40"/>
                <a:gd name="T9" fmla="*/ 45 h 63"/>
                <a:gd name="T10" fmla="*/ 40 w 40"/>
                <a:gd name="T11" fmla="*/ 54 h 63"/>
                <a:gd name="T12" fmla="*/ 32 w 40"/>
                <a:gd name="T13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3">
                  <a:moveTo>
                    <a:pt x="32" y="63"/>
                  </a:moveTo>
                  <a:lnTo>
                    <a:pt x="24" y="54"/>
                  </a:lnTo>
                  <a:lnTo>
                    <a:pt x="0" y="9"/>
                  </a:lnTo>
                  <a:lnTo>
                    <a:pt x="16" y="0"/>
                  </a:lnTo>
                  <a:lnTo>
                    <a:pt x="32" y="45"/>
                  </a:lnTo>
                  <a:lnTo>
                    <a:pt x="40" y="54"/>
                  </a:lnTo>
                  <a:lnTo>
                    <a:pt x="32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7" name="Freeform 755"/>
            <p:cNvSpPr>
              <a:spLocks/>
            </p:cNvSpPr>
            <p:nvPr/>
          </p:nvSpPr>
          <p:spPr bwMode="auto">
            <a:xfrm>
              <a:off x="4086" y="1665"/>
              <a:ext cx="56" cy="45"/>
            </a:xfrm>
            <a:custGeom>
              <a:avLst/>
              <a:gdLst>
                <a:gd name="T0" fmla="*/ 56 w 56"/>
                <a:gd name="T1" fmla="*/ 9 h 45"/>
                <a:gd name="T2" fmla="*/ 48 w 56"/>
                <a:gd name="T3" fmla="*/ 27 h 45"/>
                <a:gd name="T4" fmla="*/ 8 w 56"/>
                <a:gd name="T5" fmla="*/ 45 h 45"/>
                <a:gd name="T6" fmla="*/ 0 w 56"/>
                <a:gd name="T7" fmla="*/ 27 h 45"/>
                <a:gd name="T8" fmla="*/ 40 w 56"/>
                <a:gd name="T9" fmla="*/ 9 h 45"/>
                <a:gd name="T10" fmla="*/ 48 w 56"/>
                <a:gd name="T11" fmla="*/ 0 h 45"/>
                <a:gd name="T12" fmla="*/ 56 w 56"/>
                <a:gd name="T13" fmla="*/ 9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5">
                  <a:moveTo>
                    <a:pt x="56" y="9"/>
                  </a:moveTo>
                  <a:lnTo>
                    <a:pt x="48" y="27"/>
                  </a:lnTo>
                  <a:lnTo>
                    <a:pt x="8" y="45"/>
                  </a:lnTo>
                  <a:lnTo>
                    <a:pt x="0" y="27"/>
                  </a:lnTo>
                  <a:lnTo>
                    <a:pt x="40" y="9"/>
                  </a:lnTo>
                  <a:lnTo>
                    <a:pt x="48" y="0"/>
                  </a:lnTo>
                  <a:lnTo>
                    <a:pt x="56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8" name="Freeform 756"/>
            <p:cNvSpPr>
              <a:spLocks/>
            </p:cNvSpPr>
            <p:nvPr/>
          </p:nvSpPr>
          <p:spPr bwMode="auto">
            <a:xfrm>
              <a:off x="4078" y="1692"/>
              <a:ext cx="40" cy="63"/>
            </a:xfrm>
            <a:custGeom>
              <a:avLst/>
              <a:gdLst>
                <a:gd name="T0" fmla="*/ 8 w 40"/>
                <a:gd name="T1" fmla="*/ 0 h 63"/>
                <a:gd name="T2" fmla="*/ 24 w 40"/>
                <a:gd name="T3" fmla="*/ 9 h 63"/>
                <a:gd name="T4" fmla="*/ 40 w 40"/>
                <a:gd name="T5" fmla="*/ 54 h 63"/>
                <a:gd name="T6" fmla="*/ 24 w 40"/>
                <a:gd name="T7" fmla="*/ 63 h 63"/>
                <a:gd name="T8" fmla="*/ 8 w 40"/>
                <a:gd name="T9" fmla="*/ 18 h 63"/>
                <a:gd name="T10" fmla="*/ 0 w 40"/>
                <a:gd name="T11" fmla="*/ 9 h 63"/>
                <a:gd name="T12" fmla="*/ 8 w 40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63">
                  <a:moveTo>
                    <a:pt x="8" y="0"/>
                  </a:moveTo>
                  <a:lnTo>
                    <a:pt x="24" y="9"/>
                  </a:lnTo>
                  <a:lnTo>
                    <a:pt x="40" y="54"/>
                  </a:lnTo>
                  <a:lnTo>
                    <a:pt x="24" y="63"/>
                  </a:lnTo>
                  <a:lnTo>
                    <a:pt x="8" y="18"/>
                  </a:lnTo>
                  <a:lnTo>
                    <a:pt x="0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59" name="Freeform 757"/>
            <p:cNvSpPr>
              <a:spLocks/>
            </p:cNvSpPr>
            <p:nvPr/>
          </p:nvSpPr>
          <p:spPr bwMode="auto">
            <a:xfrm>
              <a:off x="4102" y="1719"/>
              <a:ext cx="56" cy="45"/>
            </a:xfrm>
            <a:custGeom>
              <a:avLst/>
              <a:gdLst>
                <a:gd name="T0" fmla="*/ 0 w 56"/>
                <a:gd name="T1" fmla="*/ 36 h 45"/>
                <a:gd name="T2" fmla="*/ 8 w 56"/>
                <a:gd name="T3" fmla="*/ 27 h 45"/>
                <a:gd name="T4" fmla="*/ 48 w 56"/>
                <a:gd name="T5" fmla="*/ 0 h 45"/>
                <a:gd name="T6" fmla="*/ 56 w 56"/>
                <a:gd name="T7" fmla="*/ 18 h 45"/>
                <a:gd name="T8" fmla="*/ 16 w 56"/>
                <a:gd name="T9" fmla="*/ 36 h 45"/>
                <a:gd name="T10" fmla="*/ 8 w 56"/>
                <a:gd name="T11" fmla="*/ 45 h 45"/>
                <a:gd name="T12" fmla="*/ 0 w 56"/>
                <a:gd name="T13" fmla="*/ 36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5">
                  <a:moveTo>
                    <a:pt x="0" y="36"/>
                  </a:moveTo>
                  <a:lnTo>
                    <a:pt x="8" y="27"/>
                  </a:lnTo>
                  <a:lnTo>
                    <a:pt x="48" y="0"/>
                  </a:lnTo>
                  <a:lnTo>
                    <a:pt x="56" y="18"/>
                  </a:lnTo>
                  <a:lnTo>
                    <a:pt x="16" y="36"/>
                  </a:lnTo>
                  <a:lnTo>
                    <a:pt x="8" y="45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andara" panose="020E0502030303020204" pitchFamily="34" charset="0"/>
              </a:endParaRPr>
            </a:p>
          </p:txBody>
        </p:sp>
        <p:sp>
          <p:nvSpPr>
            <p:cNvPr id="160" name="Rectangle 758"/>
            <p:cNvSpPr>
              <a:spLocks noChangeArrowheads="1"/>
            </p:cNvSpPr>
            <p:nvPr/>
          </p:nvSpPr>
          <p:spPr bwMode="auto">
            <a:xfrm>
              <a:off x="3774" y="3114"/>
              <a:ext cx="7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61" name="Rectangle 759"/>
            <p:cNvSpPr>
              <a:spLocks noChangeArrowheads="1"/>
            </p:cNvSpPr>
            <p:nvPr/>
          </p:nvSpPr>
          <p:spPr bwMode="auto">
            <a:xfrm>
              <a:off x="3846" y="3114"/>
              <a:ext cx="6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62" name="Rectangle 760"/>
            <p:cNvSpPr>
              <a:spLocks noChangeArrowheads="1"/>
            </p:cNvSpPr>
            <p:nvPr/>
          </p:nvSpPr>
          <p:spPr bwMode="auto">
            <a:xfrm>
              <a:off x="3902" y="3114"/>
              <a:ext cx="5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s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63" name="Rectangle 761"/>
            <p:cNvSpPr>
              <a:spLocks noChangeArrowheads="1"/>
            </p:cNvSpPr>
            <p:nvPr/>
          </p:nvSpPr>
          <p:spPr bwMode="auto">
            <a:xfrm>
              <a:off x="3950" y="3114"/>
              <a:ext cx="2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i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64" name="Rectangle 762"/>
            <p:cNvSpPr>
              <a:spLocks noChangeArrowheads="1"/>
            </p:cNvSpPr>
            <p:nvPr/>
          </p:nvSpPr>
          <p:spPr bwMode="auto">
            <a:xfrm>
              <a:off x="3974" y="3114"/>
              <a:ext cx="6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g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65" name="Rectangle 763"/>
            <p:cNvSpPr>
              <a:spLocks noChangeArrowheads="1"/>
            </p:cNvSpPr>
            <p:nvPr/>
          </p:nvSpPr>
          <p:spPr bwMode="auto">
            <a:xfrm>
              <a:off x="4038" y="3114"/>
              <a:ext cx="6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66" name="Rectangle 764"/>
            <p:cNvSpPr>
              <a:spLocks noChangeArrowheads="1"/>
            </p:cNvSpPr>
            <p:nvPr/>
          </p:nvSpPr>
          <p:spPr bwMode="auto">
            <a:xfrm>
              <a:off x="4094" y="3114"/>
              <a:ext cx="2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 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67" name="Rectangle 765"/>
            <p:cNvSpPr>
              <a:spLocks noChangeArrowheads="1"/>
            </p:cNvSpPr>
            <p:nvPr/>
          </p:nvSpPr>
          <p:spPr bwMode="auto">
            <a:xfrm>
              <a:off x="4126" y="3114"/>
              <a:ext cx="1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M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68" name="Rectangle 766"/>
            <p:cNvSpPr>
              <a:spLocks noChangeArrowheads="1"/>
            </p:cNvSpPr>
            <p:nvPr/>
          </p:nvSpPr>
          <p:spPr bwMode="auto">
            <a:xfrm>
              <a:off x="4206" y="3114"/>
              <a:ext cx="6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o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69" name="Rectangle 767"/>
            <p:cNvSpPr>
              <a:spLocks noChangeArrowheads="1"/>
            </p:cNvSpPr>
            <p:nvPr/>
          </p:nvSpPr>
          <p:spPr bwMode="auto">
            <a:xfrm>
              <a:off x="4270" y="3114"/>
              <a:ext cx="6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d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70" name="Rectangle 768"/>
            <p:cNvSpPr>
              <a:spLocks noChangeArrowheads="1"/>
            </p:cNvSpPr>
            <p:nvPr/>
          </p:nvSpPr>
          <p:spPr bwMode="auto">
            <a:xfrm>
              <a:off x="4334" y="3114"/>
              <a:ext cx="6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e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171" name="Rectangle 769"/>
            <p:cNvSpPr>
              <a:spLocks noChangeArrowheads="1"/>
            </p:cNvSpPr>
            <p:nvPr/>
          </p:nvSpPr>
          <p:spPr bwMode="auto">
            <a:xfrm>
              <a:off x="4390" y="3114"/>
              <a:ext cx="2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ndara" panose="020E0502030303020204" pitchFamily="34" charset="0"/>
                </a:rPr>
                <a:t>l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985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Outcome of Design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 Different Modules Required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Control Relationship among Modules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Interface among different modules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Data structures of the individual modules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Algorithms required to implement the modules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1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3481"/>
          </a:xfrm>
        </p:spPr>
        <p:txBody>
          <a:bodyPr/>
          <a:lstStyle/>
          <a:p>
            <a:r>
              <a:rPr lang="en-US" dirty="0"/>
              <a:t>  </a:t>
            </a:r>
            <a:r>
              <a:rPr lang="en-US" dirty="0" smtClean="0"/>
              <a:t>Software life cycle process standard: ISO/IEC/IEEE </a:t>
            </a:r>
            <a:r>
              <a:rPr lang="en-US" dirty="0"/>
              <a:t>Std. </a:t>
            </a:r>
            <a:r>
              <a:rPr lang="en-US" dirty="0" smtClean="0"/>
              <a:t>12207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163605" y="1690689"/>
          <a:ext cx="8816790" cy="44778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/>
          <p:cNvSpPr/>
          <p:nvPr/>
        </p:nvSpPr>
        <p:spPr>
          <a:xfrm>
            <a:off x="364998" y="5140369"/>
            <a:ext cx="1853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Top-level / High Level structure </a:t>
            </a:r>
            <a:r>
              <a:rPr lang="en-US" sz="2000" i="1" dirty="0"/>
              <a:t>and organization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5715" y="5140368"/>
            <a:ext cx="25931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Specify components </a:t>
            </a:r>
            <a:r>
              <a:rPr lang="en-US" sz="2000" i="1" dirty="0"/>
              <a:t>in sufficient </a:t>
            </a:r>
            <a:r>
              <a:rPr lang="en-US" sz="2000" i="1" dirty="0" smtClean="0"/>
              <a:t>detail (</a:t>
            </a:r>
            <a:r>
              <a:rPr lang="en-US" sz="2000" i="1" dirty="0" smtClean="0">
                <a:solidFill>
                  <a:srgbClr val="FF0000"/>
                </a:solidFill>
              </a:rPr>
              <a:t>Data Structure and Algorithm</a:t>
            </a:r>
            <a:r>
              <a:rPr lang="en-US" sz="2000" i="1" dirty="0" smtClean="0"/>
              <a:t>)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934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Good 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 Correctness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u="sng" dirty="0" smtClean="0">
                <a:solidFill>
                  <a:srgbClr val="FF0000"/>
                </a:solidFill>
              </a:rPr>
              <a:t>Understandability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Efficiency</a:t>
            </a:r>
          </a:p>
          <a:p>
            <a:pPr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Maintainability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13315" y="2735943"/>
            <a:ext cx="39613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rgbClr val="0000FF"/>
                </a:solidFill>
              </a:rPr>
              <a:t>Consistent and meaningful names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rgbClr val="0000FF"/>
                </a:solidFill>
              </a:rPr>
              <a:t>Abstraction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rgbClr val="0000FF"/>
                </a:solidFill>
              </a:rPr>
              <a:t>Modular</a:t>
            </a:r>
          </a:p>
          <a:p>
            <a:pPr marL="285750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i="1" dirty="0" smtClean="0">
                <a:solidFill>
                  <a:srgbClr val="0000FF"/>
                </a:solidFill>
              </a:rPr>
              <a:t>Layered</a:t>
            </a:r>
          </a:p>
        </p:txBody>
      </p:sp>
    </p:spTree>
    <p:extLst>
      <p:ext uri="{BB962C8B-B14F-4D97-AF65-F5344CB8AC3E}">
        <p14:creationId xmlns:p14="http://schemas.microsoft.com/office/powerpoint/2010/main" val="20040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Modularity (Separation of Concerns)</a:t>
            </a:r>
            <a:endParaRPr lang="en-US" alt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4"/>
            <a:ext cx="7886700" cy="46827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/>
              <a:t>A concept closely tied to </a:t>
            </a:r>
            <a:r>
              <a:rPr lang="en-US" altLang="en-US" b="1" dirty="0">
                <a:solidFill>
                  <a:srgbClr val="FF3300"/>
                </a:solidFill>
              </a:rPr>
              <a:t>abstraction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Modularity supports </a:t>
            </a:r>
            <a:r>
              <a:rPr lang="en-US" altLang="en-US" b="1" dirty="0">
                <a:solidFill>
                  <a:srgbClr val="0000FF"/>
                </a:solidFill>
              </a:rPr>
              <a:t>independence of models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/>
              <a:t>Supports </a:t>
            </a:r>
            <a:r>
              <a:rPr lang="en-US" altLang="en-US" b="1" dirty="0">
                <a:solidFill>
                  <a:srgbClr val="FF3300"/>
                </a:solidFill>
              </a:rPr>
              <a:t>hierarchical structuring </a:t>
            </a:r>
            <a:r>
              <a:rPr lang="en-US" altLang="en-US" dirty="0"/>
              <a:t>of programs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Modularity </a:t>
            </a:r>
            <a:r>
              <a:rPr lang="en-US" altLang="en-US" b="1" dirty="0">
                <a:solidFill>
                  <a:srgbClr val="0000FF"/>
                </a:solidFill>
              </a:rPr>
              <a:t>enhances design clarity</a:t>
            </a:r>
            <a:r>
              <a:rPr lang="en-US" altLang="en-US" dirty="0"/>
              <a:t>, eases implementation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Reduces cost of testing, debugging and  maintenance</a:t>
            </a:r>
          </a:p>
          <a:p>
            <a:pPr>
              <a:lnSpc>
                <a:spcPct val="150000"/>
              </a:lnSpc>
            </a:pPr>
            <a:r>
              <a:rPr lang="en-US" altLang="en-US" b="1" u="sng" dirty="0"/>
              <a:t>Cannot simply chop a program into modules to get modularly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Need some </a:t>
            </a:r>
            <a:r>
              <a:rPr lang="en-US" altLang="en-US" b="1" u="sng" dirty="0">
                <a:solidFill>
                  <a:srgbClr val="FF3300"/>
                </a:solidFill>
              </a:rPr>
              <a:t>criteria for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9648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 anchor="t">
            <a:spAutoFit/>
          </a:bodyPr>
          <a:lstStyle/>
          <a:p>
            <a:r>
              <a:rPr lang="en-US" altLang="en-US" dirty="0"/>
              <a:t>Modularity: Trade-offs</a:t>
            </a:r>
          </a:p>
        </p:txBody>
      </p:sp>
      <p:sp>
        <p:nvSpPr>
          <p:cNvPr id="6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73627" y="6072585"/>
            <a:ext cx="4992914" cy="365125"/>
          </a:xfrm>
        </p:spPr>
        <p:txBody>
          <a:bodyPr/>
          <a:lstStyle/>
          <a:p>
            <a:r>
              <a:rPr lang="en-US" altLang="en-US" dirty="0"/>
              <a:t>These slides are designed to accompany </a:t>
            </a:r>
            <a:r>
              <a:rPr lang="en-US" altLang="en-US" i="1" dirty="0"/>
              <a:t>Software Engineering: A Practitioner’s Approach, 7/e </a:t>
            </a:r>
            <a:r>
              <a:rPr lang="en-US" altLang="en-US" dirty="0"/>
              <a:t>(McGraw-Hill, 2009) Slides copyright 2009 by Roger Pressman. </a:t>
            </a:r>
          </a:p>
        </p:txBody>
      </p:sp>
      <p:sp>
        <p:nvSpPr>
          <p:cNvPr id="182275" name="Rectangle 3"/>
          <p:cNvSpPr>
            <a:spLocks noChangeArrowheads="1"/>
          </p:cNvSpPr>
          <p:nvPr/>
        </p:nvSpPr>
        <p:spPr bwMode="auto">
          <a:xfrm>
            <a:off x="700881" y="1117402"/>
            <a:ext cx="4908550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What is the "right" number of modules 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665162" y="1574603"/>
            <a:ext cx="3906838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20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for a specific software design?</a:t>
            </a: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1297781" y="5359798"/>
            <a:ext cx="1704975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optimal number</a:t>
            </a:r>
          </a:p>
          <a:p>
            <a:endParaRPr lang="en-US" altLang="en-US" sz="1600" b="1" dirty="0"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1569243" y="5565775"/>
            <a:ext cx="1433513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   of modules</a:t>
            </a:r>
          </a:p>
        </p:txBody>
      </p:sp>
      <p:sp>
        <p:nvSpPr>
          <p:cNvPr id="182279" name="Rectangle 7"/>
          <p:cNvSpPr>
            <a:spLocks noChangeArrowheads="1"/>
          </p:cNvSpPr>
          <p:nvPr/>
        </p:nvSpPr>
        <p:spPr bwMode="auto">
          <a:xfrm>
            <a:off x="2637631" y="2662238"/>
            <a:ext cx="279400" cy="23590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2624931" y="2649538"/>
            <a:ext cx="304800" cy="2384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1" name="Rectangle 9"/>
          <p:cNvSpPr>
            <a:spLocks noChangeArrowheads="1"/>
          </p:cNvSpPr>
          <p:nvPr/>
        </p:nvSpPr>
        <p:spPr bwMode="auto">
          <a:xfrm>
            <a:off x="2637631" y="5062538"/>
            <a:ext cx="279400" cy="123825"/>
          </a:xfrm>
          <a:prstGeom prst="rect">
            <a:avLst/>
          </a:prstGeom>
          <a:solidFill>
            <a:srgbClr val="F7668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2" name="Rectangle 10"/>
          <p:cNvSpPr>
            <a:spLocks noChangeArrowheads="1"/>
          </p:cNvSpPr>
          <p:nvPr/>
        </p:nvSpPr>
        <p:spPr bwMode="auto">
          <a:xfrm>
            <a:off x="2624931" y="5049838"/>
            <a:ext cx="304800" cy="149225"/>
          </a:xfrm>
          <a:prstGeom prst="rect">
            <a:avLst/>
          </a:prstGeom>
          <a:solidFill>
            <a:schemeClr val="folHlink"/>
          </a:solidFill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3" name="Rectangle 11"/>
          <p:cNvSpPr>
            <a:spLocks noChangeArrowheads="1"/>
          </p:cNvSpPr>
          <p:nvPr/>
        </p:nvSpPr>
        <p:spPr bwMode="auto">
          <a:xfrm>
            <a:off x="2955131" y="4973638"/>
            <a:ext cx="279400" cy="212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4" name="Rectangle 12"/>
          <p:cNvSpPr>
            <a:spLocks noChangeArrowheads="1"/>
          </p:cNvSpPr>
          <p:nvPr/>
        </p:nvSpPr>
        <p:spPr bwMode="auto">
          <a:xfrm>
            <a:off x="2942431" y="4960938"/>
            <a:ext cx="304800" cy="238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5" name="Rectangle 13"/>
          <p:cNvSpPr>
            <a:spLocks noChangeArrowheads="1"/>
          </p:cNvSpPr>
          <p:nvPr/>
        </p:nvSpPr>
        <p:spPr bwMode="auto">
          <a:xfrm>
            <a:off x="2955131" y="2890838"/>
            <a:ext cx="279400" cy="20415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6" name="Rectangle 14"/>
          <p:cNvSpPr>
            <a:spLocks noChangeArrowheads="1"/>
          </p:cNvSpPr>
          <p:nvPr/>
        </p:nvSpPr>
        <p:spPr bwMode="auto">
          <a:xfrm>
            <a:off x="2942431" y="2878138"/>
            <a:ext cx="304800" cy="206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7" name="Rectangle 15"/>
          <p:cNvSpPr>
            <a:spLocks noChangeArrowheads="1"/>
          </p:cNvSpPr>
          <p:nvPr/>
        </p:nvSpPr>
        <p:spPr bwMode="auto">
          <a:xfrm>
            <a:off x="3272631" y="4859338"/>
            <a:ext cx="279400" cy="327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8" name="Rectangle 16"/>
          <p:cNvSpPr>
            <a:spLocks noChangeArrowheads="1"/>
          </p:cNvSpPr>
          <p:nvPr/>
        </p:nvSpPr>
        <p:spPr bwMode="auto">
          <a:xfrm>
            <a:off x="3259931" y="4846638"/>
            <a:ext cx="304800" cy="352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89" name="Rectangle 17"/>
          <p:cNvSpPr>
            <a:spLocks noChangeArrowheads="1"/>
          </p:cNvSpPr>
          <p:nvPr/>
        </p:nvSpPr>
        <p:spPr bwMode="auto">
          <a:xfrm>
            <a:off x="3272631" y="3082925"/>
            <a:ext cx="279400" cy="17351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90" name="Rectangle 18"/>
          <p:cNvSpPr>
            <a:spLocks noChangeArrowheads="1"/>
          </p:cNvSpPr>
          <p:nvPr/>
        </p:nvSpPr>
        <p:spPr bwMode="auto">
          <a:xfrm>
            <a:off x="3259931" y="3068638"/>
            <a:ext cx="304800" cy="176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91" name="Rectangle 19"/>
          <p:cNvSpPr>
            <a:spLocks noChangeArrowheads="1"/>
          </p:cNvSpPr>
          <p:nvPr/>
        </p:nvSpPr>
        <p:spPr bwMode="auto">
          <a:xfrm>
            <a:off x="3590131" y="4745038"/>
            <a:ext cx="266700" cy="441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92" name="Rectangle 20"/>
          <p:cNvSpPr>
            <a:spLocks noChangeArrowheads="1"/>
          </p:cNvSpPr>
          <p:nvPr/>
        </p:nvSpPr>
        <p:spPr bwMode="auto">
          <a:xfrm>
            <a:off x="3577431" y="4732338"/>
            <a:ext cx="292100" cy="466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3590131" y="3259138"/>
            <a:ext cx="266700" cy="1444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94" name="Rectangle 22"/>
          <p:cNvSpPr>
            <a:spLocks noChangeArrowheads="1"/>
          </p:cNvSpPr>
          <p:nvPr/>
        </p:nvSpPr>
        <p:spPr bwMode="auto">
          <a:xfrm>
            <a:off x="3577431" y="3246438"/>
            <a:ext cx="292100" cy="1470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95" name="Rectangle 23"/>
          <p:cNvSpPr>
            <a:spLocks noChangeArrowheads="1"/>
          </p:cNvSpPr>
          <p:nvPr/>
        </p:nvSpPr>
        <p:spPr bwMode="auto">
          <a:xfrm>
            <a:off x="3894931" y="4630738"/>
            <a:ext cx="279400" cy="5556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96" name="Rectangle 24"/>
          <p:cNvSpPr>
            <a:spLocks noChangeArrowheads="1"/>
          </p:cNvSpPr>
          <p:nvPr/>
        </p:nvSpPr>
        <p:spPr bwMode="auto">
          <a:xfrm>
            <a:off x="3882231" y="4618038"/>
            <a:ext cx="304800" cy="581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97" name="Rectangle 25"/>
          <p:cNvSpPr>
            <a:spLocks noChangeArrowheads="1"/>
          </p:cNvSpPr>
          <p:nvPr/>
        </p:nvSpPr>
        <p:spPr bwMode="auto">
          <a:xfrm>
            <a:off x="3894931" y="3398838"/>
            <a:ext cx="279400" cy="1190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98" name="Rectangle 26"/>
          <p:cNvSpPr>
            <a:spLocks noChangeArrowheads="1"/>
          </p:cNvSpPr>
          <p:nvPr/>
        </p:nvSpPr>
        <p:spPr bwMode="auto">
          <a:xfrm>
            <a:off x="3882231" y="3386138"/>
            <a:ext cx="304800" cy="12160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299" name="Rectangle 27"/>
          <p:cNvSpPr>
            <a:spLocks noChangeArrowheads="1"/>
          </p:cNvSpPr>
          <p:nvPr/>
        </p:nvSpPr>
        <p:spPr bwMode="auto">
          <a:xfrm>
            <a:off x="4212431" y="4491038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0" name="Rectangle 28"/>
          <p:cNvSpPr>
            <a:spLocks noChangeArrowheads="1"/>
          </p:cNvSpPr>
          <p:nvPr/>
        </p:nvSpPr>
        <p:spPr bwMode="auto">
          <a:xfrm>
            <a:off x="4199731" y="4478338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1" name="Rectangle 29"/>
          <p:cNvSpPr>
            <a:spLocks noChangeArrowheads="1"/>
          </p:cNvSpPr>
          <p:nvPr/>
        </p:nvSpPr>
        <p:spPr bwMode="auto">
          <a:xfrm>
            <a:off x="4212431" y="3576638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2" name="Rectangle 30"/>
          <p:cNvSpPr>
            <a:spLocks noChangeArrowheads="1"/>
          </p:cNvSpPr>
          <p:nvPr/>
        </p:nvSpPr>
        <p:spPr bwMode="auto">
          <a:xfrm>
            <a:off x="4199731" y="3563938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3" name="Rectangle 31"/>
          <p:cNvSpPr>
            <a:spLocks noChangeArrowheads="1"/>
          </p:cNvSpPr>
          <p:nvPr/>
        </p:nvSpPr>
        <p:spPr bwMode="auto">
          <a:xfrm>
            <a:off x="4529931" y="4491038"/>
            <a:ext cx="279400" cy="6953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4" name="Rectangle 32"/>
          <p:cNvSpPr>
            <a:spLocks noChangeArrowheads="1"/>
          </p:cNvSpPr>
          <p:nvPr/>
        </p:nvSpPr>
        <p:spPr bwMode="auto">
          <a:xfrm>
            <a:off x="4517231" y="4478338"/>
            <a:ext cx="304800" cy="720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5" name="Rectangle 33"/>
          <p:cNvSpPr>
            <a:spLocks noChangeArrowheads="1"/>
          </p:cNvSpPr>
          <p:nvPr/>
        </p:nvSpPr>
        <p:spPr bwMode="auto">
          <a:xfrm>
            <a:off x="4529931" y="3576638"/>
            <a:ext cx="279400" cy="860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6" name="Rectangle 34"/>
          <p:cNvSpPr>
            <a:spLocks noChangeArrowheads="1"/>
          </p:cNvSpPr>
          <p:nvPr/>
        </p:nvSpPr>
        <p:spPr bwMode="auto">
          <a:xfrm>
            <a:off x="4517231" y="3563938"/>
            <a:ext cx="304800" cy="885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7" name="Rectangle 35"/>
          <p:cNvSpPr>
            <a:spLocks noChangeArrowheads="1"/>
          </p:cNvSpPr>
          <p:nvPr/>
        </p:nvSpPr>
        <p:spPr bwMode="auto">
          <a:xfrm>
            <a:off x="4847431" y="4287838"/>
            <a:ext cx="266700" cy="8985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8" name="Rectangle 36"/>
          <p:cNvSpPr>
            <a:spLocks noChangeArrowheads="1"/>
          </p:cNvSpPr>
          <p:nvPr/>
        </p:nvSpPr>
        <p:spPr bwMode="auto">
          <a:xfrm>
            <a:off x="4834731" y="4275138"/>
            <a:ext cx="292100" cy="923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09" name="Rectangle 37"/>
          <p:cNvSpPr>
            <a:spLocks noChangeArrowheads="1"/>
          </p:cNvSpPr>
          <p:nvPr/>
        </p:nvSpPr>
        <p:spPr bwMode="auto">
          <a:xfrm>
            <a:off x="4847431" y="3398838"/>
            <a:ext cx="266700" cy="8477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0" name="Rectangle 38"/>
          <p:cNvSpPr>
            <a:spLocks noChangeArrowheads="1"/>
          </p:cNvSpPr>
          <p:nvPr/>
        </p:nvSpPr>
        <p:spPr bwMode="auto">
          <a:xfrm>
            <a:off x="4834731" y="3386138"/>
            <a:ext cx="292100" cy="873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1" name="Rectangle 39"/>
          <p:cNvSpPr>
            <a:spLocks noChangeArrowheads="1"/>
          </p:cNvSpPr>
          <p:nvPr/>
        </p:nvSpPr>
        <p:spPr bwMode="auto">
          <a:xfrm>
            <a:off x="5152231" y="4084638"/>
            <a:ext cx="279400" cy="11017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2" name="Rectangle 40"/>
          <p:cNvSpPr>
            <a:spLocks noChangeArrowheads="1"/>
          </p:cNvSpPr>
          <p:nvPr/>
        </p:nvSpPr>
        <p:spPr bwMode="auto">
          <a:xfrm>
            <a:off x="5139531" y="4071938"/>
            <a:ext cx="304800" cy="1127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3" name="Rectangle 41"/>
          <p:cNvSpPr>
            <a:spLocks noChangeArrowheads="1"/>
          </p:cNvSpPr>
          <p:nvPr/>
        </p:nvSpPr>
        <p:spPr bwMode="auto">
          <a:xfrm>
            <a:off x="5152231" y="3259138"/>
            <a:ext cx="279400" cy="8096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4" name="Rectangle 42"/>
          <p:cNvSpPr>
            <a:spLocks noChangeArrowheads="1"/>
          </p:cNvSpPr>
          <p:nvPr/>
        </p:nvSpPr>
        <p:spPr bwMode="auto">
          <a:xfrm>
            <a:off x="5139531" y="3246438"/>
            <a:ext cx="304800" cy="8366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5" name="Rectangle 43"/>
          <p:cNvSpPr>
            <a:spLocks noChangeArrowheads="1"/>
          </p:cNvSpPr>
          <p:nvPr/>
        </p:nvSpPr>
        <p:spPr bwMode="auto">
          <a:xfrm>
            <a:off x="5469731" y="3944938"/>
            <a:ext cx="279400" cy="12414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6" name="Rectangle 44"/>
          <p:cNvSpPr>
            <a:spLocks noChangeArrowheads="1"/>
          </p:cNvSpPr>
          <p:nvPr/>
        </p:nvSpPr>
        <p:spPr bwMode="auto">
          <a:xfrm>
            <a:off x="5457031" y="3932238"/>
            <a:ext cx="304800" cy="1266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7" name="Rectangle 45"/>
          <p:cNvSpPr>
            <a:spLocks noChangeArrowheads="1"/>
          </p:cNvSpPr>
          <p:nvPr/>
        </p:nvSpPr>
        <p:spPr bwMode="auto">
          <a:xfrm>
            <a:off x="5469731" y="3082925"/>
            <a:ext cx="279400" cy="820738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8" name="Rectangle 46"/>
          <p:cNvSpPr>
            <a:spLocks noChangeArrowheads="1"/>
          </p:cNvSpPr>
          <p:nvPr/>
        </p:nvSpPr>
        <p:spPr bwMode="auto">
          <a:xfrm>
            <a:off x="5457031" y="3068638"/>
            <a:ext cx="304800" cy="8477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19" name="Rectangle 47"/>
          <p:cNvSpPr>
            <a:spLocks noChangeArrowheads="1"/>
          </p:cNvSpPr>
          <p:nvPr/>
        </p:nvSpPr>
        <p:spPr bwMode="auto">
          <a:xfrm>
            <a:off x="5787231" y="3716338"/>
            <a:ext cx="279400" cy="1470025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0" name="Rectangle 48"/>
          <p:cNvSpPr>
            <a:spLocks noChangeArrowheads="1"/>
          </p:cNvSpPr>
          <p:nvPr/>
        </p:nvSpPr>
        <p:spPr bwMode="auto">
          <a:xfrm>
            <a:off x="5774531" y="3703638"/>
            <a:ext cx="304800" cy="14954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1" name="Rectangle 49"/>
          <p:cNvSpPr>
            <a:spLocks noChangeArrowheads="1"/>
          </p:cNvSpPr>
          <p:nvPr/>
        </p:nvSpPr>
        <p:spPr bwMode="auto">
          <a:xfrm>
            <a:off x="5787231" y="2890838"/>
            <a:ext cx="279400" cy="7842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2" name="Rectangle 50"/>
          <p:cNvSpPr>
            <a:spLocks noChangeArrowheads="1"/>
          </p:cNvSpPr>
          <p:nvPr/>
        </p:nvSpPr>
        <p:spPr bwMode="auto">
          <a:xfrm>
            <a:off x="5774531" y="2878138"/>
            <a:ext cx="304800" cy="809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3" name="Rectangle 51"/>
          <p:cNvSpPr>
            <a:spLocks noChangeArrowheads="1"/>
          </p:cNvSpPr>
          <p:nvPr/>
        </p:nvSpPr>
        <p:spPr bwMode="auto">
          <a:xfrm>
            <a:off x="6104731" y="2662238"/>
            <a:ext cx="266700" cy="6064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4" name="Rectangle 52"/>
          <p:cNvSpPr>
            <a:spLocks noChangeArrowheads="1"/>
          </p:cNvSpPr>
          <p:nvPr/>
        </p:nvSpPr>
        <p:spPr bwMode="auto">
          <a:xfrm>
            <a:off x="6092031" y="2649538"/>
            <a:ext cx="292100" cy="6334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5" name="Rectangle 53"/>
          <p:cNvSpPr>
            <a:spLocks noChangeArrowheads="1"/>
          </p:cNvSpPr>
          <p:nvPr/>
        </p:nvSpPr>
        <p:spPr bwMode="auto">
          <a:xfrm>
            <a:off x="6104731" y="3311525"/>
            <a:ext cx="266700" cy="1874838"/>
          </a:xfrm>
          <a:prstGeom prst="rect">
            <a:avLst/>
          </a:prstGeom>
          <a:solidFill>
            <a:schemeClr val="folHlink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6" name="Rectangle 54"/>
          <p:cNvSpPr>
            <a:spLocks noChangeArrowheads="1"/>
          </p:cNvSpPr>
          <p:nvPr/>
        </p:nvSpPr>
        <p:spPr bwMode="auto">
          <a:xfrm>
            <a:off x="6092031" y="3297238"/>
            <a:ext cx="292100" cy="19018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27" name="Rectangle 55"/>
          <p:cNvSpPr>
            <a:spLocks noChangeArrowheads="1"/>
          </p:cNvSpPr>
          <p:nvPr/>
        </p:nvSpPr>
        <p:spPr bwMode="auto">
          <a:xfrm>
            <a:off x="1213643" y="2557463"/>
            <a:ext cx="118586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      cost of</a:t>
            </a:r>
          </a:p>
          <a:p>
            <a:endParaRPr lang="en-US" altLang="en-US" sz="1600" b="1"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82328" name="Rectangle 56"/>
          <p:cNvSpPr>
            <a:spLocks noChangeArrowheads="1"/>
          </p:cNvSpPr>
          <p:nvPr/>
        </p:nvSpPr>
        <p:spPr bwMode="auto">
          <a:xfrm>
            <a:off x="1213643" y="2786063"/>
            <a:ext cx="1243013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    software</a:t>
            </a:r>
          </a:p>
          <a:p>
            <a:endParaRPr lang="en-US" altLang="en-US" sz="1600" b="1"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82329" name="Rectangle 57"/>
          <p:cNvSpPr>
            <a:spLocks noChangeArrowheads="1"/>
          </p:cNvSpPr>
          <p:nvPr/>
        </p:nvSpPr>
        <p:spPr bwMode="auto">
          <a:xfrm>
            <a:off x="5366543" y="5286375"/>
            <a:ext cx="206692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number of modules</a:t>
            </a:r>
          </a:p>
        </p:txBody>
      </p:sp>
      <p:grpSp>
        <p:nvGrpSpPr>
          <p:cNvPr id="182330" name="Group 58"/>
          <p:cNvGrpSpPr>
            <a:grpSpLocks/>
          </p:cNvGrpSpPr>
          <p:nvPr/>
        </p:nvGrpSpPr>
        <p:grpSpPr bwMode="auto">
          <a:xfrm>
            <a:off x="2624931" y="5137150"/>
            <a:ext cx="4675187" cy="128588"/>
            <a:chOff x="1744" y="2971"/>
            <a:chExt cx="2945" cy="72"/>
          </a:xfrm>
        </p:grpSpPr>
        <p:sp>
          <p:nvSpPr>
            <p:cNvPr id="182331" name="Freeform 59"/>
            <p:cNvSpPr>
              <a:spLocks/>
            </p:cNvSpPr>
            <p:nvPr/>
          </p:nvSpPr>
          <p:spPr bwMode="auto">
            <a:xfrm>
              <a:off x="4512" y="2971"/>
              <a:ext cx="177" cy="72"/>
            </a:xfrm>
            <a:custGeom>
              <a:avLst/>
              <a:gdLst>
                <a:gd name="T0" fmla="*/ 176 w 177"/>
                <a:gd name="T1" fmla="*/ 39 h 72"/>
                <a:gd name="T2" fmla="*/ 0 w 177"/>
                <a:gd name="T3" fmla="*/ 71 h 72"/>
                <a:gd name="T4" fmla="*/ 0 w 177"/>
                <a:gd name="T5" fmla="*/ 39 h 72"/>
                <a:gd name="T6" fmla="*/ 0 w 177"/>
                <a:gd name="T7" fmla="*/ 0 h 72"/>
                <a:gd name="T8" fmla="*/ 176 w 177"/>
                <a:gd name="T9" fmla="*/ 3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7" h="72">
                  <a:moveTo>
                    <a:pt x="176" y="39"/>
                  </a:moveTo>
                  <a:lnTo>
                    <a:pt x="0" y="71"/>
                  </a:lnTo>
                  <a:lnTo>
                    <a:pt x="0" y="39"/>
                  </a:lnTo>
                  <a:lnTo>
                    <a:pt x="0" y="0"/>
                  </a:lnTo>
                  <a:lnTo>
                    <a:pt x="176" y="39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2" name="Line 60"/>
            <p:cNvSpPr>
              <a:spLocks noChangeShapeType="1"/>
            </p:cNvSpPr>
            <p:nvPr/>
          </p:nvSpPr>
          <p:spPr bwMode="auto">
            <a:xfrm>
              <a:off x="1744" y="3013"/>
              <a:ext cx="276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2333" name="Group 61"/>
          <p:cNvGrpSpPr>
            <a:grpSpLocks/>
          </p:cNvGrpSpPr>
          <p:nvPr/>
        </p:nvGrpSpPr>
        <p:grpSpPr bwMode="auto">
          <a:xfrm>
            <a:off x="2548731" y="2063750"/>
            <a:ext cx="128587" cy="3136900"/>
            <a:chOff x="1696" y="1250"/>
            <a:chExt cx="81" cy="1756"/>
          </a:xfrm>
        </p:grpSpPr>
        <p:sp>
          <p:nvSpPr>
            <p:cNvPr id="182334" name="Freeform 62"/>
            <p:cNvSpPr>
              <a:spLocks/>
            </p:cNvSpPr>
            <p:nvPr/>
          </p:nvSpPr>
          <p:spPr bwMode="auto">
            <a:xfrm>
              <a:off x="1696" y="1250"/>
              <a:ext cx="81" cy="157"/>
            </a:xfrm>
            <a:custGeom>
              <a:avLst/>
              <a:gdLst>
                <a:gd name="T0" fmla="*/ 44 w 81"/>
                <a:gd name="T1" fmla="*/ 0 h 157"/>
                <a:gd name="T2" fmla="*/ 80 w 81"/>
                <a:gd name="T3" fmla="*/ 156 h 157"/>
                <a:gd name="T4" fmla="*/ 44 w 81"/>
                <a:gd name="T5" fmla="*/ 156 h 157"/>
                <a:gd name="T6" fmla="*/ 0 w 81"/>
                <a:gd name="T7" fmla="*/ 156 h 157"/>
                <a:gd name="T8" fmla="*/ 44 w 81"/>
                <a:gd name="T9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57">
                  <a:moveTo>
                    <a:pt x="44" y="0"/>
                  </a:moveTo>
                  <a:lnTo>
                    <a:pt x="80" y="156"/>
                  </a:lnTo>
                  <a:lnTo>
                    <a:pt x="44" y="156"/>
                  </a:lnTo>
                  <a:lnTo>
                    <a:pt x="0" y="156"/>
                  </a:lnTo>
                  <a:lnTo>
                    <a:pt x="44" y="0"/>
                  </a:lnTo>
                </a:path>
              </a:pathLst>
            </a:custGeom>
            <a:solidFill>
              <a:srgbClr val="000000"/>
            </a:solidFill>
            <a:ln w="254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335" name="Line 63"/>
            <p:cNvSpPr>
              <a:spLocks noChangeShapeType="1"/>
            </p:cNvSpPr>
            <p:nvPr/>
          </p:nvSpPr>
          <p:spPr bwMode="auto">
            <a:xfrm flipV="1">
              <a:off x="1744" y="1399"/>
              <a:ext cx="0" cy="160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2336" name="Rectangle 64"/>
          <p:cNvSpPr>
            <a:spLocks noChangeArrowheads="1"/>
          </p:cNvSpPr>
          <p:nvPr/>
        </p:nvSpPr>
        <p:spPr bwMode="auto">
          <a:xfrm>
            <a:off x="6473031" y="3300413"/>
            <a:ext cx="12303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75000"/>
              </a:lnSpc>
            </a:pPr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module</a:t>
            </a:r>
          </a:p>
          <a:p>
            <a:pPr algn="ctr">
              <a:lnSpc>
                <a:spcPct val="75000"/>
              </a:lnSpc>
            </a:pPr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integration</a:t>
            </a:r>
          </a:p>
          <a:p>
            <a:pPr algn="ctr">
              <a:lnSpc>
                <a:spcPct val="75000"/>
              </a:lnSpc>
            </a:pPr>
            <a:r>
              <a:rPr lang="en-US" altLang="en-US" sz="1600" b="1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cost</a:t>
            </a:r>
          </a:p>
        </p:txBody>
      </p:sp>
      <p:sp>
        <p:nvSpPr>
          <p:cNvPr id="182337" name="Rectangle 65"/>
          <p:cNvSpPr>
            <a:spLocks noChangeArrowheads="1"/>
          </p:cNvSpPr>
          <p:nvPr/>
        </p:nvSpPr>
        <p:spPr bwMode="auto">
          <a:xfrm>
            <a:off x="3550443" y="2060575"/>
            <a:ext cx="2744788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r>
              <a:rPr lang="en-US" altLang="en-US" sz="16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Helvetica" panose="020B0604020202020204" pitchFamily="34" charset="0"/>
              </a:rPr>
              <a:t>module development cost </a:t>
            </a:r>
          </a:p>
          <a:p>
            <a:endParaRPr lang="en-US" altLang="en-US" sz="1600" b="1" dirty="0">
              <a:effectLst>
                <a:outerShdw blurRad="38100" dist="38100" dir="2700000" algn="tl">
                  <a:srgbClr val="FFFFFF"/>
                </a:outerShdw>
              </a:effectLst>
              <a:latin typeface="Helvetica" panose="020B0604020202020204" pitchFamily="34" charset="0"/>
            </a:endParaRPr>
          </a:p>
        </p:txBody>
      </p:sp>
      <p:sp>
        <p:nvSpPr>
          <p:cNvPr id="182338" name="Line 66"/>
          <p:cNvSpPr>
            <a:spLocks noChangeShapeType="1"/>
          </p:cNvSpPr>
          <p:nvPr/>
        </p:nvSpPr>
        <p:spPr bwMode="auto">
          <a:xfrm>
            <a:off x="5101431" y="2497138"/>
            <a:ext cx="520700" cy="8604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39" name="Line 67"/>
          <p:cNvSpPr>
            <a:spLocks noChangeShapeType="1"/>
          </p:cNvSpPr>
          <p:nvPr/>
        </p:nvSpPr>
        <p:spPr bwMode="auto">
          <a:xfrm flipH="1">
            <a:off x="5660231" y="3830638"/>
            <a:ext cx="914400" cy="5048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340" name="Arc 68"/>
          <p:cNvSpPr>
            <a:spLocks/>
          </p:cNvSpPr>
          <p:nvPr/>
        </p:nvSpPr>
        <p:spPr bwMode="auto">
          <a:xfrm>
            <a:off x="3247231" y="5341938"/>
            <a:ext cx="1193800" cy="366712"/>
          </a:xfrm>
          <a:custGeom>
            <a:avLst/>
            <a:gdLst>
              <a:gd name="G0" fmla="+- 0 0 0"/>
              <a:gd name="G1" fmla="+- 105 0 0"/>
              <a:gd name="G2" fmla="+- 21600 0 0"/>
              <a:gd name="T0" fmla="*/ 21599 w 21600"/>
              <a:gd name="T1" fmla="*/ 0 h 21705"/>
              <a:gd name="T2" fmla="*/ 0 w 21600"/>
              <a:gd name="T3" fmla="*/ 21705 h 21705"/>
              <a:gd name="T4" fmla="*/ 0 w 21600"/>
              <a:gd name="T5" fmla="*/ 105 h 217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05" fill="none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5"/>
                  <a:pt x="-1" y="21705"/>
                </a:cubicBezTo>
              </a:path>
              <a:path w="21600" h="21705" stroke="0" extrusionOk="0">
                <a:moveTo>
                  <a:pt x="21599" y="-1"/>
                </a:moveTo>
                <a:cubicBezTo>
                  <a:pt x="21599" y="34"/>
                  <a:pt x="21600" y="69"/>
                  <a:pt x="21600" y="105"/>
                </a:cubicBezTo>
                <a:cubicBezTo>
                  <a:pt x="21600" y="12034"/>
                  <a:pt x="11929" y="21705"/>
                  <a:pt x="-1" y="21705"/>
                </a:cubicBezTo>
                <a:lnTo>
                  <a:pt x="0" y="105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49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4175</TotalTime>
  <Words>1728</Words>
  <Application>Microsoft Office PowerPoint</Application>
  <PresentationFormat>On-screen Show (4:3)</PresentationFormat>
  <Paragraphs>650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Candara</vt:lpstr>
      <vt:lpstr>Courier New</vt:lpstr>
      <vt:lpstr>Droid Sans</vt:lpstr>
      <vt:lpstr>Helvetica</vt:lpstr>
      <vt:lpstr>Segoe UI</vt:lpstr>
      <vt:lpstr>Wingdings</vt:lpstr>
      <vt:lpstr>Wingdings 3</vt:lpstr>
      <vt:lpstr>Office Theme</vt:lpstr>
      <vt:lpstr>1_Office Theme</vt:lpstr>
      <vt:lpstr>CS223: Software Engineering</vt:lpstr>
      <vt:lpstr>Objective</vt:lpstr>
      <vt:lpstr>PowerPoint Presentation</vt:lpstr>
      <vt:lpstr>Requirement to Design Transition</vt:lpstr>
      <vt:lpstr>Outcome of Design Process</vt:lpstr>
      <vt:lpstr>Standards</vt:lpstr>
      <vt:lpstr>A Good Software Design</vt:lpstr>
      <vt:lpstr>Modularity (Separation of Concerns)</vt:lpstr>
      <vt:lpstr>Modularity: Trade-offs</vt:lpstr>
      <vt:lpstr>Sizing Modules: Two Views</vt:lpstr>
      <vt:lpstr>Coupling</vt:lpstr>
      <vt:lpstr>Coupling</vt:lpstr>
      <vt:lpstr>Coupling</vt:lpstr>
      <vt:lpstr>Coupling</vt:lpstr>
      <vt:lpstr>Coupling and Information Flow</vt:lpstr>
      <vt:lpstr>Factors aﬀecting coupling</vt:lpstr>
      <vt:lpstr>Types of coupling</vt:lpstr>
      <vt:lpstr>Metric for Coupling</vt:lpstr>
      <vt:lpstr>Cohesion</vt:lpstr>
      <vt:lpstr>Cohesion</vt:lpstr>
      <vt:lpstr>Levels of Cohesion</vt:lpstr>
      <vt:lpstr>Measuring coupling and Cohesion</vt:lpstr>
      <vt:lpstr>Some Terminologies</vt:lpstr>
      <vt:lpstr>Introduction</vt:lpstr>
      <vt:lpstr>Data Flow Modeling</vt:lpstr>
      <vt:lpstr>DFD: Course Registration System </vt:lpstr>
      <vt:lpstr>DFD: Course Registration System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CS223: Software Engineering</dc:title>
  <dc:creator>CHIRANJOY CHATTOPADHYAY</dc:creator>
  <cp:lastModifiedBy>CHIRANJOY CHATTOPADHYAY</cp:lastModifiedBy>
  <cp:revision>109</cp:revision>
  <dcterms:created xsi:type="dcterms:W3CDTF">2016-01-06T05:33:26Z</dcterms:created>
  <dcterms:modified xsi:type="dcterms:W3CDTF">2017-01-30T03:55:16Z</dcterms:modified>
</cp:coreProperties>
</file>