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75"/>
  </p:notesMasterIdLst>
  <p:sldIdLst>
    <p:sldId id="317" r:id="rId2"/>
    <p:sldId id="366" r:id="rId3"/>
    <p:sldId id="367" r:id="rId4"/>
    <p:sldId id="368" r:id="rId5"/>
    <p:sldId id="369" r:id="rId6"/>
    <p:sldId id="370" r:id="rId7"/>
    <p:sldId id="371" r:id="rId8"/>
    <p:sldId id="372" r:id="rId9"/>
    <p:sldId id="373" r:id="rId10"/>
    <p:sldId id="374" r:id="rId11"/>
    <p:sldId id="375" r:id="rId12"/>
    <p:sldId id="376" r:id="rId13"/>
    <p:sldId id="377" r:id="rId14"/>
    <p:sldId id="378" r:id="rId15"/>
    <p:sldId id="380" r:id="rId16"/>
    <p:sldId id="381" r:id="rId17"/>
    <p:sldId id="382" r:id="rId18"/>
    <p:sldId id="383" r:id="rId19"/>
    <p:sldId id="384" r:id="rId20"/>
    <p:sldId id="385" r:id="rId21"/>
    <p:sldId id="386" r:id="rId22"/>
    <p:sldId id="387" r:id="rId23"/>
    <p:sldId id="388" r:id="rId24"/>
    <p:sldId id="389" r:id="rId25"/>
    <p:sldId id="390" r:id="rId26"/>
    <p:sldId id="391" r:id="rId27"/>
    <p:sldId id="392" r:id="rId28"/>
    <p:sldId id="393" r:id="rId29"/>
    <p:sldId id="394" r:id="rId30"/>
    <p:sldId id="395" r:id="rId31"/>
    <p:sldId id="396" r:id="rId32"/>
    <p:sldId id="397" r:id="rId33"/>
    <p:sldId id="398" r:id="rId34"/>
    <p:sldId id="399" r:id="rId35"/>
    <p:sldId id="401" r:id="rId36"/>
    <p:sldId id="433" r:id="rId37"/>
    <p:sldId id="434" r:id="rId38"/>
    <p:sldId id="435" r:id="rId39"/>
    <p:sldId id="438" r:id="rId40"/>
    <p:sldId id="402" r:id="rId41"/>
    <p:sldId id="403" r:id="rId42"/>
    <p:sldId id="404" r:id="rId43"/>
    <p:sldId id="405" r:id="rId44"/>
    <p:sldId id="406" r:id="rId45"/>
    <p:sldId id="407" r:id="rId46"/>
    <p:sldId id="409" r:id="rId47"/>
    <p:sldId id="439" r:id="rId48"/>
    <p:sldId id="440" r:id="rId49"/>
    <p:sldId id="441" r:id="rId50"/>
    <p:sldId id="442" r:id="rId51"/>
    <p:sldId id="411" r:id="rId52"/>
    <p:sldId id="412" r:id="rId53"/>
    <p:sldId id="413" r:id="rId54"/>
    <p:sldId id="414" r:id="rId55"/>
    <p:sldId id="415" r:id="rId56"/>
    <p:sldId id="416" r:id="rId57"/>
    <p:sldId id="417" r:id="rId58"/>
    <p:sldId id="418" r:id="rId59"/>
    <p:sldId id="419" r:id="rId60"/>
    <p:sldId id="420" r:id="rId61"/>
    <p:sldId id="421" r:id="rId62"/>
    <p:sldId id="423" r:id="rId63"/>
    <p:sldId id="425" r:id="rId64"/>
    <p:sldId id="426" r:id="rId65"/>
    <p:sldId id="427" r:id="rId66"/>
    <p:sldId id="428" r:id="rId67"/>
    <p:sldId id="429" r:id="rId68"/>
    <p:sldId id="430" r:id="rId69"/>
    <p:sldId id="436" r:id="rId70"/>
    <p:sldId id="443" r:id="rId71"/>
    <p:sldId id="431" r:id="rId72"/>
    <p:sldId id="432" r:id="rId73"/>
    <p:sldId id="364"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79BC3B-F56E-48D4-8A53-6AB5D9BC6942}">
          <p14:sldIdLst>
            <p14:sldId id="317"/>
            <p14:sldId id="366"/>
            <p14:sldId id="367"/>
            <p14:sldId id="368"/>
            <p14:sldId id="369"/>
            <p14:sldId id="370"/>
            <p14:sldId id="371"/>
            <p14:sldId id="372"/>
            <p14:sldId id="373"/>
            <p14:sldId id="374"/>
            <p14:sldId id="375"/>
            <p14:sldId id="376"/>
            <p14:sldId id="377"/>
            <p14:sldId id="378"/>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1"/>
            <p14:sldId id="433"/>
            <p14:sldId id="434"/>
            <p14:sldId id="435"/>
            <p14:sldId id="438"/>
            <p14:sldId id="402"/>
            <p14:sldId id="403"/>
            <p14:sldId id="404"/>
            <p14:sldId id="405"/>
            <p14:sldId id="406"/>
            <p14:sldId id="407"/>
            <p14:sldId id="409"/>
            <p14:sldId id="439"/>
            <p14:sldId id="440"/>
            <p14:sldId id="441"/>
            <p14:sldId id="442"/>
            <p14:sldId id="411"/>
            <p14:sldId id="412"/>
            <p14:sldId id="413"/>
            <p14:sldId id="414"/>
            <p14:sldId id="415"/>
            <p14:sldId id="416"/>
            <p14:sldId id="417"/>
            <p14:sldId id="418"/>
            <p14:sldId id="419"/>
            <p14:sldId id="420"/>
            <p14:sldId id="421"/>
            <p14:sldId id="423"/>
            <p14:sldId id="425"/>
            <p14:sldId id="426"/>
            <p14:sldId id="427"/>
            <p14:sldId id="428"/>
            <p14:sldId id="429"/>
            <p14:sldId id="430"/>
            <p14:sldId id="436"/>
            <p14:sldId id="443"/>
            <p14:sldId id="431"/>
            <p14:sldId id="432"/>
            <p14:sldId id="3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F739AA"/>
    <a:srgbClr val="92D050"/>
    <a:srgbClr val="FC9292"/>
    <a:srgbClr val="740000"/>
    <a:srgbClr val="000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9FC0EC-4473-433B-9E2B-A38472C626E6}" type="doc">
      <dgm:prSet loTypeId="urn:microsoft.com/office/officeart/2005/8/layout/orgChart1" loCatId="hierarchy" qsTypeId="urn:microsoft.com/office/officeart/2005/8/quickstyle/simple3" qsCatId="simple" csTypeId="urn:microsoft.com/office/officeart/2005/8/colors/colorful3" csCatId="colorful" phldr="1"/>
      <dgm:spPr/>
      <dgm:t>
        <a:bodyPr/>
        <a:lstStyle/>
        <a:p>
          <a:endParaRPr lang="en-US"/>
        </a:p>
      </dgm:t>
    </dgm:pt>
    <dgm:pt modelId="{71A07B75-49A2-4726-8E9E-257519DD51DF}">
      <dgm:prSet phldrT="[Text]"/>
      <dgm:spPr/>
      <dgm:t>
        <a:bodyPr/>
        <a:lstStyle/>
        <a:p>
          <a:r>
            <a:rPr lang="en-US" b="1" dirty="0" smtClean="0"/>
            <a:t>Software Maintenance</a:t>
          </a:r>
          <a:endParaRPr lang="en-US" b="1" dirty="0"/>
        </a:p>
      </dgm:t>
    </dgm:pt>
    <dgm:pt modelId="{F1F316E7-D07F-448C-993B-413DE216072E}" type="parTrans" cxnId="{BF447C64-D37C-4437-BC04-F8A83B12196D}">
      <dgm:prSet/>
      <dgm:spPr/>
      <dgm:t>
        <a:bodyPr/>
        <a:lstStyle/>
        <a:p>
          <a:endParaRPr lang="en-US" b="1"/>
        </a:p>
      </dgm:t>
    </dgm:pt>
    <dgm:pt modelId="{7A1112B0-EA0B-4061-881B-62A6BF31E9F8}" type="sibTrans" cxnId="{BF447C64-D37C-4437-BC04-F8A83B12196D}">
      <dgm:prSet/>
      <dgm:spPr/>
      <dgm:t>
        <a:bodyPr/>
        <a:lstStyle/>
        <a:p>
          <a:endParaRPr lang="en-US" b="1"/>
        </a:p>
      </dgm:t>
    </dgm:pt>
    <dgm:pt modelId="{EB40FA23-89D2-4ADB-8B63-87A1387026B3}">
      <dgm:prSet phldrT="[Text]"/>
      <dgm:spPr/>
      <dgm:t>
        <a:bodyPr/>
        <a:lstStyle/>
        <a:p>
          <a:r>
            <a:rPr lang="en-US" b="1" dirty="0" smtClean="0"/>
            <a:t>Fundamentals</a:t>
          </a:r>
          <a:endParaRPr lang="en-US" b="1" dirty="0"/>
        </a:p>
      </dgm:t>
    </dgm:pt>
    <dgm:pt modelId="{EAE59741-5192-41D2-B961-9B5A37B7C8D1}" type="parTrans" cxnId="{008A22B9-0FB8-469D-A9FC-E712BEB0292F}">
      <dgm:prSet/>
      <dgm:spPr/>
      <dgm:t>
        <a:bodyPr/>
        <a:lstStyle/>
        <a:p>
          <a:endParaRPr lang="en-US" b="1"/>
        </a:p>
      </dgm:t>
    </dgm:pt>
    <dgm:pt modelId="{C1CF5E5E-B12A-47BA-ACBF-4D179804C3E2}" type="sibTrans" cxnId="{008A22B9-0FB8-469D-A9FC-E712BEB0292F}">
      <dgm:prSet/>
      <dgm:spPr/>
      <dgm:t>
        <a:bodyPr/>
        <a:lstStyle/>
        <a:p>
          <a:endParaRPr lang="en-US" b="1"/>
        </a:p>
      </dgm:t>
    </dgm:pt>
    <dgm:pt modelId="{FD26B770-156D-4A9E-BC21-769435F70BCB}">
      <dgm:prSet phldrT="[Text]"/>
      <dgm:spPr/>
      <dgm:t>
        <a:bodyPr/>
        <a:lstStyle/>
        <a:p>
          <a:r>
            <a:rPr lang="en-US" b="1" dirty="0" smtClean="0"/>
            <a:t>Key Issues</a:t>
          </a:r>
          <a:endParaRPr lang="en-US" b="1" dirty="0"/>
        </a:p>
      </dgm:t>
    </dgm:pt>
    <dgm:pt modelId="{CCCAAFAC-AB6A-4D42-8C67-412A986E55A6}" type="parTrans" cxnId="{40660A69-6CE6-4AED-94C0-477D026668F0}">
      <dgm:prSet/>
      <dgm:spPr/>
      <dgm:t>
        <a:bodyPr/>
        <a:lstStyle/>
        <a:p>
          <a:endParaRPr lang="en-US" b="1"/>
        </a:p>
      </dgm:t>
    </dgm:pt>
    <dgm:pt modelId="{199C8FDE-33E3-46D1-BEFA-9C60BBDC9049}" type="sibTrans" cxnId="{40660A69-6CE6-4AED-94C0-477D026668F0}">
      <dgm:prSet/>
      <dgm:spPr/>
      <dgm:t>
        <a:bodyPr/>
        <a:lstStyle/>
        <a:p>
          <a:endParaRPr lang="en-US" b="1"/>
        </a:p>
      </dgm:t>
    </dgm:pt>
    <dgm:pt modelId="{76BC89B1-6A6D-4B04-9C03-BA0273DD654D}">
      <dgm:prSet phldrT="[Text]"/>
      <dgm:spPr/>
      <dgm:t>
        <a:bodyPr/>
        <a:lstStyle/>
        <a:p>
          <a:r>
            <a:rPr lang="en-US" b="1" dirty="0" smtClean="0"/>
            <a:t>Process</a:t>
          </a:r>
          <a:endParaRPr lang="en-US" b="1" dirty="0"/>
        </a:p>
      </dgm:t>
    </dgm:pt>
    <dgm:pt modelId="{D1B3B5B9-F82B-415C-93F2-166FD6707587}" type="parTrans" cxnId="{06C75CBB-8D2D-40F5-80F8-E3789590A5D4}">
      <dgm:prSet/>
      <dgm:spPr/>
      <dgm:t>
        <a:bodyPr/>
        <a:lstStyle/>
        <a:p>
          <a:endParaRPr lang="en-US" b="1"/>
        </a:p>
      </dgm:t>
    </dgm:pt>
    <dgm:pt modelId="{7C5391AA-21EE-4B54-BA82-A75CA78D9D9A}" type="sibTrans" cxnId="{06C75CBB-8D2D-40F5-80F8-E3789590A5D4}">
      <dgm:prSet/>
      <dgm:spPr/>
      <dgm:t>
        <a:bodyPr/>
        <a:lstStyle/>
        <a:p>
          <a:endParaRPr lang="en-US" b="1"/>
        </a:p>
      </dgm:t>
    </dgm:pt>
    <dgm:pt modelId="{8B7F3C06-85F6-4633-87AF-91BFE08EE123}">
      <dgm:prSet phldrT="[Text]"/>
      <dgm:spPr/>
      <dgm:t>
        <a:bodyPr/>
        <a:lstStyle/>
        <a:p>
          <a:r>
            <a:rPr lang="en-US" b="1" dirty="0" smtClean="0"/>
            <a:t>Techniques</a:t>
          </a:r>
          <a:endParaRPr lang="en-US" b="1" dirty="0"/>
        </a:p>
      </dgm:t>
    </dgm:pt>
    <dgm:pt modelId="{69F09741-42D6-4D3F-8938-FFF77D0B4A64}" type="parTrans" cxnId="{B3ADDE42-0B86-4A28-B115-A431B3DEB1E0}">
      <dgm:prSet/>
      <dgm:spPr/>
      <dgm:t>
        <a:bodyPr/>
        <a:lstStyle/>
        <a:p>
          <a:endParaRPr lang="en-US" b="1"/>
        </a:p>
      </dgm:t>
    </dgm:pt>
    <dgm:pt modelId="{ED83C226-DB08-45CD-846A-625610E8DB1E}" type="sibTrans" cxnId="{B3ADDE42-0B86-4A28-B115-A431B3DEB1E0}">
      <dgm:prSet/>
      <dgm:spPr/>
      <dgm:t>
        <a:bodyPr/>
        <a:lstStyle/>
        <a:p>
          <a:endParaRPr lang="en-US" b="1"/>
        </a:p>
      </dgm:t>
    </dgm:pt>
    <dgm:pt modelId="{A4BE43A1-06A3-4832-92CC-C659955683F9}">
      <dgm:prSet phldrT="[Text]"/>
      <dgm:spPr/>
      <dgm:t>
        <a:bodyPr/>
        <a:lstStyle/>
        <a:p>
          <a:r>
            <a:rPr lang="en-US" b="1" dirty="0" smtClean="0"/>
            <a:t>Tools</a:t>
          </a:r>
          <a:endParaRPr lang="en-US" b="1" dirty="0"/>
        </a:p>
      </dgm:t>
    </dgm:pt>
    <dgm:pt modelId="{4C64E513-18B6-4DE4-A9ED-CB6CABA4FBD3}" type="parTrans" cxnId="{F72AE7C5-BAA2-477F-8AF0-FD967140B412}">
      <dgm:prSet/>
      <dgm:spPr/>
      <dgm:t>
        <a:bodyPr/>
        <a:lstStyle/>
        <a:p>
          <a:endParaRPr lang="en-US" b="1"/>
        </a:p>
      </dgm:t>
    </dgm:pt>
    <dgm:pt modelId="{F693E834-90FA-4899-A9DF-24A1310E2044}" type="sibTrans" cxnId="{F72AE7C5-BAA2-477F-8AF0-FD967140B412}">
      <dgm:prSet/>
      <dgm:spPr/>
      <dgm:t>
        <a:bodyPr/>
        <a:lstStyle/>
        <a:p>
          <a:endParaRPr lang="en-US" b="1"/>
        </a:p>
      </dgm:t>
    </dgm:pt>
    <dgm:pt modelId="{F7BAA8B0-85EC-4C5A-A441-AFA9D42E1E1A}">
      <dgm:prSet phldrT="[Text]"/>
      <dgm:spPr/>
      <dgm:t>
        <a:bodyPr/>
        <a:lstStyle/>
        <a:p>
          <a:r>
            <a:rPr lang="en-US" b="1" dirty="0" smtClean="0"/>
            <a:t>Definition</a:t>
          </a:r>
          <a:endParaRPr lang="en-US" b="1" dirty="0"/>
        </a:p>
      </dgm:t>
    </dgm:pt>
    <dgm:pt modelId="{7520C50C-11C6-4FB8-B02E-49DB135EC8CA}" type="parTrans" cxnId="{75AFD25B-4113-42EE-9D5B-B5AE10B98EAF}">
      <dgm:prSet/>
      <dgm:spPr/>
      <dgm:t>
        <a:bodyPr/>
        <a:lstStyle/>
        <a:p>
          <a:endParaRPr lang="en-US" b="1"/>
        </a:p>
      </dgm:t>
    </dgm:pt>
    <dgm:pt modelId="{6924464C-237B-4817-9E66-D2643236BE5D}" type="sibTrans" cxnId="{75AFD25B-4113-42EE-9D5B-B5AE10B98EAF}">
      <dgm:prSet/>
      <dgm:spPr/>
      <dgm:t>
        <a:bodyPr/>
        <a:lstStyle/>
        <a:p>
          <a:endParaRPr lang="en-US" b="1"/>
        </a:p>
      </dgm:t>
    </dgm:pt>
    <dgm:pt modelId="{1EDEFCB3-8198-4B9F-94FC-A90D4A72D981}">
      <dgm:prSet phldrT="[Text]"/>
      <dgm:spPr/>
      <dgm:t>
        <a:bodyPr/>
        <a:lstStyle/>
        <a:p>
          <a:r>
            <a:rPr lang="en-US" b="1" dirty="0" smtClean="0"/>
            <a:t>Need</a:t>
          </a:r>
          <a:endParaRPr lang="en-US" b="1" dirty="0"/>
        </a:p>
      </dgm:t>
    </dgm:pt>
    <dgm:pt modelId="{12057358-295C-4742-8495-FC107557A4FB}" type="parTrans" cxnId="{EED6C97F-7A6E-43DD-8757-1A1CF878F9FA}">
      <dgm:prSet/>
      <dgm:spPr/>
      <dgm:t>
        <a:bodyPr/>
        <a:lstStyle/>
        <a:p>
          <a:endParaRPr lang="en-US" b="1"/>
        </a:p>
      </dgm:t>
    </dgm:pt>
    <dgm:pt modelId="{94BAB55B-BCE5-4E54-B469-61A19847E147}" type="sibTrans" cxnId="{EED6C97F-7A6E-43DD-8757-1A1CF878F9FA}">
      <dgm:prSet/>
      <dgm:spPr/>
      <dgm:t>
        <a:bodyPr/>
        <a:lstStyle/>
        <a:p>
          <a:endParaRPr lang="en-US" b="1"/>
        </a:p>
      </dgm:t>
    </dgm:pt>
    <dgm:pt modelId="{E558940C-EFAA-448B-B96F-DAD2F4DCCC98}">
      <dgm:prSet phldrT="[Text]"/>
      <dgm:spPr/>
      <dgm:t>
        <a:bodyPr/>
        <a:lstStyle/>
        <a:p>
          <a:r>
            <a:rPr lang="en-US" b="1" dirty="0" smtClean="0"/>
            <a:t>Cost</a:t>
          </a:r>
          <a:endParaRPr lang="en-US" b="1" dirty="0"/>
        </a:p>
      </dgm:t>
    </dgm:pt>
    <dgm:pt modelId="{E2472597-B01F-44E1-9C6A-74A39F975246}" type="parTrans" cxnId="{15A398F2-D99B-4E6A-B61B-2444AD87ACFA}">
      <dgm:prSet/>
      <dgm:spPr/>
      <dgm:t>
        <a:bodyPr/>
        <a:lstStyle/>
        <a:p>
          <a:endParaRPr lang="en-US" b="1"/>
        </a:p>
      </dgm:t>
    </dgm:pt>
    <dgm:pt modelId="{E79C52F4-DA40-4170-B5AD-56845C7C29B8}" type="sibTrans" cxnId="{15A398F2-D99B-4E6A-B61B-2444AD87ACFA}">
      <dgm:prSet/>
      <dgm:spPr/>
      <dgm:t>
        <a:bodyPr/>
        <a:lstStyle/>
        <a:p>
          <a:endParaRPr lang="en-US" b="1"/>
        </a:p>
      </dgm:t>
    </dgm:pt>
    <dgm:pt modelId="{3B233294-A895-4E97-BFB1-EEBA6E32BBD2}">
      <dgm:prSet phldrT="[Text]"/>
      <dgm:spPr/>
      <dgm:t>
        <a:bodyPr/>
        <a:lstStyle/>
        <a:p>
          <a:r>
            <a:rPr lang="en-US" b="1" dirty="0" smtClean="0"/>
            <a:t>Evolution</a:t>
          </a:r>
          <a:endParaRPr lang="en-US" b="1" dirty="0"/>
        </a:p>
      </dgm:t>
    </dgm:pt>
    <dgm:pt modelId="{B60D0A6F-D2D1-44B7-AF2F-2FB97DCC2F17}" type="parTrans" cxnId="{33E30FBF-C8F0-4BED-AF4B-4B5AE28CFC01}">
      <dgm:prSet/>
      <dgm:spPr/>
      <dgm:t>
        <a:bodyPr/>
        <a:lstStyle/>
        <a:p>
          <a:endParaRPr lang="en-US" b="1"/>
        </a:p>
      </dgm:t>
    </dgm:pt>
    <dgm:pt modelId="{56CF614D-82E2-4D96-AE90-56CD65398330}" type="sibTrans" cxnId="{33E30FBF-C8F0-4BED-AF4B-4B5AE28CFC01}">
      <dgm:prSet/>
      <dgm:spPr/>
      <dgm:t>
        <a:bodyPr/>
        <a:lstStyle/>
        <a:p>
          <a:endParaRPr lang="en-US" b="1"/>
        </a:p>
      </dgm:t>
    </dgm:pt>
    <dgm:pt modelId="{B2254AEA-390E-447B-A861-42BDF8ADC6DF}">
      <dgm:prSet phldrT="[Text]"/>
      <dgm:spPr/>
      <dgm:t>
        <a:bodyPr/>
        <a:lstStyle/>
        <a:p>
          <a:r>
            <a:rPr lang="en-US" b="1" dirty="0" smtClean="0"/>
            <a:t>Categories</a:t>
          </a:r>
          <a:endParaRPr lang="en-US" b="1" dirty="0"/>
        </a:p>
      </dgm:t>
    </dgm:pt>
    <dgm:pt modelId="{70BF7922-6F91-460E-AAF5-77262FCE5B36}" type="parTrans" cxnId="{5020CEAE-C0ED-413C-BF35-6984255BECEE}">
      <dgm:prSet/>
      <dgm:spPr/>
      <dgm:t>
        <a:bodyPr/>
        <a:lstStyle/>
        <a:p>
          <a:endParaRPr lang="en-US" b="1"/>
        </a:p>
      </dgm:t>
    </dgm:pt>
    <dgm:pt modelId="{5DF9D652-5469-4252-97B3-0296A0AA93DB}" type="sibTrans" cxnId="{5020CEAE-C0ED-413C-BF35-6984255BECEE}">
      <dgm:prSet/>
      <dgm:spPr/>
      <dgm:t>
        <a:bodyPr/>
        <a:lstStyle/>
        <a:p>
          <a:endParaRPr lang="en-US" b="1"/>
        </a:p>
      </dgm:t>
    </dgm:pt>
    <dgm:pt modelId="{02CC379F-0085-40ED-82BD-ED342B14CB72}">
      <dgm:prSet phldrT="[Text]"/>
      <dgm:spPr/>
      <dgm:t>
        <a:bodyPr/>
        <a:lstStyle/>
        <a:p>
          <a:r>
            <a:rPr lang="en-US" b="1" dirty="0" smtClean="0"/>
            <a:t>Technical</a:t>
          </a:r>
          <a:endParaRPr lang="en-US" b="1" dirty="0"/>
        </a:p>
      </dgm:t>
    </dgm:pt>
    <dgm:pt modelId="{6F0E2C97-BE32-43A7-B4F1-9EA170CAA58F}" type="parTrans" cxnId="{4A9638FE-0E10-4ED5-8C2D-FDDFAEDF7F2D}">
      <dgm:prSet/>
      <dgm:spPr/>
      <dgm:t>
        <a:bodyPr/>
        <a:lstStyle/>
        <a:p>
          <a:endParaRPr lang="en-US" b="1"/>
        </a:p>
      </dgm:t>
    </dgm:pt>
    <dgm:pt modelId="{3F70E943-1442-486F-B789-C64E230351A9}" type="sibTrans" cxnId="{4A9638FE-0E10-4ED5-8C2D-FDDFAEDF7F2D}">
      <dgm:prSet/>
      <dgm:spPr/>
      <dgm:t>
        <a:bodyPr/>
        <a:lstStyle/>
        <a:p>
          <a:endParaRPr lang="en-US" b="1"/>
        </a:p>
      </dgm:t>
    </dgm:pt>
    <dgm:pt modelId="{D8A713BF-2471-4AD3-A28D-001F18D3E6F3}">
      <dgm:prSet phldrT="[Text]"/>
      <dgm:spPr/>
      <dgm:t>
        <a:bodyPr/>
        <a:lstStyle/>
        <a:p>
          <a:r>
            <a:rPr lang="en-US" b="1" dirty="0" smtClean="0"/>
            <a:t>Management</a:t>
          </a:r>
          <a:endParaRPr lang="en-US" b="1" dirty="0"/>
        </a:p>
      </dgm:t>
    </dgm:pt>
    <dgm:pt modelId="{7D9920C9-0F31-4BEB-8471-74D6161AE353}" type="parTrans" cxnId="{BF2DACBB-7E23-4231-B3BD-AA4C14A5240B}">
      <dgm:prSet/>
      <dgm:spPr/>
      <dgm:t>
        <a:bodyPr/>
        <a:lstStyle/>
        <a:p>
          <a:endParaRPr lang="en-US" b="1"/>
        </a:p>
      </dgm:t>
    </dgm:pt>
    <dgm:pt modelId="{182F0F1C-EDD2-450D-91D1-706BD84E92D5}" type="sibTrans" cxnId="{BF2DACBB-7E23-4231-B3BD-AA4C14A5240B}">
      <dgm:prSet/>
      <dgm:spPr/>
      <dgm:t>
        <a:bodyPr/>
        <a:lstStyle/>
        <a:p>
          <a:endParaRPr lang="en-US" b="1"/>
        </a:p>
      </dgm:t>
    </dgm:pt>
    <dgm:pt modelId="{35F2A810-B324-4E9B-AC2C-11088641605B}">
      <dgm:prSet phldrT="[Text]"/>
      <dgm:spPr/>
      <dgm:t>
        <a:bodyPr/>
        <a:lstStyle/>
        <a:p>
          <a:r>
            <a:rPr lang="en-US" b="1" dirty="0" smtClean="0"/>
            <a:t>Cost Estimation</a:t>
          </a:r>
          <a:endParaRPr lang="en-US" b="1" dirty="0"/>
        </a:p>
      </dgm:t>
    </dgm:pt>
    <dgm:pt modelId="{E8C8070A-B69E-4122-9F4D-8B3DA6004E65}" type="parTrans" cxnId="{ACA285C4-2856-470A-947D-6D12DDE8F782}">
      <dgm:prSet/>
      <dgm:spPr/>
      <dgm:t>
        <a:bodyPr/>
        <a:lstStyle/>
        <a:p>
          <a:endParaRPr lang="en-US" b="1"/>
        </a:p>
      </dgm:t>
    </dgm:pt>
    <dgm:pt modelId="{4490D523-FC58-434D-B8B3-4ECBF65878A1}" type="sibTrans" cxnId="{ACA285C4-2856-470A-947D-6D12DDE8F782}">
      <dgm:prSet/>
      <dgm:spPr/>
      <dgm:t>
        <a:bodyPr/>
        <a:lstStyle/>
        <a:p>
          <a:endParaRPr lang="en-US" b="1"/>
        </a:p>
      </dgm:t>
    </dgm:pt>
    <dgm:pt modelId="{A72C8CC7-A9ED-4707-9180-D0DC84AA61D8}">
      <dgm:prSet phldrT="[Text]"/>
      <dgm:spPr/>
      <dgm:t>
        <a:bodyPr/>
        <a:lstStyle/>
        <a:p>
          <a:r>
            <a:rPr lang="en-US" b="1" dirty="0" smtClean="0"/>
            <a:t>Measurement</a:t>
          </a:r>
          <a:endParaRPr lang="en-US" b="1" dirty="0"/>
        </a:p>
      </dgm:t>
    </dgm:pt>
    <dgm:pt modelId="{391FD791-52B7-465B-A87A-ADD0100FC0CF}" type="parTrans" cxnId="{701C4377-3FBB-48B3-B20C-DDE30F48279E}">
      <dgm:prSet/>
      <dgm:spPr/>
      <dgm:t>
        <a:bodyPr/>
        <a:lstStyle/>
        <a:p>
          <a:endParaRPr lang="en-US" b="1"/>
        </a:p>
      </dgm:t>
    </dgm:pt>
    <dgm:pt modelId="{BAF562CB-E919-4284-B402-BFFF18A3128F}" type="sibTrans" cxnId="{701C4377-3FBB-48B3-B20C-DDE30F48279E}">
      <dgm:prSet/>
      <dgm:spPr/>
      <dgm:t>
        <a:bodyPr/>
        <a:lstStyle/>
        <a:p>
          <a:endParaRPr lang="en-US" b="1"/>
        </a:p>
      </dgm:t>
    </dgm:pt>
    <dgm:pt modelId="{9032683B-CB6E-4FEF-91F8-8930734B3396}">
      <dgm:prSet phldrT="[Text]"/>
      <dgm:spPr/>
      <dgm:t>
        <a:bodyPr/>
        <a:lstStyle/>
        <a:p>
          <a:r>
            <a:rPr lang="en-US" b="1" dirty="0" smtClean="0"/>
            <a:t>Activities</a:t>
          </a:r>
          <a:endParaRPr lang="en-US" b="1" dirty="0"/>
        </a:p>
      </dgm:t>
    </dgm:pt>
    <dgm:pt modelId="{14524384-3A59-4538-9FDC-F6BD4F6D38C2}" type="parTrans" cxnId="{F2C62E5C-B8AA-4573-B4EB-46ABE05F4745}">
      <dgm:prSet/>
      <dgm:spPr/>
      <dgm:t>
        <a:bodyPr/>
        <a:lstStyle/>
        <a:p>
          <a:endParaRPr lang="en-US" b="1"/>
        </a:p>
      </dgm:t>
    </dgm:pt>
    <dgm:pt modelId="{723A8D9D-AC40-475A-BF21-477DF06141A9}" type="sibTrans" cxnId="{F2C62E5C-B8AA-4573-B4EB-46ABE05F4745}">
      <dgm:prSet/>
      <dgm:spPr/>
      <dgm:t>
        <a:bodyPr/>
        <a:lstStyle/>
        <a:p>
          <a:endParaRPr lang="en-US" b="1"/>
        </a:p>
      </dgm:t>
    </dgm:pt>
    <dgm:pt modelId="{A113BA97-0EBC-424B-B6A2-6D432E3CE53D}">
      <dgm:prSet phldrT="[Text]"/>
      <dgm:spPr/>
      <dgm:t>
        <a:bodyPr/>
        <a:lstStyle/>
        <a:p>
          <a:r>
            <a:rPr lang="en-US" b="1" dirty="0" smtClean="0"/>
            <a:t>Comprehension</a:t>
          </a:r>
          <a:endParaRPr lang="en-US" b="1" dirty="0"/>
        </a:p>
      </dgm:t>
    </dgm:pt>
    <dgm:pt modelId="{AF992E6B-7542-4377-828B-4760CEB8FAD0}" type="parTrans" cxnId="{83AA6DC0-B599-46D8-B1F3-FDD6AB4A17A5}">
      <dgm:prSet/>
      <dgm:spPr/>
      <dgm:t>
        <a:bodyPr/>
        <a:lstStyle/>
        <a:p>
          <a:endParaRPr lang="en-US" b="1"/>
        </a:p>
      </dgm:t>
    </dgm:pt>
    <dgm:pt modelId="{29BFD11D-3844-403F-856E-37D22D589997}" type="sibTrans" cxnId="{83AA6DC0-B599-46D8-B1F3-FDD6AB4A17A5}">
      <dgm:prSet/>
      <dgm:spPr/>
      <dgm:t>
        <a:bodyPr/>
        <a:lstStyle/>
        <a:p>
          <a:endParaRPr lang="en-US" b="1"/>
        </a:p>
      </dgm:t>
    </dgm:pt>
    <dgm:pt modelId="{A326B585-6CC5-4214-A07D-0232B76F5821}">
      <dgm:prSet phldrT="[Text]"/>
      <dgm:spPr/>
      <dgm:t>
        <a:bodyPr/>
        <a:lstStyle/>
        <a:p>
          <a:r>
            <a:rPr lang="en-US" b="1" dirty="0" smtClean="0"/>
            <a:t>Reengineering</a:t>
          </a:r>
          <a:endParaRPr lang="en-US" b="1" dirty="0"/>
        </a:p>
      </dgm:t>
    </dgm:pt>
    <dgm:pt modelId="{90AE2BCD-0ABA-40DD-8AA3-22F23580D6B5}" type="parTrans" cxnId="{8F4865F6-A887-4677-A869-44BEB9C7FD74}">
      <dgm:prSet/>
      <dgm:spPr/>
      <dgm:t>
        <a:bodyPr/>
        <a:lstStyle/>
        <a:p>
          <a:endParaRPr lang="en-US" b="1"/>
        </a:p>
      </dgm:t>
    </dgm:pt>
    <dgm:pt modelId="{F00021FE-78CE-4946-BF9B-59BFA5518EC5}" type="sibTrans" cxnId="{8F4865F6-A887-4677-A869-44BEB9C7FD74}">
      <dgm:prSet/>
      <dgm:spPr/>
      <dgm:t>
        <a:bodyPr/>
        <a:lstStyle/>
        <a:p>
          <a:endParaRPr lang="en-US" b="1"/>
        </a:p>
      </dgm:t>
    </dgm:pt>
    <dgm:pt modelId="{B3BA790D-1C51-4E42-AAAA-C502781798C0}">
      <dgm:prSet phldrT="[Text]"/>
      <dgm:spPr/>
      <dgm:t>
        <a:bodyPr/>
        <a:lstStyle/>
        <a:p>
          <a:r>
            <a:rPr lang="en-US" b="1" dirty="0" smtClean="0"/>
            <a:t>Reverse Engineering</a:t>
          </a:r>
          <a:endParaRPr lang="en-US" b="1" dirty="0"/>
        </a:p>
      </dgm:t>
    </dgm:pt>
    <dgm:pt modelId="{017BA10C-3976-4455-92B4-2639517718F9}" type="parTrans" cxnId="{27D1B1DA-3228-4E49-B38D-70DBBBD751EF}">
      <dgm:prSet/>
      <dgm:spPr/>
      <dgm:t>
        <a:bodyPr/>
        <a:lstStyle/>
        <a:p>
          <a:endParaRPr lang="en-US" b="1"/>
        </a:p>
      </dgm:t>
    </dgm:pt>
    <dgm:pt modelId="{D26C7B25-28C9-45DA-90DD-BDC2E1DFF5AF}" type="sibTrans" cxnId="{27D1B1DA-3228-4E49-B38D-70DBBBD751EF}">
      <dgm:prSet/>
      <dgm:spPr/>
      <dgm:t>
        <a:bodyPr/>
        <a:lstStyle/>
        <a:p>
          <a:endParaRPr lang="en-US" b="1"/>
        </a:p>
      </dgm:t>
    </dgm:pt>
    <dgm:pt modelId="{51052C89-60B0-4E17-976E-36FA93DEB0E0}">
      <dgm:prSet phldrT="[Text]"/>
      <dgm:spPr/>
      <dgm:t>
        <a:bodyPr/>
        <a:lstStyle/>
        <a:p>
          <a:r>
            <a:rPr lang="en-US" b="1" dirty="0" smtClean="0"/>
            <a:t>Migration</a:t>
          </a:r>
          <a:endParaRPr lang="en-US" b="1" dirty="0"/>
        </a:p>
      </dgm:t>
    </dgm:pt>
    <dgm:pt modelId="{FB5255C2-E8EF-4024-B44F-9670F40060A5}" type="parTrans" cxnId="{D007F663-90B1-4ABD-BF62-8C68CE743240}">
      <dgm:prSet/>
      <dgm:spPr/>
      <dgm:t>
        <a:bodyPr/>
        <a:lstStyle/>
        <a:p>
          <a:endParaRPr lang="en-US" b="1"/>
        </a:p>
      </dgm:t>
    </dgm:pt>
    <dgm:pt modelId="{68E9CCBD-44A1-4DF3-B3A3-DD03E66849D6}" type="sibTrans" cxnId="{D007F663-90B1-4ABD-BF62-8C68CE743240}">
      <dgm:prSet/>
      <dgm:spPr/>
      <dgm:t>
        <a:bodyPr/>
        <a:lstStyle/>
        <a:p>
          <a:endParaRPr lang="en-US" b="1"/>
        </a:p>
      </dgm:t>
    </dgm:pt>
    <dgm:pt modelId="{92673FCA-C7D6-4C34-BDDE-945BC3B07996}">
      <dgm:prSet phldrT="[Text]"/>
      <dgm:spPr/>
      <dgm:t>
        <a:bodyPr/>
        <a:lstStyle/>
        <a:p>
          <a:r>
            <a:rPr lang="en-US" b="1" dirty="0" smtClean="0"/>
            <a:t>Retirement</a:t>
          </a:r>
          <a:endParaRPr lang="en-US" b="1" dirty="0"/>
        </a:p>
      </dgm:t>
    </dgm:pt>
    <dgm:pt modelId="{89CA9807-56BC-4483-9983-B2447C046254}" type="parTrans" cxnId="{065DA314-637F-48A0-B0A9-44F84642BD32}">
      <dgm:prSet/>
      <dgm:spPr/>
      <dgm:t>
        <a:bodyPr/>
        <a:lstStyle/>
        <a:p>
          <a:endParaRPr lang="en-US" b="1"/>
        </a:p>
      </dgm:t>
    </dgm:pt>
    <dgm:pt modelId="{AD8A11FF-C56D-402D-98DC-A62056A2B6CA}" type="sibTrans" cxnId="{065DA314-637F-48A0-B0A9-44F84642BD32}">
      <dgm:prSet/>
      <dgm:spPr/>
      <dgm:t>
        <a:bodyPr/>
        <a:lstStyle/>
        <a:p>
          <a:endParaRPr lang="en-US" b="1"/>
        </a:p>
      </dgm:t>
    </dgm:pt>
    <dgm:pt modelId="{DF483DA6-552B-4C13-A869-9B32E1E84A65}" type="pres">
      <dgm:prSet presAssocID="{9B9FC0EC-4473-433B-9E2B-A38472C626E6}" presName="hierChild1" presStyleCnt="0">
        <dgm:presLayoutVars>
          <dgm:orgChart val="1"/>
          <dgm:chPref val="1"/>
          <dgm:dir/>
          <dgm:animOne val="branch"/>
          <dgm:animLvl val="lvl"/>
          <dgm:resizeHandles/>
        </dgm:presLayoutVars>
      </dgm:prSet>
      <dgm:spPr/>
      <dgm:t>
        <a:bodyPr/>
        <a:lstStyle/>
        <a:p>
          <a:endParaRPr lang="en-US"/>
        </a:p>
      </dgm:t>
    </dgm:pt>
    <dgm:pt modelId="{0B740522-C078-4E07-A39E-0AB36CF8AFB4}" type="pres">
      <dgm:prSet presAssocID="{71A07B75-49A2-4726-8E9E-257519DD51DF}" presName="hierRoot1" presStyleCnt="0">
        <dgm:presLayoutVars>
          <dgm:hierBranch val="init"/>
        </dgm:presLayoutVars>
      </dgm:prSet>
      <dgm:spPr/>
    </dgm:pt>
    <dgm:pt modelId="{6C5D771B-4AEB-4845-9C41-8D3686CDF90A}" type="pres">
      <dgm:prSet presAssocID="{71A07B75-49A2-4726-8E9E-257519DD51DF}" presName="rootComposite1" presStyleCnt="0"/>
      <dgm:spPr/>
    </dgm:pt>
    <dgm:pt modelId="{4B7107E0-8B62-48A2-A069-A1CEEA125095}" type="pres">
      <dgm:prSet presAssocID="{71A07B75-49A2-4726-8E9E-257519DD51DF}" presName="rootText1" presStyleLbl="node0" presStyleIdx="0" presStyleCnt="1">
        <dgm:presLayoutVars>
          <dgm:chPref val="3"/>
        </dgm:presLayoutVars>
      </dgm:prSet>
      <dgm:spPr/>
      <dgm:t>
        <a:bodyPr/>
        <a:lstStyle/>
        <a:p>
          <a:endParaRPr lang="en-US"/>
        </a:p>
      </dgm:t>
    </dgm:pt>
    <dgm:pt modelId="{3354DD7B-6CFD-4280-AB90-5720A1FDE9DB}" type="pres">
      <dgm:prSet presAssocID="{71A07B75-49A2-4726-8E9E-257519DD51DF}" presName="rootConnector1" presStyleLbl="node1" presStyleIdx="0" presStyleCnt="0"/>
      <dgm:spPr/>
      <dgm:t>
        <a:bodyPr/>
        <a:lstStyle/>
        <a:p>
          <a:endParaRPr lang="en-US"/>
        </a:p>
      </dgm:t>
    </dgm:pt>
    <dgm:pt modelId="{3F95C9AD-FDB1-4E6B-81C3-C82784B35FC3}" type="pres">
      <dgm:prSet presAssocID="{71A07B75-49A2-4726-8E9E-257519DD51DF}" presName="hierChild2" presStyleCnt="0"/>
      <dgm:spPr/>
    </dgm:pt>
    <dgm:pt modelId="{5EBA6BA8-6508-4328-A817-B11D27179451}" type="pres">
      <dgm:prSet presAssocID="{EAE59741-5192-41D2-B961-9B5A37B7C8D1}" presName="Name37" presStyleLbl="parChTrans1D2" presStyleIdx="0" presStyleCnt="5"/>
      <dgm:spPr/>
      <dgm:t>
        <a:bodyPr/>
        <a:lstStyle/>
        <a:p>
          <a:endParaRPr lang="en-US"/>
        </a:p>
      </dgm:t>
    </dgm:pt>
    <dgm:pt modelId="{0F3EE32C-F699-4F2A-8ACB-DFA096769620}" type="pres">
      <dgm:prSet presAssocID="{EB40FA23-89D2-4ADB-8B63-87A1387026B3}" presName="hierRoot2" presStyleCnt="0">
        <dgm:presLayoutVars>
          <dgm:hierBranch val="init"/>
        </dgm:presLayoutVars>
      </dgm:prSet>
      <dgm:spPr/>
    </dgm:pt>
    <dgm:pt modelId="{62EA350F-76FB-42C4-880B-1739D4EB629E}" type="pres">
      <dgm:prSet presAssocID="{EB40FA23-89D2-4ADB-8B63-87A1387026B3}" presName="rootComposite" presStyleCnt="0"/>
      <dgm:spPr/>
    </dgm:pt>
    <dgm:pt modelId="{435124FD-0CDE-4615-B002-56943E4F2CB0}" type="pres">
      <dgm:prSet presAssocID="{EB40FA23-89D2-4ADB-8B63-87A1387026B3}" presName="rootText" presStyleLbl="node2" presStyleIdx="0" presStyleCnt="5">
        <dgm:presLayoutVars>
          <dgm:chPref val="3"/>
        </dgm:presLayoutVars>
      </dgm:prSet>
      <dgm:spPr/>
      <dgm:t>
        <a:bodyPr/>
        <a:lstStyle/>
        <a:p>
          <a:endParaRPr lang="en-US"/>
        </a:p>
      </dgm:t>
    </dgm:pt>
    <dgm:pt modelId="{E88AC6E0-F6AC-442D-92E8-BA6288493E09}" type="pres">
      <dgm:prSet presAssocID="{EB40FA23-89D2-4ADB-8B63-87A1387026B3}" presName="rootConnector" presStyleLbl="node2" presStyleIdx="0" presStyleCnt="5"/>
      <dgm:spPr/>
      <dgm:t>
        <a:bodyPr/>
        <a:lstStyle/>
        <a:p>
          <a:endParaRPr lang="en-US"/>
        </a:p>
      </dgm:t>
    </dgm:pt>
    <dgm:pt modelId="{7501FEBD-B0A5-4734-9A27-51A4F8C17C4E}" type="pres">
      <dgm:prSet presAssocID="{EB40FA23-89D2-4ADB-8B63-87A1387026B3}" presName="hierChild4" presStyleCnt="0"/>
      <dgm:spPr/>
    </dgm:pt>
    <dgm:pt modelId="{4C7314D7-5EB3-4129-873B-834842CE1197}" type="pres">
      <dgm:prSet presAssocID="{7520C50C-11C6-4FB8-B02E-49DB135EC8CA}" presName="Name37" presStyleLbl="parChTrans1D3" presStyleIdx="0" presStyleCnt="15"/>
      <dgm:spPr/>
      <dgm:t>
        <a:bodyPr/>
        <a:lstStyle/>
        <a:p>
          <a:endParaRPr lang="en-US"/>
        </a:p>
      </dgm:t>
    </dgm:pt>
    <dgm:pt modelId="{2E950F7E-B999-458F-9069-242DD46B0E47}" type="pres">
      <dgm:prSet presAssocID="{F7BAA8B0-85EC-4C5A-A441-AFA9D42E1E1A}" presName="hierRoot2" presStyleCnt="0">
        <dgm:presLayoutVars>
          <dgm:hierBranch val="init"/>
        </dgm:presLayoutVars>
      </dgm:prSet>
      <dgm:spPr/>
    </dgm:pt>
    <dgm:pt modelId="{194DDD10-659F-4EA6-8093-74615B99A0D5}" type="pres">
      <dgm:prSet presAssocID="{F7BAA8B0-85EC-4C5A-A441-AFA9D42E1E1A}" presName="rootComposite" presStyleCnt="0"/>
      <dgm:spPr/>
    </dgm:pt>
    <dgm:pt modelId="{E862CC8F-CBC4-48BC-BFA4-E74A6E51B4B9}" type="pres">
      <dgm:prSet presAssocID="{F7BAA8B0-85EC-4C5A-A441-AFA9D42E1E1A}" presName="rootText" presStyleLbl="node3" presStyleIdx="0" presStyleCnt="15">
        <dgm:presLayoutVars>
          <dgm:chPref val="3"/>
        </dgm:presLayoutVars>
      </dgm:prSet>
      <dgm:spPr/>
      <dgm:t>
        <a:bodyPr/>
        <a:lstStyle/>
        <a:p>
          <a:endParaRPr lang="en-US"/>
        </a:p>
      </dgm:t>
    </dgm:pt>
    <dgm:pt modelId="{07283654-39A3-4D82-B01E-B754E622366D}" type="pres">
      <dgm:prSet presAssocID="{F7BAA8B0-85EC-4C5A-A441-AFA9D42E1E1A}" presName="rootConnector" presStyleLbl="node3" presStyleIdx="0" presStyleCnt="15"/>
      <dgm:spPr/>
      <dgm:t>
        <a:bodyPr/>
        <a:lstStyle/>
        <a:p>
          <a:endParaRPr lang="en-US"/>
        </a:p>
      </dgm:t>
    </dgm:pt>
    <dgm:pt modelId="{9996DCDD-5556-4893-A968-BDC70882DD75}" type="pres">
      <dgm:prSet presAssocID="{F7BAA8B0-85EC-4C5A-A441-AFA9D42E1E1A}" presName="hierChild4" presStyleCnt="0"/>
      <dgm:spPr/>
    </dgm:pt>
    <dgm:pt modelId="{CC83DAC3-2CA6-4CE3-9D7D-C93A6D9663C3}" type="pres">
      <dgm:prSet presAssocID="{F7BAA8B0-85EC-4C5A-A441-AFA9D42E1E1A}" presName="hierChild5" presStyleCnt="0"/>
      <dgm:spPr/>
    </dgm:pt>
    <dgm:pt modelId="{D8CEA651-E18D-4275-8DE1-5BF8513873C7}" type="pres">
      <dgm:prSet presAssocID="{12057358-295C-4742-8495-FC107557A4FB}" presName="Name37" presStyleLbl="parChTrans1D3" presStyleIdx="1" presStyleCnt="15"/>
      <dgm:spPr/>
      <dgm:t>
        <a:bodyPr/>
        <a:lstStyle/>
        <a:p>
          <a:endParaRPr lang="en-US"/>
        </a:p>
      </dgm:t>
    </dgm:pt>
    <dgm:pt modelId="{6FFB5968-DA80-43CC-AABA-EAA11BBB8C1C}" type="pres">
      <dgm:prSet presAssocID="{1EDEFCB3-8198-4B9F-94FC-A90D4A72D981}" presName="hierRoot2" presStyleCnt="0">
        <dgm:presLayoutVars>
          <dgm:hierBranch val="init"/>
        </dgm:presLayoutVars>
      </dgm:prSet>
      <dgm:spPr/>
    </dgm:pt>
    <dgm:pt modelId="{C0B7451D-1002-4E5E-84C9-9B3AA1075B8A}" type="pres">
      <dgm:prSet presAssocID="{1EDEFCB3-8198-4B9F-94FC-A90D4A72D981}" presName="rootComposite" presStyleCnt="0"/>
      <dgm:spPr/>
    </dgm:pt>
    <dgm:pt modelId="{C1CD1203-115E-4E3C-A644-53EA82E7D12A}" type="pres">
      <dgm:prSet presAssocID="{1EDEFCB3-8198-4B9F-94FC-A90D4A72D981}" presName="rootText" presStyleLbl="node3" presStyleIdx="1" presStyleCnt="15">
        <dgm:presLayoutVars>
          <dgm:chPref val="3"/>
        </dgm:presLayoutVars>
      </dgm:prSet>
      <dgm:spPr/>
      <dgm:t>
        <a:bodyPr/>
        <a:lstStyle/>
        <a:p>
          <a:endParaRPr lang="en-US"/>
        </a:p>
      </dgm:t>
    </dgm:pt>
    <dgm:pt modelId="{12F9B6E4-6A8E-493F-A7A5-17D08E6A339F}" type="pres">
      <dgm:prSet presAssocID="{1EDEFCB3-8198-4B9F-94FC-A90D4A72D981}" presName="rootConnector" presStyleLbl="node3" presStyleIdx="1" presStyleCnt="15"/>
      <dgm:spPr/>
      <dgm:t>
        <a:bodyPr/>
        <a:lstStyle/>
        <a:p>
          <a:endParaRPr lang="en-US"/>
        </a:p>
      </dgm:t>
    </dgm:pt>
    <dgm:pt modelId="{CCDEA6E5-5AD1-416B-9B0F-84C1F201CF22}" type="pres">
      <dgm:prSet presAssocID="{1EDEFCB3-8198-4B9F-94FC-A90D4A72D981}" presName="hierChild4" presStyleCnt="0"/>
      <dgm:spPr/>
    </dgm:pt>
    <dgm:pt modelId="{5BFB8712-F04C-4DFB-8998-4058F5D7501E}" type="pres">
      <dgm:prSet presAssocID="{1EDEFCB3-8198-4B9F-94FC-A90D4A72D981}" presName="hierChild5" presStyleCnt="0"/>
      <dgm:spPr/>
    </dgm:pt>
    <dgm:pt modelId="{E14D2DAE-5040-4D73-9F25-77E8E50E0425}" type="pres">
      <dgm:prSet presAssocID="{E2472597-B01F-44E1-9C6A-74A39F975246}" presName="Name37" presStyleLbl="parChTrans1D3" presStyleIdx="2" presStyleCnt="15"/>
      <dgm:spPr/>
      <dgm:t>
        <a:bodyPr/>
        <a:lstStyle/>
        <a:p>
          <a:endParaRPr lang="en-US"/>
        </a:p>
      </dgm:t>
    </dgm:pt>
    <dgm:pt modelId="{32D5DE84-821A-4193-994C-2517BA024430}" type="pres">
      <dgm:prSet presAssocID="{E558940C-EFAA-448B-B96F-DAD2F4DCCC98}" presName="hierRoot2" presStyleCnt="0">
        <dgm:presLayoutVars>
          <dgm:hierBranch val="init"/>
        </dgm:presLayoutVars>
      </dgm:prSet>
      <dgm:spPr/>
    </dgm:pt>
    <dgm:pt modelId="{9F005D89-2BE5-4FF7-9E72-3974C4D3350B}" type="pres">
      <dgm:prSet presAssocID="{E558940C-EFAA-448B-B96F-DAD2F4DCCC98}" presName="rootComposite" presStyleCnt="0"/>
      <dgm:spPr/>
    </dgm:pt>
    <dgm:pt modelId="{97DA0EB6-C673-4DD9-A270-134521316385}" type="pres">
      <dgm:prSet presAssocID="{E558940C-EFAA-448B-B96F-DAD2F4DCCC98}" presName="rootText" presStyleLbl="node3" presStyleIdx="2" presStyleCnt="15">
        <dgm:presLayoutVars>
          <dgm:chPref val="3"/>
        </dgm:presLayoutVars>
      </dgm:prSet>
      <dgm:spPr/>
      <dgm:t>
        <a:bodyPr/>
        <a:lstStyle/>
        <a:p>
          <a:endParaRPr lang="en-US"/>
        </a:p>
      </dgm:t>
    </dgm:pt>
    <dgm:pt modelId="{5F7D7684-BD0F-4FF7-A862-ADBF0716CF14}" type="pres">
      <dgm:prSet presAssocID="{E558940C-EFAA-448B-B96F-DAD2F4DCCC98}" presName="rootConnector" presStyleLbl="node3" presStyleIdx="2" presStyleCnt="15"/>
      <dgm:spPr/>
      <dgm:t>
        <a:bodyPr/>
        <a:lstStyle/>
        <a:p>
          <a:endParaRPr lang="en-US"/>
        </a:p>
      </dgm:t>
    </dgm:pt>
    <dgm:pt modelId="{A23E3676-E404-424E-B932-68F4AA6FEFA0}" type="pres">
      <dgm:prSet presAssocID="{E558940C-EFAA-448B-B96F-DAD2F4DCCC98}" presName="hierChild4" presStyleCnt="0"/>
      <dgm:spPr/>
    </dgm:pt>
    <dgm:pt modelId="{3F21EDA4-56AE-46C4-83DA-B52ACAB47C51}" type="pres">
      <dgm:prSet presAssocID="{E558940C-EFAA-448B-B96F-DAD2F4DCCC98}" presName="hierChild5" presStyleCnt="0"/>
      <dgm:spPr/>
    </dgm:pt>
    <dgm:pt modelId="{95936C24-CF70-4110-A7C2-531C0B787D8E}" type="pres">
      <dgm:prSet presAssocID="{B60D0A6F-D2D1-44B7-AF2F-2FB97DCC2F17}" presName="Name37" presStyleLbl="parChTrans1D3" presStyleIdx="3" presStyleCnt="15"/>
      <dgm:spPr/>
      <dgm:t>
        <a:bodyPr/>
        <a:lstStyle/>
        <a:p>
          <a:endParaRPr lang="en-US"/>
        </a:p>
      </dgm:t>
    </dgm:pt>
    <dgm:pt modelId="{A0406CE7-1F27-4317-8694-AF6491340296}" type="pres">
      <dgm:prSet presAssocID="{3B233294-A895-4E97-BFB1-EEBA6E32BBD2}" presName="hierRoot2" presStyleCnt="0">
        <dgm:presLayoutVars>
          <dgm:hierBranch val="init"/>
        </dgm:presLayoutVars>
      </dgm:prSet>
      <dgm:spPr/>
    </dgm:pt>
    <dgm:pt modelId="{ED39C1B3-ADDB-4AD9-967F-81C4D2C9BFB8}" type="pres">
      <dgm:prSet presAssocID="{3B233294-A895-4E97-BFB1-EEBA6E32BBD2}" presName="rootComposite" presStyleCnt="0"/>
      <dgm:spPr/>
    </dgm:pt>
    <dgm:pt modelId="{BEE2DFC4-AF04-48B0-A943-C121FD8C3575}" type="pres">
      <dgm:prSet presAssocID="{3B233294-A895-4E97-BFB1-EEBA6E32BBD2}" presName="rootText" presStyleLbl="node3" presStyleIdx="3" presStyleCnt="15">
        <dgm:presLayoutVars>
          <dgm:chPref val="3"/>
        </dgm:presLayoutVars>
      </dgm:prSet>
      <dgm:spPr/>
      <dgm:t>
        <a:bodyPr/>
        <a:lstStyle/>
        <a:p>
          <a:endParaRPr lang="en-US"/>
        </a:p>
      </dgm:t>
    </dgm:pt>
    <dgm:pt modelId="{97B9B239-557D-41EE-94FE-813A5CC9505D}" type="pres">
      <dgm:prSet presAssocID="{3B233294-A895-4E97-BFB1-EEBA6E32BBD2}" presName="rootConnector" presStyleLbl="node3" presStyleIdx="3" presStyleCnt="15"/>
      <dgm:spPr/>
      <dgm:t>
        <a:bodyPr/>
        <a:lstStyle/>
        <a:p>
          <a:endParaRPr lang="en-US"/>
        </a:p>
      </dgm:t>
    </dgm:pt>
    <dgm:pt modelId="{6108FD5B-AD15-495F-9C9D-E08A66E61E14}" type="pres">
      <dgm:prSet presAssocID="{3B233294-A895-4E97-BFB1-EEBA6E32BBD2}" presName="hierChild4" presStyleCnt="0"/>
      <dgm:spPr/>
    </dgm:pt>
    <dgm:pt modelId="{CCFE9681-C2EE-4243-8F3B-F9DF2F17C89A}" type="pres">
      <dgm:prSet presAssocID="{3B233294-A895-4E97-BFB1-EEBA6E32BBD2}" presName="hierChild5" presStyleCnt="0"/>
      <dgm:spPr/>
    </dgm:pt>
    <dgm:pt modelId="{8295E294-4C0B-41B3-A557-8F85A594B942}" type="pres">
      <dgm:prSet presAssocID="{70BF7922-6F91-460E-AAF5-77262FCE5B36}" presName="Name37" presStyleLbl="parChTrans1D3" presStyleIdx="4" presStyleCnt="15"/>
      <dgm:spPr/>
      <dgm:t>
        <a:bodyPr/>
        <a:lstStyle/>
        <a:p>
          <a:endParaRPr lang="en-US"/>
        </a:p>
      </dgm:t>
    </dgm:pt>
    <dgm:pt modelId="{0F15E8C2-7F9B-4115-BD0A-B7EDA364CE53}" type="pres">
      <dgm:prSet presAssocID="{B2254AEA-390E-447B-A861-42BDF8ADC6DF}" presName="hierRoot2" presStyleCnt="0">
        <dgm:presLayoutVars>
          <dgm:hierBranch val="init"/>
        </dgm:presLayoutVars>
      </dgm:prSet>
      <dgm:spPr/>
    </dgm:pt>
    <dgm:pt modelId="{AAC1A990-055C-4EA1-B546-814FF350A591}" type="pres">
      <dgm:prSet presAssocID="{B2254AEA-390E-447B-A861-42BDF8ADC6DF}" presName="rootComposite" presStyleCnt="0"/>
      <dgm:spPr/>
    </dgm:pt>
    <dgm:pt modelId="{F378E9C8-DDAC-44BE-96B2-8E6D8B80B1CF}" type="pres">
      <dgm:prSet presAssocID="{B2254AEA-390E-447B-A861-42BDF8ADC6DF}" presName="rootText" presStyleLbl="node3" presStyleIdx="4" presStyleCnt="15">
        <dgm:presLayoutVars>
          <dgm:chPref val="3"/>
        </dgm:presLayoutVars>
      </dgm:prSet>
      <dgm:spPr/>
      <dgm:t>
        <a:bodyPr/>
        <a:lstStyle/>
        <a:p>
          <a:endParaRPr lang="en-US"/>
        </a:p>
      </dgm:t>
    </dgm:pt>
    <dgm:pt modelId="{7FEFAA66-A3CC-4262-99F4-98246FD01CB0}" type="pres">
      <dgm:prSet presAssocID="{B2254AEA-390E-447B-A861-42BDF8ADC6DF}" presName="rootConnector" presStyleLbl="node3" presStyleIdx="4" presStyleCnt="15"/>
      <dgm:spPr/>
      <dgm:t>
        <a:bodyPr/>
        <a:lstStyle/>
        <a:p>
          <a:endParaRPr lang="en-US"/>
        </a:p>
      </dgm:t>
    </dgm:pt>
    <dgm:pt modelId="{FC367678-5281-4B1D-964B-45901F1F566D}" type="pres">
      <dgm:prSet presAssocID="{B2254AEA-390E-447B-A861-42BDF8ADC6DF}" presName="hierChild4" presStyleCnt="0"/>
      <dgm:spPr/>
    </dgm:pt>
    <dgm:pt modelId="{40BB355F-99EB-4AD1-8CDC-CBAC18887987}" type="pres">
      <dgm:prSet presAssocID="{B2254AEA-390E-447B-A861-42BDF8ADC6DF}" presName="hierChild5" presStyleCnt="0"/>
      <dgm:spPr/>
    </dgm:pt>
    <dgm:pt modelId="{DF753189-D29D-49A5-B73E-66D080065CCB}" type="pres">
      <dgm:prSet presAssocID="{EB40FA23-89D2-4ADB-8B63-87A1387026B3}" presName="hierChild5" presStyleCnt="0"/>
      <dgm:spPr/>
    </dgm:pt>
    <dgm:pt modelId="{65CD1121-CB5F-407C-A55E-CAD0B17C5E2F}" type="pres">
      <dgm:prSet presAssocID="{CCCAAFAC-AB6A-4D42-8C67-412A986E55A6}" presName="Name37" presStyleLbl="parChTrans1D2" presStyleIdx="1" presStyleCnt="5"/>
      <dgm:spPr/>
      <dgm:t>
        <a:bodyPr/>
        <a:lstStyle/>
        <a:p>
          <a:endParaRPr lang="en-US"/>
        </a:p>
      </dgm:t>
    </dgm:pt>
    <dgm:pt modelId="{D9EF87A0-59AA-4937-8F36-4AF2775204C1}" type="pres">
      <dgm:prSet presAssocID="{FD26B770-156D-4A9E-BC21-769435F70BCB}" presName="hierRoot2" presStyleCnt="0">
        <dgm:presLayoutVars>
          <dgm:hierBranch val="init"/>
        </dgm:presLayoutVars>
      </dgm:prSet>
      <dgm:spPr/>
    </dgm:pt>
    <dgm:pt modelId="{7BEEB512-0F8F-46EA-8431-B3A4837EFD05}" type="pres">
      <dgm:prSet presAssocID="{FD26B770-156D-4A9E-BC21-769435F70BCB}" presName="rootComposite" presStyleCnt="0"/>
      <dgm:spPr/>
    </dgm:pt>
    <dgm:pt modelId="{5A48E3CE-4A64-45C1-BF17-B0BD2CEEFF59}" type="pres">
      <dgm:prSet presAssocID="{FD26B770-156D-4A9E-BC21-769435F70BCB}" presName="rootText" presStyleLbl="node2" presStyleIdx="1" presStyleCnt="5">
        <dgm:presLayoutVars>
          <dgm:chPref val="3"/>
        </dgm:presLayoutVars>
      </dgm:prSet>
      <dgm:spPr/>
      <dgm:t>
        <a:bodyPr/>
        <a:lstStyle/>
        <a:p>
          <a:endParaRPr lang="en-US"/>
        </a:p>
      </dgm:t>
    </dgm:pt>
    <dgm:pt modelId="{EDBCCE99-1439-411D-A8C8-090FC9224388}" type="pres">
      <dgm:prSet presAssocID="{FD26B770-156D-4A9E-BC21-769435F70BCB}" presName="rootConnector" presStyleLbl="node2" presStyleIdx="1" presStyleCnt="5"/>
      <dgm:spPr/>
      <dgm:t>
        <a:bodyPr/>
        <a:lstStyle/>
        <a:p>
          <a:endParaRPr lang="en-US"/>
        </a:p>
      </dgm:t>
    </dgm:pt>
    <dgm:pt modelId="{13BA8D22-D2CA-4377-BADB-47EFB2041F6F}" type="pres">
      <dgm:prSet presAssocID="{FD26B770-156D-4A9E-BC21-769435F70BCB}" presName="hierChild4" presStyleCnt="0"/>
      <dgm:spPr/>
    </dgm:pt>
    <dgm:pt modelId="{A993C43B-8002-435A-A1F8-AC170F96C796}" type="pres">
      <dgm:prSet presAssocID="{6F0E2C97-BE32-43A7-B4F1-9EA170CAA58F}" presName="Name37" presStyleLbl="parChTrans1D3" presStyleIdx="5" presStyleCnt="15"/>
      <dgm:spPr/>
      <dgm:t>
        <a:bodyPr/>
        <a:lstStyle/>
        <a:p>
          <a:endParaRPr lang="en-US"/>
        </a:p>
      </dgm:t>
    </dgm:pt>
    <dgm:pt modelId="{31A1C999-569A-41D6-8B3D-EAA960A48A7F}" type="pres">
      <dgm:prSet presAssocID="{02CC379F-0085-40ED-82BD-ED342B14CB72}" presName="hierRoot2" presStyleCnt="0">
        <dgm:presLayoutVars>
          <dgm:hierBranch val="init"/>
        </dgm:presLayoutVars>
      </dgm:prSet>
      <dgm:spPr/>
    </dgm:pt>
    <dgm:pt modelId="{3D824EB4-45F8-4D3D-A2F4-DD429EAF9EED}" type="pres">
      <dgm:prSet presAssocID="{02CC379F-0085-40ED-82BD-ED342B14CB72}" presName="rootComposite" presStyleCnt="0"/>
      <dgm:spPr/>
    </dgm:pt>
    <dgm:pt modelId="{952DE969-2EAF-4B2C-989D-B0AC6A523142}" type="pres">
      <dgm:prSet presAssocID="{02CC379F-0085-40ED-82BD-ED342B14CB72}" presName="rootText" presStyleLbl="node3" presStyleIdx="5" presStyleCnt="15">
        <dgm:presLayoutVars>
          <dgm:chPref val="3"/>
        </dgm:presLayoutVars>
      </dgm:prSet>
      <dgm:spPr/>
      <dgm:t>
        <a:bodyPr/>
        <a:lstStyle/>
        <a:p>
          <a:endParaRPr lang="en-US"/>
        </a:p>
      </dgm:t>
    </dgm:pt>
    <dgm:pt modelId="{4FC7EBDA-8665-4C27-9D82-D2A47B52E011}" type="pres">
      <dgm:prSet presAssocID="{02CC379F-0085-40ED-82BD-ED342B14CB72}" presName="rootConnector" presStyleLbl="node3" presStyleIdx="5" presStyleCnt="15"/>
      <dgm:spPr/>
      <dgm:t>
        <a:bodyPr/>
        <a:lstStyle/>
        <a:p>
          <a:endParaRPr lang="en-US"/>
        </a:p>
      </dgm:t>
    </dgm:pt>
    <dgm:pt modelId="{CD48C0CA-E1F7-4C66-863C-4A22C64A0ED5}" type="pres">
      <dgm:prSet presAssocID="{02CC379F-0085-40ED-82BD-ED342B14CB72}" presName="hierChild4" presStyleCnt="0"/>
      <dgm:spPr/>
    </dgm:pt>
    <dgm:pt modelId="{742A180F-9460-4356-B71E-97CADED1B4CA}" type="pres">
      <dgm:prSet presAssocID="{02CC379F-0085-40ED-82BD-ED342B14CB72}" presName="hierChild5" presStyleCnt="0"/>
      <dgm:spPr/>
    </dgm:pt>
    <dgm:pt modelId="{09B47B21-631F-48AE-9882-B15AF1B3464E}" type="pres">
      <dgm:prSet presAssocID="{7D9920C9-0F31-4BEB-8471-74D6161AE353}" presName="Name37" presStyleLbl="parChTrans1D3" presStyleIdx="6" presStyleCnt="15"/>
      <dgm:spPr/>
      <dgm:t>
        <a:bodyPr/>
        <a:lstStyle/>
        <a:p>
          <a:endParaRPr lang="en-US"/>
        </a:p>
      </dgm:t>
    </dgm:pt>
    <dgm:pt modelId="{69D31826-3044-4EA2-98CA-FF33D2368AF9}" type="pres">
      <dgm:prSet presAssocID="{D8A713BF-2471-4AD3-A28D-001F18D3E6F3}" presName="hierRoot2" presStyleCnt="0">
        <dgm:presLayoutVars>
          <dgm:hierBranch val="init"/>
        </dgm:presLayoutVars>
      </dgm:prSet>
      <dgm:spPr/>
    </dgm:pt>
    <dgm:pt modelId="{7183C797-D624-46BE-8788-A276614AE0C7}" type="pres">
      <dgm:prSet presAssocID="{D8A713BF-2471-4AD3-A28D-001F18D3E6F3}" presName="rootComposite" presStyleCnt="0"/>
      <dgm:spPr/>
    </dgm:pt>
    <dgm:pt modelId="{31AA5DC3-1E9D-4509-9EC7-65E337FED944}" type="pres">
      <dgm:prSet presAssocID="{D8A713BF-2471-4AD3-A28D-001F18D3E6F3}" presName="rootText" presStyleLbl="node3" presStyleIdx="6" presStyleCnt="15">
        <dgm:presLayoutVars>
          <dgm:chPref val="3"/>
        </dgm:presLayoutVars>
      </dgm:prSet>
      <dgm:spPr/>
      <dgm:t>
        <a:bodyPr/>
        <a:lstStyle/>
        <a:p>
          <a:endParaRPr lang="en-US"/>
        </a:p>
      </dgm:t>
    </dgm:pt>
    <dgm:pt modelId="{87EC862F-2942-41F2-A82A-6E8952F45EB9}" type="pres">
      <dgm:prSet presAssocID="{D8A713BF-2471-4AD3-A28D-001F18D3E6F3}" presName="rootConnector" presStyleLbl="node3" presStyleIdx="6" presStyleCnt="15"/>
      <dgm:spPr/>
      <dgm:t>
        <a:bodyPr/>
        <a:lstStyle/>
        <a:p>
          <a:endParaRPr lang="en-US"/>
        </a:p>
      </dgm:t>
    </dgm:pt>
    <dgm:pt modelId="{FAA5193C-0271-4645-A96A-23C870E32465}" type="pres">
      <dgm:prSet presAssocID="{D8A713BF-2471-4AD3-A28D-001F18D3E6F3}" presName="hierChild4" presStyleCnt="0"/>
      <dgm:spPr/>
    </dgm:pt>
    <dgm:pt modelId="{56E35E29-DD85-4744-9720-1AF3E9F69DD9}" type="pres">
      <dgm:prSet presAssocID="{D8A713BF-2471-4AD3-A28D-001F18D3E6F3}" presName="hierChild5" presStyleCnt="0"/>
      <dgm:spPr/>
    </dgm:pt>
    <dgm:pt modelId="{37E34C7E-6812-48BA-A9A9-6123281EDB20}" type="pres">
      <dgm:prSet presAssocID="{E8C8070A-B69E-4122-9F4D-8B3DA6004E65}" presName="Name37" presStyleLbl="parChTrans1D3" presStyleIdx="7" presStyleCnt="15"/>
      <dgm:spPr/>
      <dgm:t>
        <a:bodyPr/>
        <a:lstStyle/>
        <a:p>
          <a:endParaRPr lang="en-US"/>
        </a:p>
      </dgm:t>
    </dgm:pt>
    <dgm:pt modelId="{FAFDB153-730F-4ED8-8B58-1CFE3A2008F5}" type="pres">
      <dgm:prSet presAssocID="{35F2A810-B324-4E9B-AC2C-11088641605B}" presName="hierRoot2" presStyleCnt="0">
        <dgm:presLayoutVars>
          <dgm:hierBranch val="init"/>
        </dgm:presLayoutVars>
      </dgm:prSet>
      <dgm:spPr/>
    </dgm:pt>
    <dgm:pt modelId="{D4042EB2-43FB-4C0F-936F-BCD8BCF98C90}" type="pres">
      <dgm:prSet presAssocID="{35F2A810-B324-4E9B-AC2C-11088641605B}" presName="rootComposite" presStyleCnt="0"/>
      <dgm:spPr/>
    </dgm:pt>
    <dgm:pt modelId="{21C89418-09D0-424E-83CA-6E421639D4E9}" type="pres">
      <dgm:prSet presAssocID="{35F2A810-B324-4E9B-AC2C-11088641605B}" presName="rootText" presStyleLbl="node3" presStyleIdx="7" presStyleCnt="15">
        <dgm:presLayoutVars>
          <dgm:chPref val="3"/>
        </dgm:presLayoutVars>
      </dgm:prSet>
      <dgm:spPr/>
      <dgm:t>
        <a:bodyPr/>
        <a:lstStyle/>
        <a:p>
          <a:endParaRPr lang="en-US"/>
        </a:p>
      </dgm:t>
    </dgm:pt>
    <dgm:pt modelId="{AE68F59B-36EC-4EBA-AB8A-91CE28C2A688}" type="pres">
      <dgm:prSet presAssocID="{35F2A810-B324-4E9B-AC2C-11088641605B}" presName="rootConnector" presStyleLbl="node3" presStyleIdx="7" presStyleCnt="15"/>
      <dgm:spPr/>
      <dgm:t>
        <a:bodyPr/>
        <a:lstStyle/>
        <a:p>
          <a:endParaRPr lang="en-US"/>
        </a:p>
      </dgm:t>
    </dgm:pt>
    <dgm:pt modelId="{D7066833-DEBC-40FA-9C41-7D72B1810BCF}" type="pres">
      <dgm:prSet presAssocID="{35F2A810-B324-4E9B-AC2C-11088641605B}" presName="hierChild4" presStyleCnt="0"/>
      <dgm:spPr/>
    </dgm:pt>
    <dgm:pt modelId="{CF7AE3F4-16A6-4781-B3D7-BF4D527D9002}" type="pres">
      <dgm:prSet presAssocID="{35F2A810-B324-4E9B-AC2C-11088641605B}" presName="hierChild5" presStyleCnt="0"/>
      <dgm:spPr/>
    </dgm:pt>
    <dgm:pt modelId="{A06C3AC7-918D-4206-A273-D207E648FCDA}" type="pres">
      <dgm:prSet presAssocID="{391FD791-52B7-465B-A87A-ADD0100FC0CF}" presName="Name37" presStyleLbl="parChTrans1D3" presStyleIdx="8" presStyleCnt="15"/>
      <dgm:spPr/>
      <dgm:t>
        <a:bodyPr/>
        <a:lstStyle/>
        <a:p>
          <a:endParaRPr lang="en-US"/>
        </a:p>
      </dgm:t>
    </dgm:pt>
    <dgm:pt modelId="{7B3511A1-3B93-43F7-97EE-8E3E08558F5D}" type="pres">
      <dgm:prSet presAssocID="{A72C8CC7-A9ED-4707-9180-D0DC84AA61D8}" presName="hierRoot2" presStyleCnt="0">
        <dgm:presLayoutVars>
          <dgm:hierBranch val="init"/>
        </dgm:presLayoutVars>
      </dgm:prSet>
      <dgm:spPr/>
    </dgm:pt>
    <dgm:pt modelId="{386A59E8-57A7-4A36-9DF1-C9EA7CF4ED77}" type="pres">
      <dgm:prSet presAssocID="{A72C8CC7-A9ED-4707-9180-D0DC84AA61D8}" presName="rootComposite" presStyleCnt="0"/>
      <dgm:spPr/>
    </dgm:pt>
    <dgm:pt modelId="{DBA7D3F3-4CD5-4196-8309-1269EBE1CCD0}" type="pres">
      <dgm:prSet presAssocID="{A72C8CC7-A9ED-4707-9180-D0DC84AA61D8}" presName="rootText" presStyleLbl="node3" presStyleIdx="8" presStyleCnt="15">
        <dgm:presLayoutVars>
          <dgm:chPref val="3"/>
        </dgm:presLayoutVars>
      </dgm:prSet>
      <dgm:spPr/>
      <dgm:t>
        <a:bodyPr/>
        <a:lstStyle/>
        <a:p>
          <a:endParaRPr lang="en-US"/>
        </a:p>
      </dgm:t>
    </dgm:pt>
    <dgm:pt modelId="{805D54C6-F958-4F79-83AC-741BAF2B655D}" type="pres">
      <dgm:prSet presAssocID="{A72C8CC7-A9ED-4707-9180-D0DC84AA61D8}" presName="rootConnector" presStyleLbl="node3" presStyleIdx="8" presStyleCnt="15"/>
      <dgm:spPr/>
      <dgm:t>
        <a:bodyPr/>
        <a:lstStyle/>
        <a:p>
          <a:endParaRPr lang="en-US"/>
        </a:p>
      </dgm:t>
    </dgm:pt>
    <dgm:pt modelId="{653E65CC-371E-463A-AB74-51F1EE0B119F}" type="pres">
      <dgm:prSet presAssocID="{A72C8CC7-A9ED-4707-9180-D0DC84AA61D8}" presName="hierChild4" presStyleCnt="0"/>
      <dgm:spPr/>
    </dgm:pt>
    <dgm:pt modelId="{EDD095EB-2F86-4DA1-9464-F7AA299C5C7E}" type="pres">
      <dgm:prSet presAssocID="{A72C8CC7-A9ED-4707-9180-D0DC84AA61D8}" presName="hierChild5" presStyleCnt="0"/>
      <dgm:spPr/>
    </dgm:pt>
    <dgm:pt modelId="{4BFB6388-4D9C-4657-815C-EA98C45D9FD6}" type="pres">
      <dgm:prSet presAssocID="{FD26B770-156D-4A9E-BC21-769435F70BCB}" presName="hierChild5" presStyleCnt="0"/>
      <dgm:spPr/>
    </dgm:pt>
    <dgm:pt modelId="{52FC7745-EF19-44E3-976C-D84E11E2A9D0}" type="pres">
      <dgm:prSet presAssocID="{D1B3B5B9-F82B-415C-93F2-166FD6707587}" presName="Name37" presStyleLbl="parChTrans1D2" presStyleIdx="2" presStyleCnt="5"/>
      <dgm:spPr/>
      <dgm:t>
        <a:bodyPr/>
        <a:lstStyle/>
        <a:p>
          <a:endParaRPr lang="en-US"/>
        </a:p>
      </dgm:t>
    </dgm:pt>
    <dgm:pt modelId="{56C75490-462E-4475-A528-6393377AA6DA}" type="pres">
      <dgm:prSet presAssocID="{76BC89B1-6A6D-4B04-9C03-BA0273DD654D}" presName="hierRoot2" presStyleCnt="0">
        <dgm:presLayoutVars>
          <dgm:hierBranch val="init"/>
        </dgm:presLayoutVars>
      </dgm:prSet>
      <dgm:spPr/>
    </dgm:pt>
    <dgm:pt modelId="{83E00511-F0D1-40FB-B4D8-50EB76007D22}" type="pres">
      <dgm:prSet presAssocID="{76BC89B1-6A6D-4B04-9C03-BA0273DD654D}" presName="rootComposite" presStyleCnt="0"/>
      <dgm:spPr/>
    </dgm:pt>
    <dgm:pt modelId="{4DE69A34-671C-4214-945F-D4EF0BB6FDD5}" type="pres">
      <dgm:prSet presAssocID="{76BC89B1-6A6D-4B04-9C03-BA0273DD654D}" presName="rootText" presStyleLbl="node2" presStyleIdx="2" presStyleCnt="5">
        <dgm:presLayoutVars>
          <dgm:chPref val="3"/>
        </dgm:presLayoutVars>
      </dgm:prSet>
      <dgm:spPr/>
      <dgm:t>
        <a:bodyPr/>
        <a:lstStyle/>
        <a:p>
          <a:endParaRPr lang="en-US"/>
        </a:p>
      </dgm:t>
    </dgm:pt>
    <dgm:pt modelId="{1DFE614A-9791-45DC-A885-F444459125D2}" type="pres">
      <dgm:prSet presAssocID="{76BC89B1-6A6D-4B04-9C03-BA0273DD654D}" presName="rootConnector" presStyleLbl="node2" presStyleIdx="2" presStyleCnt="5"/>
      <dgm:spPr/>
      <dgm:t>
        <a:bodyPr/>
        <a:lstStyle/>
        <a:p>
          <a:endParaRPr lang="en-US"/>
        </a:p>
      </dgm:t>
    </dgm:pt>
    <dgm:pt modelId="{2D582D40-25DD-4D11-9226-1B9C723976AF}" type="pres">
      <dgm:prSet presAssocID="{76BC89B1-6A6D-4B04-9C03-BA0273DD654D}" presName="hierChild4" presStyleCnt="0"/>
      <dgm:spPr/>
    </dgm:pt>
    <dgm:pt modelId="{1D071623-E451-4B9C-B9F0-491085A2EE1A}" type="pres">
      <dgm:prSet presAssocID="{14524384-3A59-4538-9FDC-F6BD4F6D38C2}" presName="Name37" presStyleLbl="parChTrans1D3" presStyleIdx="9" presStyleCnt="15"/>
      <dgm:spPr/>
      <dgm:t>
        <a:bodyPr/>
        <a:lstStyle/>
        <a:p>
          <a:endParaRPr lang="en-US"/>
        </a:p>
      </dgm:t>
    </dgm:pt>
    <dgm:pt modelId="{598BAC7A-C73E-4443-BE73-2D8331437992}" type="pres">
      <dgm:prSet presAssocID="{9032683B-CB6E-4FEF-91F8-8930734B3396}" presName="hierRoot2" presStyleCnt="0">
        <dgm:presLayoutVars>
          <dgm:hierBranch val="init"/>
        </dgm:presLayoutVars>
      </dgm:prSet>
      <dgm:spPr/>
    </dgm:pt>
    <dgm:pt modelId="{9660588D-3FF0-45CE-AB4C-EF2180C49C59}" type="pres">
      <dgm:prSet presAssocID="{9032683B-CB6E-4FEF-91F8-8930734B3396}" presName="rootComposite" presStyleCnt="0"/>
      <dgm:spPr/>
    </dgm:pt>
    <dgm:pt modelId="{1CFA7E43-1F57-4C4C-ABCA-219544A0F4BE}" type="pres">
      <dgm:prSet presAssocID="{9032683B-CB6E-4FEF-91F8-8930734B3396}" presName="rootText" presStyleLbl="node3" presStyleIdx="9" presStyleCnt="15">
        <dgm:presLayoutVars>
          <dgm:chPref val="3"/>
        </dgm:presLayoutVars>
      </dgm:prSet>
      <dgm:spPr/>
      <dgm:t>
        <a:bodyPr/>
        <a:lstStyle/>
        <a:p>
          <a:endParaRPr lang="en-US"/>
        </a:p>
      </dgm:t>
    </dgm:pt>
    <dgm:pt modelId="{EA360F60-CE85-4D73-B567-517FBAD81B9E}" type="pres">
      <dgm:prSet presAssocID="{9032683B-CB6E-4FEF-91F8-8930734B3396}" presName="rootConnector" presStyleLbl="node3" presStyleIdx="9" presStyleCnt="15"/>
      <dgm:spPr/>
      <dgm:t>
        <a:bodyPr/>
        <a:lstStyle/>
        <a:p>
          <a:endParaRPr lang="en-US"/>
        </a:p>
      </dgm:t>
    </dgm:pt>
    <dgm:pt modelId="{37F6F6DB-293C-47CF-81D2-E9E745EFED10}" type="pres">
      <dgm:prSet presAssocID="{9032683B-CB6E-4FEF-91F8-8930734B3396}" presName="hierChild4" presStyleCnt="0"/>
      <dgm:spPr/>
    </dgm:pt>
    <dgm:pt modelId="{FC797484-AB4A-4778-A902-E0FB3248B199}" type="pres">
      <dgm:prSet presAssocID="{9032683B-CB6E-4FEF-91F8-8930734B3396}" presName="hierChild5" presStyleCnt="0"/>
      <dgm:spPr/>
    </dgm:pt>
    <dgm:pt modelId="{65CFD98A-D603-48D2-952D-0A6E20EEEF39}" type="pres">
      <dgm:prSet presAssocID="{76BC89B1-6A6D-4B04-9C03-BA0273DD654D}" presName="hierChild5" presStyleCnt="0"/>
      <dgm:spPr/>
    </dgm:pt>
    <dgm:pt modelId="{2B9D39FD-CA29-4A29-B6B6-17C34DC029A3}" type="pres">
      <dgm:prSet presAssocID="{69F09741-42D6-4D3F-8938-FFF77D0B4A64}" presName="Name37" presStyleLbl="parChTrans1D2" presStyleIdx="3" presStyleCnt="5"/>
      <dgm:spPr/>
      <dgm:t>
        <a:bodyPr/>
        <a:lstStyle/>
        <a:p>
          <a:endParaRPr lang="en-US"/>
        </a:p>
      </dgm:t>
    </dgm:pt>
    <dgm:pt modelId="{8200FECD-73F5-4AB4-BEFF-DB5F9F3B319D}" type="pres">
      <dgm:prSet presAssocID="{8B7F3C06-85F6-4633-87AF-91BFE08EE123}" presName="hierRoot2" presStyleCnt="0">
        <dgm:presLayoutVars>
          <dgm:hierBranch val="init"/>
        </dgm:presLayoutVars>
      </dgm:prSet>
      <dgm:spPr/>
    </dgm:pt>
    <dgm:pt modelId="{06D66286-DF43-43E8-93CD-3BB9DB761E5B}" type="pres">
      <dgm:prSet presAssocID="{8B7F3C06-85F6-4633-87AF-91BFE08EE123}" presName="rootComposite" presStyleCnt="0"/>
      <dgm:spPr/>
    </dgm:pt>
    <dgm:pt modelId="{C38A52F8-5BE3-4086-9F83-31C069B29632}" type="pres">
      <dgm:prSet presAssocID="{8B7F3C06-85F6-4633-87AF-91BFE08EE123}" presName="rootText" presStyleLbl="node2" presStyleIdx="3" presStyleCnt="5">
        <dgm:presLayoutVars>
          <dgm:chPref val="3"/>
        </dgm:presLayoutVars>
      </dgm:prSet>
      <dgm:spPr/>
      <dgm:t>
        <a:bodyPr/>
        <a:lstStyle/>
        <a:p>
          <a:endParaRPr lang="en-US"/>
        </a:p>
      </dgm:t>
    </dgm:pt>
    <dgm:pt modelId="{9258BCDC-3B54-475A-BD10-C701F7FB0BD1}" type="pres">
      <dgm:prSet presAssocID="{8B7F3C06-85F6-4633-87AF-91BFE08EE123}" presName="rootConnector" presStyleLbl="node2" presStyleIdx="3" presStyleCnt="5"/>
      <dgm:spPr/>
      <dgm:t>
        <a:bodyPr/>
        <a:lstStyle/>
        <a:p>
          <a:endParaRPr lang="en-US"/>
        </a:p>
      </dgm:t>
    </dgm:pt>
    <dgm:pt modelId="{95428051-D1C9-4023-94C2-E31F9E1F8E0C}" type="pres">
      <dgm:prSet presAssocID="{8B7F3C06-85F6-4633-87AF-91BFE08EE123}" presName="hierChild4" presStyleCnt="0"/>
      <dgm:spPr/>
    </dgm:pt>
    <dgm:pt modelId="{00EFF8B9-9BF2-4003-BB4F-2EC56D965B11}" type="pres">
      <dgm:prSet presAssocID="{AF992E6B-7542-4377-828B-4760CEB8FAD0}" presName="Name37" presStyleLbl="parChTrans1D3" presStyleIdx="10" presStyleCnt="15"/>
      <dgm:spPr/>
      <dgm:t>
        <a:bodyPr/>
        <a:lstStyle/>
        <a:p>
          <a:endParaRPr lang="en-US"/>
        </a:p>
      </dgm:t>
    </dgm:pt>
    <dgm:pt modelId="{3B175C1D-D341-4783-895A-5B810D2DF456}" type="pres">
      <dgm:prSet presAssocID="{A113BA97-0EBC-424B-B6A2-6D432E3CE53D}" presName="hierRoot2" presStyleCnt="0">
        <dgm:presLayoutVars>
          <dgm:hierBranch val="init"/>
        </dgm:presLayoutVars>
      </dgm:prSet>
      <dgm:spPr/>
    </dgm:pt>
    <dgm:pt modelId="{186F0CBD-B3E7-4A0D-AEC6-132C510651D4}" type="pres">
      <dgm:prSet presAssocID="{A113BA97-0EBC-424B-B6A2-6D432E3CE53D}" presName="rootComposite" presStyleCnt="0"/>
      <dgm:spPr/>
    </dgm:pt>
    <dgm:pt modelId="{CDF8F02D-67D8-46F7-AF06-9F1FAA52202C}" type="pres">
      <dgm:prSet presAssocID="{A113BA97-0EBC-424B-B6A2-6D432E3CE53D}" presName="rootText" presStyleLbl="node3" presStyleIdx="10" presStyleCnt="15">
        <dgm:presLayoutVars>
          <dgm:chPref val="3"/>
        </dgm:presLayoutVars>
      </dgm:prSet>
      <dgm:spPr/>
      <dgm:t>
        <a:bodyPr/>
        <a:lstStyle/>
        <a:p>
          <a:endParaRPr lang="en-US"/>
        </a:p>
      </dgm:t>
    </dgm:pt>
    <dgm:pt modelId="{8086C6F7-79EA-4A74-A4FF-2746E0A100A9}" type="pres">
      <dgm:prSet presAssocID="{A113BA97-0EBC-424B-B6A2-6D432E3CE53D}" presName="rootConnector" presStyleLbl="node3" presStyleIdx="10" presStyleCnt="15"/>
      <dgm:spPr/>
      <dgm:t>
        <a:bodyPr/>
        <a:lstStyle/>
        <a:p>
          <a:endParaRPr lang="en-US"/>
        </a:p>
      </dgm:t>
    </dgm:pt>
    <dgm:pt modelId="{EE50FD9C-5D8D-4F1E-B2E6-172D774F97E7}" type="pres">
      <dgm:prSet presAssocID="{A113BA97-0EBC-424B-B6A2-6D432E3CE53D}" presName="hierChild4" presStyleCnt="0"/>
      <dgm:spPr/>
    </dgm:pt>
    <dgm:pt modelId="{2D059D6C-AB5A-475F-B581-83E482AB8E9A}" type="pres">
      <dgm:prSet presAssocID="{A113BA97-0EBC-424B-B6A2-6D432E3CE53D}" presName="hierChild5" presStyleCnt="0"/>
      <dgm:spPr/>
    </dgm:pt>
    <dgm:pt modelId="{8B4248CD-2AFD-4AE8-B31C-D9112F4029A2}" type="pres">
      <dgm:prSet presAssocID="{90AE2BCD-0ABA-40DD-8AA3-22F23580D6B5}" presName="Name37" presStyleLbl="parChTrans1D3" presStyleIdx="11" presStyleCnt="15"/>
      <dgm:spPr/>
      <dgm:t>
        <a:bodyPr/>
        <a:lstStyle/>
        <a:p>
          <a:endParaRPr lang="en-US"/>
        </a:p>
      </dgm:t>
    </dgm:pt>
    <dgm:pt modelId="{BAFCE22E-A204-4588-9B49-AC1B8C3087C2}" type="pres">
      <dgm:prSet presAssocID="{A326B585-6CC5-4214-A07D-0232B76F5821}" presName="hierRoot2" presStyleCnt="0">
        <dgm:presLayoutVars>
          <dgm:hierBranch val="init"/>
        </dgm:presLayoutVars>
      </dgm:prSet>
      <dgm:spPr/>
    </dgm:pt>
    <dgm:pt modelId="{1FCCE066-7A80-41FC-BDBE-EDEF3F4AA92D}" type="pres">
      <dgm:prSet presAssocID="{A326B585-6CC5-4214-A07D-0232B76F5821}" presName="rootComposite" presStyleCnt="0"/>
      <dgm:spPr/>
    </dgm:pt>
    <dgm:pt modelId="{89BDB6D1-71E5-430A-A8D0-12C38A005826}" type="pres">
      <dgm:prSet presAssocID="{A326B585-6CC5-4214-A07D-0232B76F5821}" presName="rootText" presStyleLbl="node3" presStyleIdx="11" presStyleCnt="15">
        <dgm:presLayoutVars>
          <dgm:chPref val="3"/>
        </dgm:presLayoutVars>
      </dgm:prSet>
      <dgm:spPr/>
      <dgm:t>
        <a:bodyPr/>
        <a:lstStyle/>
        <a:p>
          <a:endParaRPr lang="en-US"/>
        </a:p>
      </dgm:t>
    </dgm:pt>
    <dgm:pt modelId="{CBF5E9A3-8547-4CE6-B900-A1C1AFAB37CA}" type="pres">
      <dgm:prSet presAssocID="{A326B585-6CC5-4214-A07D-0232B76F5821}" presName="rootConnector" presStyleLbl="node3" presStyleIdx="11" presStyleCnt="15"/>
      <dgm:spPr/>
      <dgm:t>
        <a:bodyPr/>
        <a:lstStyle/>
        <a:p>
          <a:endParaRPr lang="en-US"/>
        </a:p>
      </dgm:t>
    </dgm:pt>
    <dgm:pt modelId="{06768029-3FDF-4404-A943-010D11DB0C4E}" type="pres">
      <dgm:prSet presAssocID="{A326B585-6CC5-4214-A07D-0232B76F5821}" presName="hierChild4" presStyleCnt="0"/>
      <dgm:spPr/>
    </dgm:pt>
    <dgm:pt modelId="{BF037E72-2B57-4912-9C18-C41E9821B94F}" type="pres">
      <dgm:prSet presAssocID="{A326B585-6CC5-4214-A07D-0232B76F5821}" presName="hierChild5" presStyleCnt="0"/>
      <dgm:spPr/>
    </dgm:pt>
    <dgm:pt modelId="{FA0B9BD6-4C44-4302-B68D-95AD22B87253}" type="pres">
      <dgm:prSet presAssocID="{017BA10C-3976-4455-92B4-2639517718F9}" presName="Name37" presStyleLbl="parChTrans1D3" presStyleIdx="12" presStyleCnt="15"/>
      <dgm:spPr/>
      <dgm:t>
        <a:bodyPr/>
        <a:lstStyle/>
        <a:p>
          <a:endParaRPr lang="en-US"/>
        </a:p>
      </dgm:t>
    </dgm:pt>
    <dgm:pt modelId="{A0C96780-B40B-4D11-AC19-54ED61D80760}" type="pres">
      <dgm:prSet presAssocID="{B3BA790D-1C51-4E42-AAAA-C502781798C0}" presName="hierRoot2" presStyleCnt="0">
        <dgm:presLayoutVars>
          <dgm:hierBranch val="init"/>
        </dgm:presLayoutVars>
      </dgm:prSet>
      <dgm:spPr/>
    </dgm:pt>
    <dgm:pt modelId="{732DF0AD-FB49-43B0-8111-DAEF2206A0AE}" type="pres">
      <dgm:prSet presAssocID="{B3BA790D-1C51-4E42-AAAA-C502781798C0}" presName="rootComposite" presStyleCnt="0"/>
      <dgm:spPr/>
    </dgm:pt>
    <dgm:pt modelId="{18209EE6-01F7-46E8-984B-A1BC223D6AFF}" type="pres">
      <dgm:prSet presAssocID="{B3BA790D-1C51-4E42-AAAA-C502781798C0}" presName="rootText" presStyleLbl="node3" presStyleIdx="12" presStyleCnt="15">
        <dgm:presLayoutVars>
          <dgm:chPref val="3"/>
        </dgm:presLayoutVars>
      </dgm:prSet>
      <dgm:spPr/>
      <dgm:t>
        <a:bodyPr/>
        <a:lstStyle/>
        <a:p>
          <a:endParaRPr lang="en-US"/>
        </a:p>
      </dgm:t>
    </dgm:pt>
    <dgm:pt modelId="{154AE9E3-BD01-4219-AA49-9499C8F32F08}" type="pres">
      <dgm:prSet presAssocID="{B3BA790D-1C51-4E42-AAAA-C502781798C0}" presName="rootConnector" presStyleLbl="node3" presStyleIdx="12" presStyleCnt="15"/>
      <dgm:spPr/>
      <dgm:t>
        <a:bodyPr/>
        <a:lstStyle/>
        <a:p>
          <a:endParaRPr lang="en-US"/>
        </a:p>
      </dgm:t>
    </dgm:pt>
    <dgm:pt modelId="{A8420D30-9D46-4CC0-AABA-99A44BFD8980}" type="pres">
      <dgm:prSet presAssocID="{B3BA790D-1C51-4E42-AAAA-C502781798C0}" presName="hierChild4" presStyleCnt="0"/>
      <dgm:spPr/>
    </dgm:pt>
    <dgm:pt modelId="{D0261DA2-0790-4718-9A7D-893A07C90E91}" type="pres">
      <dgm:prSet presAssocID="{B3BA790D-1C51-4E42-AAAA-C502781798C0}" presName="hierChild5" presStyleCnt="0"/>
      <dgm:spPr/>
    </dgm:pt>
    <dgm:pt modelId="{E25F1F5B-161A-46C7-A6A6-0B7DB4C9F2CD}" type="pres">
      <dgm:prSet presAssocID="{FB5255C2-E8EF-4024-B44F-9670F40060A5}" presName="Name37" presStyleLbl="parChTrans1D3" presStyleIdx="13" presStyleCnt="15"/>
      <dgm:spPr/>
      <dgm:t>
        <a:bodyPr/>
        <a:lstStyle/>
        <a:p>
          <a:endParaRPr lang="en-US"/>
        </a:p>
      </dgm:t>
    </dgm:pt>
    <dgm:pt modelId="{A1725AE6-F25C-4359-8758-8F078BAF5B95}" type="pres">
      <dgm:prSet presAssocID="{51052C89-60B0-4E17-976E-36FA93DEB0E0}" presName="hierRoot2" presStyleCnt="0">
        <dgm:presLayoutVars>
          <dgm:hierBranch val="init"/>
        </dgm:presLayoutVars>
      </dgm:prSet>
      <dgm:spPr/>
    </dgm:pt>
    <dgm:pt modelId="{92B7BBE1-A153-4670-95AF-5210A3C59AD5}" type="pres">
      <dgm:prSet presAssocID="{51052C89-60B0-4E17-976E-36FA93DEB0E0}" presName="rootComposite" presStyleCnt="0"/>
      <dgm:spPr/>
    </dgm:pt>
    <dgm:pt modelId="{C9B9FF2E-8F6F-43A6-974F-80DCD9FFFDF1}" type="pres">
      <dgm:prSet presAssocID="{51052C89-60B0-4E17-976E-36FA93DEB0E0}" presName="rootText" presStyleLbl="node3" presStyleIdx="13" presStyleCnt="15">
        <dgm:presLayoutVars>
          <dgm:chPref val="3"/>
        </dgm:presLayoutVars>
      </dgm:prSet>
      <dgm:spPr/>
      <dgm:t>
        <a:bodyPr/>
        <a:lstStyle/>
        <a:p>
          <a:endParaRPr lang="en-US"/>
        </a:p>
      </dgm:t>
    </dgm:pt>
    <dgm:pt modelId="{27039243-49A6-47C0-BD97-BE3ED6C48EC9}" type="pres">
      <dgm:prSet presAssocID="{51052C89-60B0-4E17-976E-36FA93DEB0E0}" presName="rootConnector" presStyleLbl="node3" presStyleIdx="13" presStyleCnt="15"/>
      <dgm:spPr/>
      <dgm:t>
        <a:bodyPr/>
        <a:lstStyle/>
        <a:p>
          <a:endParaRPr lang="en-US"/>
        </a:p>
      </dgm:t>
    </dgm:pt>
    <dgm:pt modelId="{BFBCA8F1-99E7-4E09-B1C1-F128DE0E98A8}" type="pres">
      <dgm:prSet presAssocID="{51052C89-60B0-4E17-976E-36FA93DEB0E0}" presName="hierChild4" presStyleCnt="0"/>
      <dgm:spPr/>
    </dgm:pt>
    <dgm:pt modelId="{3FD9D0FE-33D7-4EA4-923D-48464762B568}" type="pres">
      <dgm:prSet presAssocID="{51052C89-60B0-4E17-976E-36FA93DEB0E0}" presName="hierChild5" presStyleCnt="0"/>
      <dgm:spPr/>
    </dgm:pt>
    <dgm:pt modelId="{EFBCE69F-9532-496D-A057-AE51EAF85679}" type="pres">
      <dgm:prSet presAssocID="{89CA9807-56BC-4483-9983-B2447C046254}" presName="Name37" presStyleLbl="parChTrans1D3" presStyleIdx="14" presStyleCnt="15"/>
      <dgm:spPr/>
      <dgm:t>
        <a:bodyPr/>
        <a:lstStyle/>
        <a:p>
          <a:endParaRPr lang="en-US"/>
        </a:p>
      </dgm:t>
    </dgm:pt>
    <dgm:pt modelId="{42CF826A-AB77-402B-A6DD-E5D3A7303243}" type="pres">
      <dgm:prSet presAssocID="{92673FCA-C7D6-4C34-BDDE-945BC3B07996}" presName="hierRoot2" presStyleCnt="0">
        <dgm:presLayoutVars>
          <dgm:hierBranch val="init"/>
        </dgm:presLayoutVars>
      </dgm:prSet>
      <dgm:spPr/>
    </dgm:pt>
    <dgm:pt modelId="{EF2A3D11-D8F4-493C-871F-3DBC835600A3}" type="pres">
      <dgm:prSet presAssocID="{92673FCA-C7D6-4C34-BDDE-945BC3B07996}" presName="rootComposite" presStyleCnt="0"/>
      <dgm:spPr/>
    </dgm:pt>
    <dgm:pt modelId="{3A2BEDCD-2566-4E22-B910-B91F3397ACF7}" type="pres">
      <dgm:prSet presAssocID="{92673FCA-C7D6-4C34-BDDE-945BC3B07996}" presName="rootText" presStyleLbl="node3" presStyleIdx="14" presStyleCnt="15">
        <dgm:presLayoutVars>
          <dgm:chPref val="3"/>
        </dgm:presLayoutVars>
      </dgm:prSet>
      <dgm:spPr/>
      <dgm:t>
        <a:bodyPr/>
        <a:lstStyle/>
        <a:p>
          <a:endParaRPr lang="en-US"/>
        </a:p>
      </dgm:t>
    </dgm:pt>
    <dgm:pt modelId="{D3E45E5A-6A4E-475A-9BB7-D3D7987F7A70}" type="pres">
      <dgm:prSet presAssocID="{92673FCA-C7D6-4C34-BDDE-945BC3B07996}" presName="rootConnector" presStyleLbl="node3" presStyleIdx="14" presStyleCnt="15"/>
      <dgm:spPr/>
      <dgm:t>
        <a:bodyPr/>
        <a:lstStyle/>
        <a:p>
          <a:endParaRPr lang="en-US"/>
        </a:p>
      </dgm:t>
    </dgm:pt>
    <dgm:pt modelId="{403009A3-624C-4EC7-A45C-7271E5240FBD}" type="pres">
      <dgm:prSet presAssocID="{92673FCA-C7D6-4C34-BDDE-945BC3B07996}" presName="hierChild4" presStyleCnt="0"/>
      <dgm:spPr/>
    </dgm:pt>
    <dgm:pt modelId="{BBE09112-D843-494C-B865-A8EF1197D15F}" type="pres">
      <dgm:prSet presAssocID="{92673FCA-C7D6-4C34-BDDE-945BC3B07996}" presName="hierChild5" presStyleCnt="0"/>
      <dgm:spPr/>
    </dgm:pt>
    <dgm:pt modelId="{BE609F55-B388-4E5C-9A4B-E1FECD0EE311}" type="pres">
      <dgm:prSet presAssocID="{8B7F3C06-85F6-4633-87AF-91BFE08EE123}" presName="hierChild5" presStyleCnt="0"/>
      <dgm:spPr/>
    </dgm:pt>
    <dgm:pt modelId="{A21ECC68-807B-406B-8B6F-E0EDAF3D7EA3}" type="pres">
      <dgm:prSet presAssocID="{4C64E513-18B6-4DE4-A9ED-CB6CABA4FBD3}" presName="Name37" presStyleLbl="parChTrans1D2" presStyleIdx="4" presStyleCnt="5"/>
      <dgm:spPr/>
      <dgm:t>
        <a:bodyPr/>
        <a:lstStyle/>
        <a:p>
          <a:endParaRPr lang="en-US"/>
        </a:p>
      </dgm:t>
    </dgm:pt>
    <dgm:pt modelId="{43019566-8AA4-4B4C-A450-9DABC1299087}" type="pres">
      <dgm:prSet presAssocID="{A4BE43A1-06A3-4832-92CC-C659955683F9}" presName="hierRoot2" presStyleCnt="0">
        <dgm:presLayoutVars>
          <dgm:hierBranch val="init"/>
        </dgm:presLayoutVars>
      </dgm:prSet>
      <dgm:spPr/>
    </dgm:pt>
    <dgm:pt modelId="{B3AD29FC-AEEB-45AE-886F-FA66FC244655}" type="pres">
      <dgm:prSet presAssocID="{A4BE43A1-06A3-4832-92CC-C659955683F9}" presName="rootComposite" presStyleCnt="0"/>
      <dgm:spPr/>
    </dgm:pt>
    <dgm:pt modelId="{474755F8-13B9-4014-B751-03036E683655}" type="pres">
      <dgm:prSet presAssocID="{A4BE43A1-06A3-4832-92CC-C659955683F9}" presName="rootText" presStyleLbl="node2" presStyleIdx="4" presStyleCnt="5">
        <dgm:presLayoutVars>
          <dgm:chPref val="3"/>
        </dgm:presLayoutVars>
      </dgm:prSet>
      <dgm:spPr/>
      <dgm:t>
        <a:bodyPr/>
        <a:lstStyle/>
        <a:p>
          <a:endParaRPr lang="en-US"/>
        </a:p>
      </dgm:t>
    </dgm:pt>
    <dgm:pt modelId="{9254A321-DB8F-421B-A114-F03CEC86FF12}" type="pres">
      <dgm:prSet presAssocID="{A4BE43A1-06A3-4832-92CC-C659955683F9}" presName="rootConnector" presStyleLbl="node2" presStyleIdx="4" presStyleCnt="5"/>
      <dgm:spPr/>
      <dgm:t>
        <a:bodyPr/>
        <a:lstStyle/>
        <a:p>
          <a:endParaRPr lang="en-US"/>
        </a:p>
      </dgm:t>
    </dgm:pt>
    <dgm:pt modelId="{2F88BD36-0852-4ECC-B8EE-97CE806E94A4}" type="pres">
      <dgm:prSet presAssocID="{A4BE43A1-06A3-4832-92CC-C659955683F9}" presName="hierChild4" presStyleCnt="0"/>
      <dgm:spPr/>
    </dgm:pt>
    <dgm:pt modelId="{93EA72C5-534E-4DD3-8D10-9E6033FFA503}" type="pres">
      <dgm:prSet presAssocID="{A4BE43A1-06A3-4832-92CC-C659955683F9}" presName="hierChild5" presStyleCnt="0"/>
      <dgm:spPr/>
    </dgm:pt>
    <dgm:pt modelId="{B2768174-3EFD-42E8-BEA8-11A612D9E3E7}" type="pres">
      <dgm:prSet presAssocID="{71A07B75-49A2-4726-8E9E-257519DD51DF}" presName="hierChild3" presStyleCnt="0"/>
      <dgm:spPr/>
    </dgm:pt>
  </dgm:ptLst>
  <dgm:cxnLst>
    <dgm:cxn modelId="{07275B62-4B58-41D9-9EA8-03B663FF1F57}" type="presOf" srcId="{CCCAAFAC-AB6A-4D42-8C67-412A986E55A6}" destId="{65CD1121-CB5F-407C-A55E-CAD0B17C5E2F}" srcOrd="0" destOrd="0" presId="urn:microsoft.com/office/officeart/2005/8/layout/orgChart1"/>
    <dgm:cxn modelId="{B01F95BE-CD6D-49BA-876F-1D0E8041D1A2}" type="presOf" srcId="{1EDEFCB3-8198-4B9F-94FC-A90D4A72D981}" destId="{C1CD1203-115E-4E3C-A644-53EA82E7D12A}" srcOrd="0" destOrd="0" presId="urn:microsoft.com/office/officeart/2005/8/layout/orgChart1"/>
    <dgm:cxn modelId="{C50317E9-38F2-4C4E-9D8D-AD0B2A6A1B02}" type="presOf" srcId="{51052C89-60B0-4E17-976E-36FA93DEB0E0}" destId="{27039243-49A6-47C0-BD97-BE3ED6C48EC9}" srcOrd="1" destOrd="0" presId="urn:microsoft.com/office/officeart/2005/8/layout/orgChart1"/>
    <dgm:cxn modelId="{BF447C64-D37C-4437-BC04-F8A83B12196D}" srcId="{9B9FC0EC-4473-433B-9E2B-A38472C626E6}" destId="{71A07B75-49A2-4726-8E9E-257519DD51DF}" srcOrd="0" destOrd="0" parTransId="{F1F316E7-D07F-448C-993B-413DE216072E}" sibTransId="{7A1112B0-EA0B-4061-881B-62A6BF31E9F8}"/>
    <dgm:cxn modelId="{E37BE4F5-1E3C-49E5-B075-33EE267C34EB}" type="presOf" srcId="{A113BA97-0EBC-424B-B6A2-6D432E3CE53D}" destId="{8086C6F7-79EA-4A74-A4FF-2746E0A100A9}" srcOrd="1" destOrd="0" presId="urn:microsoft.com/office/officeart/2005/8/layout/orgChart1"/>
    <dgm:cxn modelId="{67198F15-99E0-403A-A3C7-95987D652C24}" type="presOf" srcId="{A72C8CC7-A9ED-4707-9180-D0DC84AA61D8}" destId="{DBA7D3F3-4CD5-4196-8309-1269EBE1CCD0}" srcOrd="0" destOrd="0" presId="urn:microsoft.com/office/officeart/2005/8/layout/orgChart1"/>
    <dgm:cxn modelId="{29CBBAE3-7C22-471C-A7D7-3FA8F78A4F09}" type="presOf" srcId="{92673FCA-C7D6-4C34-BDDE-945BC3B07996}" destId="{D3E45E5A-6A4E-475A-9BB7-D3D7987F7A70}" srcOrd="1" destOrd="0" presId="urn:microsoft.com/office/officeart/2005/8/layout/orgChart1"/>
    <dgm:cxn modelId="{4EA79008-9361-438B-99D1-CB1550EBDE18}" type="presOf" srcId="{3B233294-A895-4E97-BFB1-EEBA6E32BBD2}" destId="{BEE2DFC4-AF04-48B0-A943-C121FD8C3575}" srcOrd="0" destOrd="0" presId="urn:microsoft.com/office/officeart/2005/8/layout/orgChart1"/>
    <dgm:cxn modelId="{008A22B9-0FB8-469D-A9FC-E712BEB0292F}" srcId="{71A07B75-49A2-4726-8E9E-257519DD51DF}" destId="{EB40FA23-89D2-4ADB-8B63-87A1387026B3}" srcOrd="0" destOrd="0" parTransId="{EAE59741-5192-41D2-B961-9B5A37B7C8D1}" sibTransId="{C1CF5E5E-B12A-47BA-ACBF-4D179804C3E2}"/>
    <dgm:cxn modelId="{BC026A68-9825-49B7-A8F1-9DC5B88020B9}" type="presOf" srcId="{9032683B-CB6E-4FEF-91F8-8930734B3396}" destId="{1CFA7E43-1F57-4C4C-ABCA-219544A0F4BE}" srcOrd="0" destOrd="0" presId="urn:microsoft.com/office/officeart/2005/8/layout/orgChart1"/>
    <dgm:cxn modelId="{EED6C97F-7A6E-43DD-8757-1A1CF878F9FA}" srcId="{EB40FA23-89D2-4ADB-8B63-87A1387026B3}" destId="{1EDEFCB3-8198-4B9F-94FC-A90D4A72D981}" srcOrd="1" destOrd="0" parTransId="{12057358-295C-4742-8495-FC107557A4FB}" sibTransId="{94BAB55B-BCE5-4E54-B469-61A19847E147}"/>
    <dgm:cxn modelId="{F2CC793E-75AE-470F-A3DF-9C70A8B5D74B}" type="presOf" srcId="{B3BA790D-1C51-4E42-AAAA-C502781798C0}" destId="{154AE9E3-BD01-4219-AA49-9499C8F32F08}" srcOrd="1" destOrd="0" presId="urn:microsoft.com/office/officeart/2005/8/layout/orgChart1"/>
    <dgm:cxn modelId="{80490D2A-56CB-4C55-A2A3-4087711530AE}" type="presOf" srcId="{6F0E2C97-BE32-43A7-B4F1-9EA170CAA58F}" destId="{A993C43B-8002-435A-A1F8-AC170F96C796}" srcOrd="0" destOrd="0" presId="urn:microsoft.com/office/officeart/2005/8/layout/orgChart1"/>
    <dgm:cxn modelId="{612399C2-C643-46BC-8D4C-F4C75F1D2C11}" type="presOf" srcId="{B3BA790D-1C51-4E42-AAAA-C502781798C0}" destId="{18209EE6-01F7-46E8-984B-A1BC223D6AFF}" srcOrd="0" destOrd="0" presId="urn:microsoft.com/office/officeart/2005/8/layout/orgChart1"/>
    <dgm:cxn modelId="{1EB85EB0-CADE-407E-B951-75011EB4C31F}" type="presOf" srcId="{A72C8CC7-A9ED-4707-9180-D0DC84AA61D8}" destId="{805D54C6-F958-4F79-83AC-741BAF2B655D}" srcOrd="1" destOrd="0" presId="urn:microsoft.com/office/officeart/2005/8/layout/orgChart1"/>
    <dgm:cxn modelId="{40660A69-6CE6-4AED-94C0-477D026668F0}" srcId="{71A07B75-49A2-4726-8E9E-257519DD51DF}" destId="{FD26B770-156D-4A9E-BC21-769435F70BCB}" srcOrd="1" destOrd="0" parTransId="{CCCAAFAC-AB6A-4D42-8C67-412A986E55A6}" sibTransId="{199C8FDE-33E3-46D1-BEFA-9C60BBDC9049}"/>
    <dgm:cxn modelId="{5BD5FC9F-634D-4056-AF77-C4A0F6C5B8F4}" type="presOf" srcId="{A326B585-6CC5-4214-A07D-0232B76F5821}" destId="{89BDB6D1-71E5-430A-A8D0-12C38A005826}" srcOrd="0" destOrd="0" presId="urn:microsoft.com/office/officeart/2005/8/layout/orgChart1"/>
    <dgm:cxn modelId="{1B419841-F074-4A6E-936E-744D8291C77D}" type="presOf" srcId="{76BC89B1-6A6D-4B04-9C03-BA0273DD654D}" destId="{1DFE614A-9791-45DC-A885-F444459125D2}" srcOrd="1" destOrd="0" presId="urn:microsoft.com/office/officeart/2005/8/layout/orgChart1"/>
    <dgm:cxn modelId="{83AA6DC0-B599-46D8-B1F3-FDD6AB4A17A5}" srcId="{8B7F3C06-85F6-4633-87AF-91BFE08EE123}" destId="{A113BA97-0EBC-424B-B6A2-6D432E3CE53D}" srcOrd="0" destOrd="0" parTransId="{AF992E6B-7542-4377-828B-4760CEB8FAD0}" sibTransId="{29BFD11D-3844-403F-856E-37D22D589997}"/>
    <dgm:cxn modelId="{F0401E2F-5F1B-40BF-B68D-46FA51A2BA31}" type="presOf" srcId="{14524384-3A59-4538-9FDC-F6BD4F6D38C2}" destId="{1D071623-E451-4B9C-B9F0-491085A2EE1A}" srcOrd="0" destOrd="0" presId="urn:microsoft.com/office/officeart/2005/8/layout/orgChart1"/>
    <dgm:cxn modelId="{B6BC19CD-4AFC-48BC-AFDC-B6B185630268}" type="presOf" srcId="{8B7F3C06-85F6-4633-87AF-91BFE08EE123}" destId="{9258BCDC-3B54-475A-BD10-C701F7FB0BD1}" srcOrd="1" destOrd="0" presId="urn:microsoft.com/office/officeart/2005/8/layout/orgChart1"/>
    <dgm:cxn modelId="{B3ADDE42-0B86-4A28-B115-A431B3DEB1E0}" srcId="{71A07B75-49A2-4726-8E9E-257519DD51DF}" destId="{8B7F3C06-85F6-4633-87AF-91BFE08EE123}" srcOrd="3" destOrd="0" parTransId="{69F09741-42D6-4D3F-8938-FFF77D0B4A64}" sibTransId="{ED83C226-DB08-45CD-846A-625610E8DB1E}"/>
    <dgm:cxn modelId="{B3190B1A-BE33-4B3A-8F0E-F5B20C17AB90}" type="presOf" srcId="{A4BE43A1-06A3-4832-92CC-C659955683F9}" destId="{474755F8-13B9-4014-B751-03036E683655}" srcOrd="0" destOrd="0" presId="urn:microsoft.com/office/officeart/2005/8/layout/orgChart1"/>
    <dgm:cxn modelId="{807E0C21-5129-455D-8F36-C1ED3542F712}" type="presOf" srcId="{E558940C-EFAA-448B-B96F-DAD2F4DCCC98}" destId="{97DA0EB6-C673-4DD9-A270-134521316385}" srcOrd="0" destOrd="0" presId="urn:microsoft.com/office/officeart/2005/8/layout/orgChart1"/>
    <dgm:cxn modelId="{9F1780EA-BA4D-4EB1-B566-8A5AEBC1795D}" type="presOf" srcId="{391FD791-52B7-465B-A87A-ADD0100FC0CF}" destId="{A06C3AC7-918D-4206-A273-D207E648FCDA}" srcOrd="0" destOrd="0" presId="urn:microsoft.com/office/officeart/2005/8/layout/orgChart1"/>
    <dgm:cxn modelId="{F72AE7C5-BAA2-477F-8AF0-FD967140B412}" srcId="{71A07B75-49A2-4726-8E9E-257519DD51DF}" destId="{A4BE43A1-06A3-4832-92CC-C659955683F9}" srcOrd="4" destOrd="0" parTransId="{4C64E513-18B6-4DE4-A9ED-CB6CABA4FBD3}" sibTransId="{F693E834-90FA-4899-A9DF-24A1310E2044}"/>
    <dgm:cxn modelId="{065DA314-637F-48A0-B0A9-44F84642BD32}" srcId="{8B7F3C06-85F6-4633-87AF-91BFE08EE123}" destId="{92673FCA-C7D6-4C34-BDDE-945BC3B07996}" srcOrd="4" destOrd="0" parTransId="{89CA9807-56BC-4483-9983-B2447C046254}" sibTransId="{AD8A11FF-C56D-402D-98DC-A62056A2B6CA}"/>
    <dgm:cxn modelId="{653333CA-6EE8-4F53-87C2-8184F2331640}" type="presOf" srcId="{B2254AEA-390E-447B-A861-42BDF8ADC6DF}" destId="{F378E9C8-DDAC-44BE-96B2-8E6D8B80B1CF}" srcOrd="0" destOrd="0" presId="urn:microsoft.com/office/officeart/2005/8/layout/orgChart1"/>
    <dgm:cxn modelId="{5020CEAE-C0ED-413C-BF35-6984255BECEE}" srcId="{EB40FA23-89D2-4ADB-8B63-87A1387026B3}" destId="{B2254AEA-390E-447B-A861-42BDF8ADC6DF}" srcOrd="4" destOrd="0" parTransId="{70BF7922-6F91-460E-AAF5-77262FCE5B36}" sibTransId="{5DF9D652-5469-4252-97B3-0296A0AA93DB}"/>
    <dgm:cxn modelId="{D8C6E3C5-E925-475B-8FEE-A21BADD8D48B}" type="presOf" srcId="{7D9920C9-0F31-4BEB-8471-74D6161AE353}" destId="{09B47B21-631F-48AE-9882-B15AF1B3464E}" srcOrd="0" destOrd="0" presId="urn:microsoft.com/office/officeart/2005/8/layout/orgChart1"/>
    <dgm:cxn modelId="{8F4865F6-A887-4677-A869-44BEB9C7FD74}" srcId="{8B7F3C06-85F6-4633-87AF-91BFE08EE123}" destId="{A326B585-6CC5-4214-A07D-0232B76F5821}" srcOrd="1" destOrd="0" parTransId="{90AE2BCD-0ABA-40DD-8AA3-22F23580D6B5}" sibTransId="{F00021FE-78CE-4946-BF9B-59BFA5518EC5}"/>
    <dgm:cxn modelId="{2B9619A8-ADA5-4E1B-8727-5FACAC8D1C1F}" type="presOf" srcId="{90AE2BCD-0ABA-40DD-8AA3-22F23580D6B5}" destId="{8B4248CD-2AFD-4AE8-B31C-D9112F4029A2}" srcOrd="0" destOrd="0" presId="urn:microsoft.com/office/officeart/2005/8/layout/orgChart1"/>
    <dgm:cxn modelId="{5103C879-188D-4290-A5CE-D0225AE9ECCC}" type="presOf" srcId="{51052C89-60B0-4E17-976E-36FA93DEB0E0}" destId="{C9B9FF2E-8F6F-43A6-974F-80DCD9FFFDF1}" srcOrd="0" destOrd="0" presId="urn:microsoft.com/office/officeart/2005/8/layout/orgChart1"/>
    <dgm:cxn modelId="{61B19EC7-FE5F-4670-BEDB-68E58E1F8FF4}" type="presOf" srcId="{12057358-295C-4742-8495-FC107557A4FB}" destId="{D8CEA651-E18D-4275-8DE1-5BF8513873C7}" srcOrd="0" destOrd="0" presId="urn:microsoft.com/office/officeart/2005/8/layout/orgChart1"/>
    <dgm:cxn modelId="{D007F663-90B1-4ABD-BF62-8C68CE743240}" srcId="{8B7F3C06-85F6-4633-87AF-91BFE08EE123}" destId="{51052C89-60B0-4E17-976E-36FA93DEB0E0}" srcOrd="3" destOrd="0" parTransId="{FB5255C2-E8EF-4024-B44F-9670F40060A5}" sibTransId="{68E9CCBD-44A1-4DF3-B3A3-DD03E66849D6}"/>
    <dgm:cxn modelId="{1988B934-5F90-4B9B-8D86-3482AE4F6DF8}" type="presOf" srcId="{3B233294-A895-4E97-BFB1-EEBA6E32BBD2}" destId="{97B9B239-557D-41EE-94FE-813A5CC9505D}" srcOrd="1" destOrd="0" presId="urn:microsoft.com/office/officeart/2005/8/layout/orgChart1"/>
    <dgm:cxn modelId="{BF2DACBB-7E23-4231-B3BD-AA4C14A5240B}" srcId="{FD26B770-156D-4A9E-BC21-769435F70BCB}" destId="{D8A713BF-2471-4AD3-A28D-001F18D3E6F3}" srcOrd="1" destOrd="0" parTransId="{7D9920C9-0F31-4BEB-8471-74D6161AE353}" sibTransId="{182F0F1C-EDD2-450D-91D1-706BD84E92D5}"/>
    <dgm:cxn modelId="{0CAE4867-216A-4EE6-BEC2-1E436F9BD6B1}" type="presOf" srcId="{017BA10C-3976-4455-92B4-2639517718F9}" destId="{FA0B9BD6-4C44-4302-B68D-95AD22B87253}" srcOrd="0" destOrd="0" presId="urn:microsoft.com/office/officeart/2005/8/layout/orgChart1"/>
    <dgm:cxn modelId="{EA4D6200-B56C-4C03-869C-2BE18186685E}" type="presOf" srcId="{A4BE43A1-06A3-4832-92CC-C659955683F9}" destId="{9254A321-DB8F-421B-A114-F03CEC86FF12}" srcOrd="1" destOrd="0" presId="urn:microsoft.com/office/officeart/2005/8/layout/orgChart1"/>
    <dgm:cxn modelId="{F469BA58-FDF5-4299-8D69-F85B6C00D2F6}" type="presOf" srcId="{FD26B770-156D-4A9E-BC21-769435F70BCB}" destId="{EDBCCE99-1439-411D-A8C8-090FC9224388}" srcOrd="1" destOrd="0" presId="urn:microsoft.com/office/officeart/2005/8/layout/orgChart1"/>
    <dgm:cxn modelId="{2051FE56-F70E-4B45-80EE-C91DA76A59C8}" type="presOf" srcId="{76BC89B1-6A6D-4B04-9C03-BA0273DD654D}" destId="{4DE69A34-671C-4214-945F-D4EF0BB6FDD5}" srcOrd="0" destOrd="0" presId="urn:microsoft.com/office/officeart/2005/8/layout/orgChart1"/>
    <dgm:cxn modelId="{BD8E7BA4-DEA0-4262-BFF8-88484B711F4B}" type="presOf" srcId="{E558940C-EFAA-448B-B96F-DAD2F4DCCC98}" destId="{5F7D7684-BD0F-4FF7-A862-ADBF0716CF14}" srcOrd="1" destOrd="0" presId="urn:microsoft.com/office/officeart/2005/8/layout/orgChart1"/>
    <dgm:cxn modelId="{B143714B-CF3C-44A9-9B99-CB20FF6FFCA6}" type="presOf" srcId="{69F09741-42D6-4D3F-8938-FFF77D0B4A64}" destId="{2B9D39FD-CA29-4A29-B6B6-17C34DC029A3}" srcOrd="0" destOrd="0" presId="urn:microsoft.com/office/officeart/2005/8/layout/orgChart1"/>
    <dgm:cxn modelId="{95993A0C-BFC2-48F5-8971-D6CFC5A84BD5}" type="presOf" srcId="{EB40FA23-89D2-4ADB-8B63-87A1387026B3}" destId="{435124FD-0CDE-4615-B002-56943E4F2CB0}" srcOrd="0" destOrd="0" presId="urn:microsoft.com/office/officeart/2005/8/layout/orgChart1"/>
    <dgm:cxn modelId="{FA4649BE-0D3E-4841-A1DB-5B4A4EC7AA39}" type="presOf" srcId="{35F2A810-B324-4E9B-AC2C-11088641605B}" destId="{AE68F59B-36EC-4EBA-AB8A-91CE28C2A688}" srcOrd="1" destOrd="0" presId="urn:microsoft.com/office/officeart/2005/8/layout/orgChart1"/>
    <dgm:cxn modelId="{F31443C3-4CBA-450A-8930-79EEC3521778}" type="presOf" srcId="{8B7F3C06-85F6-4633-87AF-91BFE08EE123}" destId="{C38A52F8-5BE3-4086-9F83-31C069B29632}" srcOrd="0" destOrd="0" presId="urn:microsoft.com/office/officeart/2005/8/layout/orgChart1"/>
    <dgm:cxn modelId="{27D1B1DA-3228-4E49-B38D-70DBBBD751EF}" srcId="{8B7F3C06-85F6-4633-87AF-91BFE08EE123}" destId="{B3BA790D-1C51-4E42-AAAA-C502781798C0}" srcOrd="2" destOrd="0" parTransId="{017BA10C-3976-4455-92B4-2639517718F9}" sibTransId="{D26C7B25-28C9-45DA-90DD-BDC2E1DFF5AF}"/>
    <dgm:cxn modelId="{ADF5660B-6053-4C7F-8D19-638C62C09D53}" type="presOf" srcId="{A113BA97-0EBC-424B-B6A2-6D432E3CE53D}" destId="{CDF8F02D-67D8-46F7-AF06-9F1FAA52202C}" srcOrd="0" destOrd="0" presId="urn:microsoft.com/office/officeart/2005/8/layout/orgChart1"/>
    <dgm:cxn modelId="{E0EA41B6-33D3-4B5F-8DD8-8980F49D9C3D}" type="presOf" srcId="{FB5255C2-E8EF-4024-B44F-9670F40060A5}" destId="{E25F1F5B-161A-46C7-A6A6-0B7DB4C9F2CD}" srcOrd="0" destOrd="0" presId="urn:microsoft.com/office/officeart/2005/8/layout/orgChart1"/>
    <dgm:cxn modelId="{701C4377-3FBB-48B3-B20C-DDE30F48279E}" srcId="{FD26B770-156D-4A9E-BC21-769435F70BCB}" destId="{A72C8CC7-A9ED-4707-9180-D0DC84AA61D8}" srcOrd="3" destOrd="0" parTransId="{391FD791-52B7-465B-A87A-ADD0100FC0CF}" sibTransId="{BAF562CB-E919-4284-B402-BFFF18A3128F}"/>
    <dgm:cxn modelId="{E676EB38-6DEC-47C3-BA89-637AF5754A14}" type="presOf" srcId="{89CA9807-56BC-4483-9983-B2447C046254}" destId="{EFBCE69F-9532-496D-A057-AE51EAF85679}" srcOrd="0" destOrd="0" presId="urn:microsoft.com/office/officeart/2005/8/layout/orgChart1"/>
    <dgm:cxn modelId="{E0F21A72-B60A-4019-ADB1-34DCA946A848}" type="presOf" srcId="{71A07B75-49A2-4726-8E9E-257519DD51DF}" destId="{4B7107E0-8B62-48A2-A069-A1CEEA125095}" srcOrd="0" destOrd="0" presId="urn:microsoft.com/office/officeart/2005/8/layout/orgChart1"/>
    <dgm:cxn modelId="{4B695859-B87B-45D4-B296-0B600F1EE62F}" type="presOf" srcId="{D8A713BF-2471-4AD3-A28D-001F18D3E6F3}" destId="{87EC862F-2942-41F2-A82A-6E8952F45EB9}" srcOrd="1" destOrd="0" presId="urn:microsoft.com/office/officeart/2005/8/layout/orgChart1"/>
    <dgm:cxn modelId="{79566A5D-6EE6-43C8-A86E-AD07FB5D387C}" type="presOf" srcId="{E2472597-B01F-44E1-9C6A-74A39F975246}" destId="{E14D2DAE-5040-4D73-9F25-77E8E50E0425}" srcOrd="0" destOrd="0" presId="urn:microsoft.com/office/officeart/2005/8/layout/orgChart1"/>
    <dgm:cxn modelId="{15A398F2-D99B-4E6A-B61B-2444AD87ACFA}" srcId="{EB40FA23-89D2-4ADB-8B63-87A1387026B3}" destId="{E558940C-EFAA-448B-B96F-DAD2F4DCCC98}" srcOrd="2" destOrd="0" parTransId="{E2472597-B01F-44E1-9C6A-74A39F975246}" sibTransId="{E79C52F4-DA40-4170-B5AD-56845C7C29B8}"/>
    <dgm:cxn modelId="{A8839568-4DA0-4457-8E0E-1BA182927B4F}" type="presOf" srcId="{9032683B-CB6E-4FEF-91F8-8930734B3396}" destId="{EA360F60-CE85-4D73-B567-517FBAD81B9E}" srcOrd="1" destOrd="0" presId="urn:microsoft.com/office/officeart/2005/8/layout/orgChart1"/>
    <dgm:cxn modelId="{352517DB-01F8-415D-8846-D1D637CFEEEC}" type="presOf" srcId="{92673FCA-C7D6-4C34-BDDE-945BC3B07996}" destId="{3A2BEDCD-2566-4E22-B910-B91F3397ACF7}" srcOrd="0" destOrd="0" presId="urn:microsoft.com/office/officeart/2005/8/layout/orgChart1"/>
    <dgm:cxn modelId="{53FF6903-DB6A-4A32-96C1-C821C8760E0C}" type="presOf" srcId="{FD26B770-156D-4A9E-BC21-769435F70BCB}" destId="{5A48E3CE-4A64-45C1-BF17-B0BD2CEEFF59}" srcOrd="0" destOrd="0" presId="urn:microsoft.com/office/officeart/2005/8/layout/orgChart1"/>
    <dgm:cxn modelId="{1F313C4F-7D0C-4AD5-BAD6-D6C5834AE1CF}" type="presOf" srcId="{D1B3B5B9-F82B-415C-93F2-166FD6707587}" destId="{52FC7745-EF19-44E3-976C-D84E11E2A9D0}" srcOrd="0" destOrd="0" presId="urn:microsoft.com/office/officeart/2005/8/layout/orgChart1"/>
    <dgm:cxn modelId="{DAB25AEA-E731-4611-AB68-1F78AA30CC7C}" type="presOf" srcId="{02CC379F-0085-40ED-82BD-ED342B14CB72}" destId="{952DE969-2EAF-4B2C-989D-B0AC6A523142}" srcOrd="0" destOrd="0" presId="urn:microsoft.com/office/officeart/2005/8/layout/orgChart1"/>
    <dgm:cxn modelId="{D25637E4-34F7-4B90-BC1A-8FF32848B9A8}" type="presOf" srcId="{7520C50C-11C6-4FB8-B02E-49DB135EC8CA}" destId="{4C7314D7-5EB3-4129-873B-834842CE1197}" srcOrd="0" destOrd="0" presId="urn:microsoft.com/office/officeart/2005/8/layout/orgChart1"/>
    <dgm:cxn modelId="{CDAF6280-5F0C-4073-B2B2-70C226EA06EB}" type="presOf" srcId="{1EDEFCB3-8198-4B9F-94FC-A90D4A72D981}" destId="{12F9B6E4-6A8E-493F-A7A5-17D08E6A339F}" srcOrd="1" destOrd="0" presId="urn:microsoft.com/office/officeart/2005/8/layout/orgChart1"/>
    <dgm:cxn modelId="{75AFD25B-4113-42EE-9D5B-B5AE10B98EAF}" srcId="{EB40FA23-89D2-4ADB-8B63-87A1387026B3}" destId="{F7BAA8B0-85EC-4C5A-A441-AFA9D42E1E1A}" srcOrd="0" destOrd="0" parTransId="{7520C50C-11C6-4FB8-B02E-49DB135EC8CA}" sibTransId="{6924464C-237B-4817-9E66-D2643236BE5D}"/>
    <dgm:cxn modelId="{198E4B71-8A75-4D0E-BFEA-B082CE3DBC99}" type="presOf" srcId="{71A07B75-49A2-4726-8E9E-257519DD51DF}" destId="{3354DD7B-6CFD-4280-AB90-5720A1FDE9DB}" srcOrd="1" destOrd="0" presId="urn:microsoft.com/office/officeart/2005/8/layout/orgChart1"/>
    <dgm:cxn modelId="{06C75CBB-8D2D-40F5-80F8-E3789590A5D4}" srcId="{71A07B75-49A2-4726-8E9E-257519DD51DF}" destId="{76BC89B1-6A6D-4B04-9C03-BA0273DD654D}" srcOrd="2" destOrd="0" parTransId="{D1B3B5B9-F82B-415C-93F2-166FD6707587}" sibTransId="{7C5391AA-21EE-4B54-BA82-A75CA78D9D9A}"/>
    <dgm:cxn modelId="{393C0B59-9194-4D7A-AEAB-A52E6DC5A337}" type="presOf" srcId="{AF992E6B-7542-4377-828B-4760CEB8FAD0}" destId="{00EFF8B9-9BF2-4003-BB4F-2EC56D965B11}" srcOrd="0" destOrd="0" presId="urn:microsoft.com/office/officeart/2005/8/layout/orgChart1"/>
    <dgm:cxn modelId="{D0B07579-4B83-44CC-88B8-2156123DE4C9}" type="presOf" srcId="{F7BAA8B0-85EC-4C5A-A441-AFA9D42E1E1A}" destId="{07283654-39A3-4D82-B01E-B754E622366D}" srcOrd="1" destOrd="0" presId="urn:microsoft.com/office/officeart/2005/8/layout/orgChart1"/>
    <dgm:cxn modelId="{C81C94E4-A06A-4A86-926A-22F9130B4A43}" type="presOf" srcId="{A326B585-6CC5-4214-A07D-0232B76F5821}" destId="{CBF5E9A3-8547-4CE6-B900-A1C1AFAB37CA}" srcOrd="1" destOrd="0" presId="urn:microsoft.com/office/officeart/2005/8/layout/orgChart1"/>
    <dgm:cxn modelId="{6A687A51-250E-4E32-8B9C-C71F73592706}" type="presOf" srcId="{9B9FC0EC-4473-433B-9E2B-A38472C626E6}" destId="{DF483DA6-552B-4C13-A869-9B32E1E84A65}" srcOrd="0" destOrd="0" presId="urn:microsoft.com/office/officeart/2005/8/layout/orgChart1"/>
    <dgm:cxn modelId="{90148B25-A851-4FAF-95D4-6B0307433D38}" type="presOf" srcId="{F7BAA8B0-85EC-4C5A-A441-AFA9D42E1E1A}" destId="{E862CC8F-CBC4-48BC-BFA4-E74A6E51B4B9}" srcOrd="0" destOrd="0" presId="urn:microsoft.com/office/officeart/2005/8/layout/orgChart1"/>
    <dgm:cxn modelId="{EC3282AA-1184-497B-9748-A424BCCAFD56}" type="presOf" srcId="{B60D0A6F-D2D1-44B7-AF2F-2FB97DCC2F17}" destId="{95936C24-CF70-4110-A7C2-531C0B787D8E}" srcOrd="0" destOrd="0" presId="urn:microsoft.com/office/officeart/2005/8/layout/orgChart1"/>
    <dgm:cxn modelId="{2CB0F8EC-6433-4532-833E-FC77062183E6}" type="presOf" srcId="{EB40FA23-89D2-4ADB-8B63-87A1387026B3}" destId="{E88AC6E0-F6AC-442D-92E8-BA6288493E09}" srcOrd="1" destOrd="0" presId="urn:microsoft.com/office/officeart/2005/8/layout/orgChart1"/>
    <dgm:cxn modelId="{5EEDEB41-A956-4BA3-9820-AD7B2F6B8F9C}" type="presOf" srcId="{70BF7922-6F91-460E-AAF5-77262FCE5B36}" destId="{8295E294-4C0B-41B3-A557-8F85A594B942}" srcOrd="0" destOrd="0" presId="urn:microsoft.com/office/officeart/2005/8/layout/orgChart1"/>
    <dgm:cxn modelId="{26FE3C3A-7BA2-42BD-B111-4DA34BCB7A14}" type="presOf" srcId="{02CC379F-0085-40ED-82BD-ED342B14CB72}" destId="{4FC7EBDA-8665-4C27-9D82-D2A47B52E011}" srcOrd="1" destOrd="0" presId="urn:microsoft.com/office/officeart/2005/8/layout/orgChart1"/>
    <dgm:cxn modelId="{33E30FBF-C8F0-4BED-AF4B-4B5AE28CFC01}" srcId="{EB40FA23-89D2-4ADB-8B63-87A1387026B3}" destId="{3B233294-A895-4E97-BFB1-EEBA6E32BBD2}" srcOrd="3" destOrd="0" parTransId="{B60D0A6F-D2D1-44B7-AF2F-2FB97DCC2F17}" sibTransId="{56CF614D-82E2-4D96-AE90-56CD65398330}"/>
    <dgm:cxn modelId="{31306089-5214-4D13-BAC7-0082ECE41EFE}" type="presOf" srcId="{B2254AEA-390E-447B-A861-42BDF8ADC6DF}" destId="{7FEFAA66-A3CC-4262-99F4-98246FD01CB0}" srcOrd="1" destOrd="0" presId="urn:microsoft.com/office/officeart/2005/8/layout/orgChart1"/>
    <dgm:cxn modelId="{4A9638FE-0E10-4ED5-8C2D-FDDFAEDF7F2D}" srcId="{FD26B770-156D-4A9E-BC21-769435F70BCB}" destId="{02CC379F-0085-40ED-82BD-ED342B14CB72}" srcOrd="0" destOrd="0" parTransId="{6F0E2C97-BE32-43A7-B4F1-9EA170CAA58F}" sibTransId="{3F70E943-1442-486F-B789-C64E230351A9}"/>
    <dgm:cxn modelId="{E60A918C-67B6-4D3D-B4FD-0BAC2B4E8FD4}" type="presOf" srcId="{D8A713BF-2471-4AD3-A28D-001F18D3E6F3}" destId="{31AA5DC3-1E9D-4509-9EC7-65E337FED944}" srcOrd="0" destOrd="0" presId="urn:microsoft.com/office/officeart/2005/8/layout/orgChart1"/>
    <dgm:cxn modelId="{F2C62E5C-B8AA-4573-B4EB-46ABE05F4745}" srcId="{76BC89B1-6A6D-4B04-9C03-BA0273DD654D}" destId="{9032683B-CB6E-4FEF-91F8-8930734B3396}" srcOrd="0" destOrd="0" parTransId="{14524384-3A59-4538-9FDC-F6BD4F6D38C2}" sibTransId="{723A8D9D-AC40-475A-BF21-477DF06141A9}"/>
    <dgm:cxn modelId="{478CD0B0-ADE4-45D0-BCF5-47447B6AC604}" type="presOf" srcId="{4C64E513-18B6-4DE4-A9ED-CB6CABA4FBD3}" destId="{A21ECC68-807B-406B-8B6F-E0EDAF3D7EA3}" srcOrd="0" destOrd="0" presId="urn:microsoft.com/office/officeart/2005/8/layout/orgChart1"/>
    <dgm:cxn modelId="{F8632FEC-9BFD-49B3-AAC9-97EC69EAB22F}" type="presOf" srcId="{35F2A810-B324-4E9B-AC2C-11088641605B}" destId="{21C89418-09D0-424E-83CA-6E421639D4E9}" srcOrd="0" destOrd="0" presId="urn:microsoft.com/office/officeart/2005/8/layout/orgChart1"/>
    <dgm:cxn modelId="{60F1DD4F-271E-4C02-B5AF-28DBD658B9B5}" type="presOf" srcId="{E8C8070A-B69E-4122-9F4D-8B3DA6004E65}" destId="{37E34C7E-6812-48BA-A9A9-6123281EDB20}" srcOrd="0" destOrd="0" presId="urn:microsoft.com/office/officeart/2005/8/layout/orgChart1"/>
    <dgm:cxn modelId="{ACA285C4-2856-470A-947D-6D12DDE8F782}" srcId="{FD26B770-156D-4A9E-BC21-769435F70BCB}" destId="{35F2A810-B324-4E9B-AC2C-11088641605B}" srcOrd="2" destOrd="0" parTransId="{E8C8070A-B69E-4122-9F4D-8B3DA6004E65}" sibTransId="{4490D523-FC58-434D-B8B3-4ECBF65878A1}"/>
    <dgm:cxn modelId="{57E3F64A-C9ED-49FF-B6D3-1F5D594B161C}" type="presOf" srcId="{EAE59741-5192-41D2-B961-9B5A37B7C8D1}" destId="{5EBA6BA8-6508-4328-A817-B11D27179451}" srcOrd="0" destOrd="0" presId="urn:microsoft.com/office/officeart/2005/8/layout/orgChart1"/>
    <dgm:cxn modelId="{7FFD37C1-3523-413C-9D66-B82C0E1301E4}" type="presParOf" srcId="{DF483DA6-552B-4C13-A869-9B32E1E84A65}" destId="{0B740522-C078-4E07-A39E-0AB36CF8AFB4}" srcOrd="0" destOrd="0" presId="urn:microsoft.com/office/officeart/2005/8/layout/orgChart1"/>
    <dgm:cxn modelId="{D31CE9F6-E63D-4583-B1D4-77271E98A5F5}" type="presParOf" srcId="{0B740522-C078-4E07-A39E-0AB36CF8AFB4}" destId="{6C5D771B-4AEB-4845-9C41-8D3686CDF90A}" srcOrd="0" destOrd="0" presId="urn:microsoft.com/office/officeart/2005/8/layout/orgChart1"/>
    <dgm:cxn modelId="{18F320A9-33BA-4787-B200-7B79B95972CF}" type="presParOf" srcId="{6C5D771B-4AEB-4845-9C41-8D3686CDF90A}" destId="{4B7107E0-8B62-48A2-A069-A1CEEA125095}" srcOrd="0" destOrd="0" presId="urn:microsoft.com/office/officeart/2005/8/layout/orgChart1"/>
    <dgm:cxn modelId="{A6FC7900-FEE3-4253-B68E-CC0E9E7EE52B}" type="presParOf" srcId="{6C5D771B-4AEB-4845-9C41-8D3686CDF90A}" destId="{3354DD7B-6CFD-4280-AB90-5720A1FDE9DB}" srcOrd="1" destOrd="0" presId="urn:microsoft.com/office/officeart/2005/8/layout/orgChart1"/>
    <dgm:cxn modelId="{F814857C-2B72-4501-AC9B-230573A8E4C0}" type="presParOf" srcId="{0B740522-C078-4E07-A39E-0AB36CF8AFB4}" destId="{3F95C9AD-FDB1-4E6B-81C3-C82784B35FC3}" srcOrd="1" destOrd="0" presId="urn:microsoft.com/office/officeart/2005/8/layout/orgChart1"/>
    <dgm:cxn modelId="{7DE9D82A-962D-4301-A5BA-E26C87EFDA0D}" type="presParOf" srcId="{3F95C9AD-FDB1-4E6B-81C3-C82784B35FC3}" destId="{5EBA6BA8-6508-4328-A817-B11D27179451}" srcOrd="0" destOrd="0" presId="urn:microsoft.com/office/officeart/2005/8/layout/orgChart1"/>
    <dgm:cxn modelId="{EEF7F201-7129-46C9-B2C8-8A8E78E3C6B4}" type="presParOf" srcId="{3F95C9AD-FDB1-4E6B-81C3-C82784B35FC3}" destId="{0F3EE32C-F699-4F2A-8ACB-DFA096769620}" srcOrd="1" destOrd="0" presId="urn:microsoft.com/office/officeart/2005/8/layout/orgChart1"/>
    <dgm:cxn modelId="{1D4118F6-CE71-4727-B91E-081A91E04BAD}" type="presParOf" srcId="{0F3EE32C-F699-4F2A-8ACB-DFA096769620}" destId="{62EA350F-76FB-42C4-880B-1739D4EB629E}" srcOrd="0" destOrd="0" presId="urn:microsoft.com/office/officeart/2005/8/layout/orgChart1"/>
    <dgm:cxn modelId="{AF519569-1448-47B8-B55B-2F03D1D26B17}" type="presParOf" srcId="{62EA350F-76FB-42C4-880B-1739D4EB629E}" destId="{435124FD-0CDE-4615-B002-56943E4F2CB0}" srcOrd="0" destOrd="0" presId="urn:microsoft.com/office/officeart/2005/8/layout/orgChart1"/>
    <dgm:cxn modelId="{3A3E5BF8-8BEF-43F4-91B1-04524477B9AE}" type="presParOf" srcId="{62EA350F-76FB-42C4-880B-1739D4EB629E}" destId="{E88AC6E0-F6AC-442D-92E8-BA6288493E09}" srcOrd="1" destOrd="0" presId="urn:microsoft.com/office/officeart/2005/8/layout/orgChart1"/>
    <dgm:cxn modelId="{ED79C831-E448-470A-9711-707F2F34E46B}" type="presParOf" srcId="{0F3EE32C-F699-4F2A-8ACB-DFA096769620}" destId="{7501FEBD-B0A5-4734-9A27-51A4F8C17C4E}" srcOrd="1" destOrd="0" presId="urn:microsoft.com/office/officeart/2005/8/layout/orgChart1"/>
    <dgm:cxn modelId="{80DB251A-FD5D-4EF1-B31A-A1804BBBAE1F}" type="presParOf" srcId="{7501FEBD-B0A5-4734-9A27-51A4F8C17C4E}" destId="{4C7314D7-5EB3-4129-873B-834842CE1197}" srcOrd="0" destOrd="0" presId="urn:microsoft.com/office/officeart/2005/8/layout/orgChart1"/>
    <dgm:cxn modelId="{891181A1-3F57-460D-BD9F-835A4FE11C17}" type="presParOf" srcId="{7501FEBD-B0A5-4734-9A27-51A4F8C17C4E}" destId="{2E950F7E-B999-458F-9069-242DD46B0E47}" srcOrd="1" destOrd="0" presId="urn:microsoft.com/office/officeart/2005/8/layout/orgChart1"/>
    <dgm:cxn modelId="{3F3AA2B0-894C-4997-A870-C315EA108C2A}" type="presParOf" srcId="{2E950F7E-B999-458F-9069-242DD46B0E47}" destId="{194DDD10-659F-4EA6-8093-74615B99A0D5}" srcOrd="0" destOrd="0" presId="urn:microsoft.com/office/officeart/2005/8/layout/orgChart1"/>
    <dgm:cxn modelId="{F4CEABE0-2184-4347-A672-8104C7FB3961}" type="presParOf" srcId="{194DDD10-659F-4EA6-8093-74615B99A0D5}" destId="{E862CC8F-CBC4-48BC-BFA4-E74A6E51B4B9}" srcOrd="0" destOrd="0" presId="urn:microsoft.com/office/officeart/2005/8/layout/orgChart1"/>
    <dgm:cxn modelId="{78F8E5E3-4013-4FE7-BD89-D16DC9BE3D1A}" type="presParOf" srcId="{194DDD10-659F-4EA6-8093-74615B99A0D5}" destId="{07283654-39A3-4D82-B01E-B754E622366D}" srcOrd="1" destOrd="0" presId="urn:microsoft.com/office/officeart/2005/8/layout/orgChart1"/>
    <dgm:cxn modelId="{BCC9C040-44C1-4408-976D-39F9FB5BA864}" type="presParOf" srcId="{2E950F7E-B999-458F-9069-242DD46B0E47}" destId="{9996DCDD-5556-4893-A968-BDC70882DD75}" srcOrd="1" destOrd="0" presId="urn:microsoft.com/office/officeart/2005/8/layout/orgChart1"/>
    <dgm:cxn modelId="{6C59BB8F-4110-4AF7-9F19-0A9D03B15E8F}" type="presParOf" srcId="{2E950F7E-B999-458F-9069-242DD46B0E47}" destId="{CC83DAC3-2CA6-4CE3-9D7D-C93A6D9663C3}" srcOrd="2" destOrd="0" presId="urn:microsoft.com/office/officeart/2005/8/layout/orgChart1"/>
    <dgm:cxn modelId="{BF3BFD9E-52BB-46D4-B7F5-15BB334DCCEC}" type="presParOf" srcId="{7501FEBD-B0A5-4734-9A27-51A4F8C17C4E}" destId="{D8CEA651-E18D-4275-8DE1-5BF8513873C7}" srcOrd="2" destOrd="0" presId="urn:microsoft.com/office/officeart/2005/8/layout/orgChart1"/>
    <dgm:cxn modelId="{323A5E46-1088-4DBF-B6CF-FB2726E08D95}" type="presParOf" srcId="{7501FEBD-B0A5-4734-9A27-51A4F8C17C4E}" destId="{6FFB5968-DA80-43CC-AABA-EAA11BBB8C1C}" srcOrd="3" destOrd="0" presId="urn:microsoft.com/office/officeart/2005/8/layout/orgChart1"/>
    <dgm:cxn modelId="{752F5981-994F-42F3-B8B3-9D428030F5D8}" type="presParOf" srcId="{6FFB5968-DA80-43CC-AABA-EAA11BBB8C1C}" destId="{C0B7451D-1002-4E5E-84C9-9B3AA1075B8A}" srcOrd="0" destOrd="0" presId="urn:microsoft.com/office/officeart/2005/8/layout/orgChart1"/>
    <dgm:cxn modelId="{238478AC-9603-460C-8EE2-C45EFC428D2F}" type="presParOf" srcId="{C0B7451D-1002-4E5E-84C9-9B3AA1075B8A}" destId="{C1CD1203-115E-4E3C-A644-53EA82E7D12A}" srcOrd="0" destOrd="0" presId="urn:microsoft.com/office/officeart/2005/8/layout/orgChart1"/>
    <dgm:cxn modelId="{2C734568-0586-4C26-84B8-3D78FBE1F3DF}" type="presParOf" srcId="{C0B7451D-1002-4E5E-84C9-9B3AA1075B8A}" destId="{12F9B6E4-6A8E-493F-A7A5-17D08E6A339F}" srcOrd="1" destOrd="0" presId="urn:microsoft.com/office/officeart/2005/8/layout/orgChart1"/>
    <dgm:cxn modelId="{3DCDA34C-1B07-4CDB-936E-566A13B961FE}" type="presParOf" srcId="{6FFB5968-DA80-43CC-AABA-EAA11BBB8C1C}" destId="{CCDEA6E5-5AD1-416B-9B0F-84C1F201CF22}" srcOrd="1" destOrd="0" presId="urn:microsoft.com/office/officeart/2005/8/layout/orgChart1"/>
    <dgm:cxn modelId="{A645B0FB-4327-456C-8FD8-592530D06772}" type="presParOf" srcId="{6FFB5968-DA80-43CC-AABA-EAA11BBB8C1C}" destId="{5BFB8712-F04C-4DFB-8998-4058F5D7501E}" srcOrd="2" destOrd="0" presId="urn:microsoft.com/office/officeart/2005/8/layout/orgChart1"/>
    <dgm:cxn modelId="{28ABFD2B-401B-455B-A454-1D55CD1FAC15}" type="presParOf" srcId="{7501FEBD-B0A5-4734-9A27-51A4F8C17C4E}" destId="{E14D2DAE-5040-4D73-9F25-77E8E50E0425}" srcOrd="4" destOrd="0" presId="urn:microsoft.com/office/officeart/2005/8/layout/orgChart1"/>
    <dgm:cxn modelId="{2A401F84-D77A-4D39-8126-BE706E4588E6}" type="presParOf" srcId="{7501FEBD-B0A5-4734-9A27-51A4F8C17C4E}" destId="{32D5DE84-821A-4193-994C-2517BA024430}" srcOrd="5" destOrd="0" presId="urn:microsoft.com/office/officeart/2005/8/layout/orgChart1"/>
    <dgm:cxn modelId="{02523553-5635-491D-9E62-C363C61B34AA}" type="presParOf" srcId="{32D5DE84-821A-4193-994C-2517BA024430}" destId="{9F005D89-2BE5-4FF7-9E72-3974C4D3350B}" srcOrd="0" destOrd="0" presId="urn:microsoft.com/office/officeart/2005/8/layout/orgChart1"/>
    <dgm:cxn modelId="{A3B01E1E-147E-41DB-8F6F-441D6D86EA68}" type="presParOf" srcId="{9F005D89-2BE5-4FF7-9E72-3974C4D3350B}" destId="{97DA0EB6-C673-4DD9-A270-134521316385}" srcOrd="0" destOrd="0" presId="urn:microsoft.com/office/officeart/2005/8/layout/orgChart1"/>
    <dgm:cxn modelId="{24C5099E-825C-431E-90C7-5B6508271068}" type="presParOf" srcId="{9F005D89-2BE5-4FF7-9E72-3974C4D3350B}" destId="{5F7D7684-BD0F-4FF7-A862-ADBF0716CF14}" srcOrd="1" destOrd="0" presId="urn:microsoft.com/office/officeart/2005/8/layout/orgChart1"/>
    <dgm:cxn modelId="{EFF0D4FD-A36B-4CEB-8EB1-9CCD56B32657}" type="presParOf" srcId="{32D5DE84-821A-4193-994C-2517BA024430}" destId="{A23E3676-E404-424E-B932-68F4AA6FEFA0}" srcOrd="1" destOrd="0" presId="urn:microsoft.com/office/officeart/2005/8/layout/orgChart1"/>
    <dgm:cxn modelId="{D4EE61F1-B056-43F5-B475-9B83F0681259}" type="presParOf" srcId="{32D5DE84-821A-4193-994C-2517BA024430}" destId="{3F21EDA4-56AE-46C4-83DA-B52ACAB47C51}" srcOrd="2" destOrd="0" presId="urn:microsoft.com/office/officeart/2005/8/layout/orgChart1"/>
    <dgm:cxn modelId="{4A3A4DEC-1D91-46D5-BB29-C28EBA408053}" type="presParOf" srcId="{7501FEBD-B0A5-4734-9A27-51A4F8C17C4E}" destId="{95936C24-CF70-4110-A7C2-531C0B787D8E}" srcOrd="6" destOrd="0" presId="urn:microsoft.com/office/officeart/2005/8/layout/orgChart1"/>
    <dgm:cxn modelId="{B64F47C6-39AB-4E59-BBB7-F003777B8A03}" type="presParOf" srcId="{7501FEBD-B0A5-4734-9A27-51A4F8C17C4E}" destId="{A0406CE7-1F27-4317-8694-AF6491340296}" srcOrd="7" destOrd="0" presId="urn:microsoft.com/office/officeart/2005/8/layout/orgChart1"/>
    <dgm:cxn modelId="{0692B065-0883-4F67-A9D8-AB68E7A1D1B0}" type="presParOf" srcId="{A0406CE7-1F27-4317-8694-AF6491340296}" destId="{ED39C1B3-ADDB-4AD9-967F-81C4D2C9BFB8}" srcOrd="0" destOrd="0" presId="urn:microsoft.com/office/officeart/2005/8/layout/orgChart1"/>
    <dgm:cxn modelId="{B3F502BC-4EB7-4579-A987-21E968ACD9F5}" type="presParOf" srcId="{ED39C1B3-ADDB-4AD9-967F-81C4D2C9BFB8}" destId="{BEE2DFC4-AF04-48B0-A943-C121FD8C3575}" srcOrd="0" destOrd="0" presId="urn:microsoft.com/office/officeart/2005/8/layout/orgChart1"/>
    <dgm:cxn modelId="{FCB512AA-48B8-4A97-B6FB-F0882C51AB91}" type="presParOf" srcId="{ED39C1B3-ADDB-4AD9-967F-81C4D2C9BFB8}" destId="{97B9B239-557D-41EE-94FE-813A5CC9505D}" srcOrd="1" destOrd="0" presId="urn:microsoft.com/office/officeart/2005/8/layout/orgChart1"/>
    <dgm:cxn modelId="{BAE4CE46-5D17-40D7-AB94-A05C5350556E}" type="presParOf" srcId="{A0406CE7-1F27-4317-8694-AF6491340296}" destId="{6108FD5B-AD15-495F-9C9D-E08A66E61E14}" srcOrd="1" destOrd="0" presId="urn:microsoft.com/office/officeart/2005/8/layout/orgChart1"/>
    <dgm:cxn modelId="{66677680-2D16-40A2-AB3E-D09487AA90B2}" type="presParOf" srcId="{A0406CE7-1F27-4317-8694-AF6491340296}" destId="{CCFE9681-C2EE-4243-8F3B-F9DF2F17C89A}" srcOrd="2" destOrd="0" presId="urn:microsoft.com/office/officeart/2005/8/layout/orgChart1"/>
    <dgm:cxn modelId="{34140E07-80DB-404A-BB78-BF15D87CDE1C}" type="presParOf" srcId="{7501FEBD-B0A5-4734-9A27-51A4F8C17C4E}" destId="{8295E294-4C0B-41B3-A557-8F85A594B942}" srcOrd="8" destOrd="0" presId="urn:microsoft.com/office/officeart/2005/8/layout/orgChart1"/>
    <dgm:cxn modelId="{5247C6D2-9C84-44AD-89BB-D3F68E98734E}" type="presParOf" srcId="{7501FEBD-B0A5-4734-9A27-51A4F8C17C4E}" destId="{0F15E8C2-7F9B-4115-BD0A-B7EDA364CE53}" srcOrd="9" destOrd="0" presId="urn:microsoft.com/office/officeart/2005/8/layout/orgChart1"/>
    <dgm:cxn modelId="{939380C4-7735-4547-94A9-401E11B13BFC}" type="presParOf" srcId="{0F15E8C2-7F9B-4115-BD0A-B7EDA364CE53}" destId="{AAC1A990-055C-4EA1-B546-814FF350A591}" srcOrd="0" destOrd="0" presId="urn:microsoft.com/office/officeart/2005/8/layout/orgChart1"/>
    <dgm:cxn modelId="{C1EA4C7F-781B-479E-90BA-6BEDB76F4AA0}" type="presParOf" srcId="{AAC1A990-055C-4EA1-B546-814FF350A591}" destId="{F378E9C8-DDAC-44BE-96B2-8E6D8B80B1CF}" srcOrd="0" destOrd="0" presId="urn:microsoft.com/office/officeart/2005/8/layout/orgChart1"/>
    <dgm:cxn modelId="{C967C4C5-4A1F-4211-8E0A-EC0AD48396CB}" type="presParOf" srcId="{AAC1A990-055C-4EA1-B546-814FF350A591}" destId="{7FEFAA66-A3CC-4262-99F4-98246FD01CB0}" srcOrd="1" destOrd="0" presId="urn:microsoft.com/office/officeart/2005/8/layout/orgChart1"/>
    <dgm:cxn modelId="{F02737BE-D0A0-4C56-B89F-FA022DD0FC97}" type="presParOf" srcId="{0F15E8C2-7F9B-4115-BD0A-B7EDA364CE53}" destId="{FC367678-5281-4B1D-964B-45901F1F566D}" srcOrd="1" destOrd="0" presId="urn:microsoft.com/office/officeart/2005/8/layout/orgChart1"/>
    <dgm:cxn modelId="{7845051E-94AA-4C5C-877B-CFF515AB13C4}" type="presParOf" srcId="{0F15E8C2-7F9B-4115-BD0A-B7EDA364CE53}" destId="{40BB355F-99EB-4AD1-8CDC-CBAC18887987}" srcOrd="2" destOrd="0" presId="urn:microsoft.com/office/officeart/2005/8/layout/orgChart1"/>
    <dgm:cxn modelId="{590F0A6A-CA2F-4B1E-95FF-2B123BDE8CC7}" type="presParOf" srcId="{0F3EE32C-F699-4F2A-8ACB-DFA096769620}" destId="{DF753189-D29D-49A5-B73E-66D080065CCB}" srcOrd="2" destOrd="0" presId="urn:microsoft.com/office/officeart/2005/8/layout/orgChart1"/>
    <dgm:cxn modelId="{377058AF-4003-4F11-BB77-47F1DEDC50C4}" type="presParOf" srcId="{3F95C9AD-FDB1-4E6B-81C3-C82784B35FC3}" destId="{65CD1121-CB5F-407C-A55E-CAD0B17C5E2F}" srcOrd="2" destOrd="0" presId="urn:microsoft.com/office/officeart/2005/8/layout/orgChart1"/>
    <dgm:cxn modelId="{37446E5C-79F9-4AE7-ADE4-8A3376CEDBAE}" type="presParOf" srcId="{3F95C9AD-FDB1-4E6B-81C3-C82784B35FC3}" destId="{D9EF87A0-59AA-4937-8F36-4AF2775204C1}" srcOrd="3" destOrd="0" presId="urn:microsoft.com/office/officeart/2005/8/layout/orgChart1"/>
    <dgm:cxn modelId="{43E6A1A8-77BD-450A-8B61-439FE21BB0FA}" type="presParOf" srcId="{D9EF87A0-59AA-4937-8F36-4AF2775204C1}" destId="{7BEEB512-0F8F-46EA-8431-B3A4837EFD05}" srcOrd="0" destOrd="0" presId="urn:microsoft.com/office/officeart/2005/8/layout/orgChart1"/>
    <dgm:cxn modelId="{2CBC7CA2-1DAF-4E7A-A758-F9F8272C41CB}" type="presParOf" srcId="{7BEEB512-0F8F-46EA-8431-B3A4837EFD05}" destId="{5A48E3CE-4A64-45C1-BF17-B0BD2CEEFF59}" srcOrd="0" destOrd="0" presId="urn:microsoft.com/office/officeart/2005/8/layout/orgChart1"/>
    <dgm:cxn modelId="{8C3B725C-9CB4-42DE-8D5D-E1F39289ADB4}" type="presParOf" srcId="{7BEEB512-0F8F-46EA-8431-B3A4837EFD05}" destId="{EDBCCE99-1439-411D-A8C8-090FC9224388}" srcOrd="1" destOrd="0" presId="urn:microsoft.com/office/officeart/2005/8/layout/orgChart1"/>
    <dgm:cxn modelId="{BBE49298-B1CB-4B5F-BC51-C18E65C8598A}" type="presParOf" srcId="{D9EF87A0-59AA-4937-8F36-4AF2775204C1}" destId="{13BA8D22-D2CA-4377-BADB-47EFB2041F6F}" srcOrd="1" destOrd="0" presId="urn:microsoft.com/office/officeart/2005/8/layout/orgChart1"/>
    <dgm:cxn modelId="{A86684AC-79BE-4141-9AD1-336857305A6E}" type="presParOf" srcId="{13BA8D22-D2CA-4377-BADB-47EFB2041F6F}" destId="{A993C43B-8002-435A-A1F8-AC170F96C796}" srcOrd="0" destOrd="0" presId="urn:microsoft.com/office/officeart/2005/8/layout/orgChart1"/>
    <dgm:cxn modelId="{E67A62F8-9993-4BFF-A765-610FA2F940A8}" type="presParOf" srcId="{13BA8D22-D2CA-4377-BADB-47EFB2041F6F}" destId="{31A1C999-569A-41D6-8B3D-EAA960A48A7F}" srcOrd="1" destOrd="0" presId="urn:microsoft.com/office/officeart/2005/8/layout/orgChart1"/>
    <dgm:cxn modelId="{DB3B02D9-272A-442F-A3C3-C0A46B6102AD}" type="presParOf" srcId="{31A1C999-569A-41D6-8B3D-EAA960A48A7F}" destId="{3D824EB4-45F8-4D3D-A2F4-DD429EAF9EED}" srcOrd="0" destOrd="0" presId="urn:microsoft.com/office/officeart/2005/8/layout/orgChart1"/>
    <dgm:cxn modelId="{60AA4EFD-18ED-4DF8-8A27-DE1C87D2BC45}" type="presParOf" srcId="{3D824EB4-45F8-4D3D-A2F4-DD429EAF9EED}" destId="{952DE969-2EAF-4B2C-989D-B0AC6A523142}" srcOrd="0" destOrd="0" presId="urn:microsoft.com/office/officeart/2005/8/layout/orgChart1"/>
    <dgm:cxn modelId="{E78B4DE9-5785-4522-B1A8-C278AD7AD09F}" type="presParOf" srcId="{3D824EB4-45F8-4D3D-A2F4-DD429EAF9EED}" destId="{4FC7EBDA-8665-4C27-9D82-D2A47B52E011}" srcOrd="1" destOrd="0" presId="urn:microsoft.com/office/officeart/2005/8/layout/orgChart1"/>
    <dgm:cxn modelId="{D8C09B83-FE34-45C4-9069-F280EDACA43D}" type="presParOf" srcId="{31A1C999-569A-41D6-8B3D-EAA960A48A7F}" destId="{CD48C0CA-E1F7-4C66-863C-4A22C64A0ED5}" srcOrd="1" destOrd="0" presId="urn:microsoft.com/office/officeart/2005/8/layout/orgChart1"/>
    <dgm:cxn modelId="{6485E23F-7AF5-448F-ABDB-43DA8E97DB07}" type="presParOf" srcId="{31A1C999-569A-41D6-8B3D-EAA960A48A7F}" destId="{742A180F-9460-4356-B71E-97CADED1B4CA}" srcOrd="2" destOrd="0" presId="urn:microsoft.com/office/officeart/2005/8/layout/orgChart1"/>
    <dgm:cxn modelId="{E8091BBE-2A79-4924-94FB-61893D1D31E8}" type="presParOf" srcId="{13BA8D22-D2CA-4377-BADB-47EFB2041F6F}" destId="{09B47B21-631F-48AE-9882-B15AF1B3464E}" srcOrd="2" destOrd="0" presId="urn:microsoft.com/office/officeart/2005/8/layout/orgChart1"/>
    <dgm:cxn modelId="{C0948414-3676-4FC5-926B-DD315BEBA4AA}" type="presParOf" srcId="{13BA8D22-D2CA-4377-BADB-47EFB2041F6F}" destId="{69D31826-3044-4EA2-98CA-FF33D2368AF9}" srcOrd="3" destOrd="0" presId="urn:microsoft.com/office/officeart/2005/8/layout/orgChart1"/>
    <dgm:cxn modelId="{E0F86AF2-2BF6-402F-B397-0052BF3AD7DA}" type="presParOf" srcId="{69D31826-3044-4EA2-98CA-FF33D2368AF9}" destId="{7183C797-D624-46BE-8788-A276614AE0C7}" srcOrd="0" destOrd="0" presId="urn:microsoft.com/office/officeart/2005/8/layout/orgChart1"/>
    <dgm:cxn modelId="{33993CAD-4469-4F96-B44F-F11739B5C56E}" type="presParOf" srcId="{7183C797-D624-46BE-8788-A276614AE0C7}" destId="{31AA5DC3-1E9D-4509-9EC7-65E337FED944}" srcOrd="0" destOrd="0" presId="urn:microsoft.com/office/officeart/2005/8/layout/orgChart1"/>
    <dgm:cxn modelId="{820D83A3-1FF5-46D0-B042-AF0A37AADBB1}" type="presParOf" srcId="{7183C797-D624-46BE-8788-A276614AE0C7}" destId="{87EC862F-2942-41F2-A82A-6E8952F45EB9}" srcOrd="1" destOrd="0" presId="urn:microsoft.com/office/officeart/2005/8/layout/orgChart1"/>
    <dgm:cxn modelId="{05E9AFB9-36CD-4FDD-BD13-834145B6282C}" type="presParOf" srcId="{69D31826-3044-4EA2-98CA-FF33D2368AF9}" destId="{FAA5193C-0271-4645-A96A-23C870E32465}" srcOrd="1" destOrd="0" presId="urn:microsoft.com/office/officeart/2005/8/layout/orgChart1"/>
    <dgm:cxn modelId="{02874016-1FA7-496B-9C57-8B090120900F}" type="presParOf" srcId="{69D31826-3044-4EA2-98CA-FF33D2368AF9}" destId="{56E35E29-DD85-4744-9720-1AF3E9F69DD9}" srcOrd="2" destOrd="0" presId="urn:microsoft.com/office/officeart/2005/8/layout/orgChart1"/>
    <dgm:cxn modelId="{DA12F103-7C6C-4CE9-BF9C-51356EB6A4C2}" type="presParOf" srcId="{13BA8D22-D2CA-4377-BADB-47EFB2041F6F}" destId="{37E34C7E-6812-48BA-A9A9-6123281EDB20}" srcOrd="4" destOrd="0" presId="urn:microsoft.com/office/officeart/2005/8/layout/orgChart1"/>
    <dgm:cxn modelId="{1092C6F7-F30B-47A9-93A2-B6F395B4AD16}" type="presParOf" srcId="{13BA8D22-D2CA-4377-BADB-47EFB2041F6F}" destId="{FAFDB153-730F-4ED8-8B58-1CFE3A2008F5}" srcOrd="5" destOrd="0" presId="urn:microsoft.com/office/officeart/2005/8/layout/orgChart1"/>
    <dgm:cxn modelId="{95DC05CB-5258-42D4-B6C9-5BBE9C50A643}" type="presParOf" srcId="{FAFDB153-730F-4ED8-8B58-1CFE3A2008F5}" destId="{D4042EB2-43FB-4C0F-936F-BCD8BCF98C90}" srcOrd="0" destOrd="0" presId="urn:microsoft.com/office/officeart/2005/8/layout/orgChart1"/>
    <dgm:cxn modelId="{5AFBE2EA-141A-4F5B-A7B6-5A348E1C4426}" type="presParOf" srcId="{D4042EB2-43FB-4C0F-936F-BCD8BCF98C90}" destId="{21C89418-09D0-424E-83CA-6E421639D4E9}" srcOrd="0" destOrd="0" presId="urn:microsoft.com/office/officeart/2005/8/layout/orgChart1"/>
    <dgm:cxn modelId="{F503DD81-24DD-46A4-8D4F-CB0A64C55B44}" type="presParOf" srcId="{D4042EB2-43FB-4C0F-936F-BCD8BCF98C90}" destId="{AE68F59B-36EC-4EBA-AB8A-91CE28C2A688}" srcOrd="1" destOrd="0" presId="urn:microsoft.com/office/officeart/2005/8/layout/orgChart1"/>
    <dgm:cxn modelId="{DCE2E48D-859C-4425-AFE4-FE6876C70290}" type="presParOf" srcId="{FAFDB153-730F-4ED8-8B58-1CFE3A2008F5}" destId="{D7066833-DEBC-40FA-9C41-7D72B1810BCF}" srcOrd="1" destOrd="0" presId="urn:microsoft.com/office/officeart/2005/8/layout/orgChart1"/>
    <dgm:cxn modelId="{52B119E7-B3EA-4367-9603-4BFE7B6A7487}" type="presParOf" srcId="{FAFDB153-730F-4ED8-8B58-1CFE3A2008F5}" destId="{CF7AE3F4-16A6-4781-B3D7-BF4D527D9002}" srcOrd="2" destOrd="0" presId="urn:microsoft.com/office/officeart/2005/8/layout/orgChart1"/>
    <dgm:cxn modelId="{15109397-9078-46E3-A4A1-1FB26A277F3C}" type="presParOf" srcId="{13BA8D22-D2CA-4377-BADB-47EFB2041F6F}" destId="{A06C3AC7-918D-4206-A273-D207E648FCDA}" srcOrd="6" destOrd="0" presId="urn:microsoft.com/office/officeart/2005/8/layout/orgChart1"/>
    <dgm:cxn modelId="{11FE1FE1-461C-4038-A8CB-115EE2C4B627}" type="presParOf" srcId="{13BA8D22-D2CA-4377-BADB-47EFB2041F6F}" destId="{7B3511A1-3B93-43F7-97EE-8E3E08558F5D}" srcOrd="7" destOrd="0" presId="urn:microsoft.com/office/officeart/2005/8/layout/orgChart1"/>
    <dgm:cxn modelId="{268A032F-226B-44D6-A5B3-132381D2937F}" type="presParOf" srcId="{7B3511A1-3B93-43F7-97EE-8E3E08558F5D}" destId="{386A59E8-57A7-4A36-9DF1-C9EA7CF4ED77}" srcOrd="0" destOrd="0" presId="urn:microsoft.com/office/officeart/2005/8/layout/orgChart1"/>
    <dgm:cxn modelId="{C3253F21-8930-476D-BF78-E643F8C98946}" type="presParOf" srcId="{386A59E8-57A7-4A36-9DF1-C9EA7CF4ED77}" destId="{DBA7D3F3-4CD5-4196-8309-1269EBE1CCD0}" srcOrd="0" destOrd="0" presId="urn:microsoft.com/office/officeart/2005/8/layout/orgChart1"/>
    <dgm:cxn modelId="{D63C59E4-B7D9-4CB8-9C35-D6D615C54C76}" type="presParOf" srcId="{386A59E8-57A7-4A36-9DF1-C9EA7CF4ED77}" destId="{805D54C6-F958-4F79-83AC-741BAF2B655D}" srcOrd="1" destOrd="0" presId="urn:microsoft.com/office/officeart/2005/8/layout/orgChart1"/>
    <dgm:cxn modelId="{2398FB03-4081-4BC4-94E3-797DF9CE636A}" type="presParOf" srcId="{7B3511A1-3B93-43F7-97EE-8E3E08558F5D}" destId="{653E65CC-371E-463A-AB74-51F1EE0B119F}" srcOrd="1" destOrd="0" presId="urn:microsoft.com/office/officeart/2005/8/layout/orgChart1"/>
    <dgm:cxn modelId="{26AC32FF-51D3-4585-86C5-11F4391EA20F}" type="presParOf" srcId="{7B3511A1-3B93-43F7-97EE-8E3E08558F5D}" destId="{EDD095EB-2F86-4DA1-9464-F7AA299C5C7E}" srcOrd="2" destOrd="0" presId="urn:microsoft.com/office/officeart/2005/8/layout/orgChart1"/>
    <dgm:cxn modelId="{77621D14-54B3-4F52-9F01-087CB330656F}" type="presParOf" srcId="{D9EF87A0-59AA-4937-8F36-4AF2775204C1}" destId="{4BFB6388-4D9C-4657-815C-EA98C45D9FD6}" srcOrd="2" destOrd="0" presId="urn:microsoft.com/office/officeart/2005/8/layout/orgChart1"/>
    <dgm:cxn modelId="{196324C4-7FC9-4C96-BA1C-3BAB188AE473}" type="presParOf" srcId="{3F95C9AD-FDB1-4E6B-81C3-C82784B35FC3}" destId="{52FC7745-EF19-44E3-976C-D84E11E2A9D0}" srcOrd="4" destOrd="0" presId="urn:microsoft.com/office/officeart/2005/8/layout/orgChart1"/>
    <dgm:cxn modelId="{83886C8D-2BE9-49F6-8E3B-FB2799334F11}" type="presParOf" srcId="{3F95C9AD-FDB1-4E6B-81C3-C82784B35FC3}" destId="{56C75490-462E-4475-A528-6393377AA6DA}" srcOrd="5" destOrd="0" presId="urn:microsoft.com/office/officeart/2005/8/layout/orgChart1"/>
    <dgm:cxn modelId="{A0E24D67-8EBE-405B-829C-6C926EAF9BDF}" type="presParOf" srcId="{56C75490-462E-4475-A528-6393377AA6DA}" destId="{83E00511-F0D1-40FB-B4D8-50EB76007D22}" srcOrd="0" destOrd="0" presId="urn:microsoft.com/office/officeart/2005/8/layout/orgChart1"/>
    <dgm:cxn modelId="{857FF88F-B3B7-4664-B1F5-53CACD3E6724}" type="presParOf" srcId="{83E00511-F0D1-40FB-B4D8-50EB76007D22}" destId="{4DE69A34-671C-4214-945F-D4EF0BB6FDD5}" srcOrd="0" destOrd="0" presId="urn:microsoft.com/office/officeart/2005/8/layout/orgChart1"/>
    <dgm:cxn modelId="{AAD5B0FA-7A43-4103-853A-E0412654D97E}" type="presParOf" srcId="{83E00511-F0D1-40FB-B4D8-50EB76007D22}" destId="{1DFE614A-9791-45DC-A885-F444459125D2}" srcOrd="1" destOrd="0" presId="urn:microsoft.com/office/officeart/2005/8/layout/orgChart1"/>
    <dgm:cxn modelId="{0B6E57BD-80CC-4BF7-9B5D-4E2D60988EB7}" type="presParOf" srcId="{56C75490-462E-4475-A528-6393377AA6DA}" destId="{2D582D40-25DD-4D11-9226-1B9C723976AF}" srcOrd="1" destOrd="0" presId="urn:microsoft.com/office/officeart/2005/8/layout/orgChart1"/>
    <dgm:cxn modelId="{2B96F4DE-4636-4026-9B8B-46447259EA69}" type="presParOf" srcId="{2D582D40-25DD-4D11-9226-1B9C723976AF}" destId="{1D071623-E451-4B9C-B9F0-491085A2EE1A}" srcOrd="0" destOrd="0" presId="urn:microsoft.com/office/officeart/2005/8/layout/orgChart1"/>
    <dgm:cxn modelId="{0EFAC16A-6E61-45AA-BB7A-041A597CBB67}" type="presParOf" srcId="{2D582D40-25DD-4D11-9226-1B9C723976AF}" destId="{598BAC7A-C73E-4443-BE73-2D8331437992}" srcOrd="1" destOrd="0" presId="urn:microsoft.com/office/officeart/2005/8/layout/orgChart1"/>
    <dgm:cxn modelId="{E374B0D2-34B7-448A-91CE-18B57764D05C}" type="presParOf" srcId="{598BAC7A-C73E-4443-BE73-2D8331437992}" destId="{9660588D-3FF0-45CE-AB4C-EF2180C49C59}" srcOrd="0" destOrd="0" presId="urn:microsoft.com/office/officeart/2005/8/layout/orgChart1"/>
    <dgm:cxn modelId="{4172BA05-468B-43A1-889F-62E1DFDF0A6C}" type="presParOf" srcId="{9660588D-3FF0-45CE-AB4C-EF2180C49C59}" destId="{1CFA7E43-1F57-4C4C-ABCA-219544A0F4BE}" srcOrd="0" destOrd="0" presId="urn:microsoft.com/office/officeart/2005/8/layout/orgChart1"/>
    <dgm:cxn modelId="{C4824B6F-938C-4971-8DA7-08508573A1C4}" type="presParOf" srcId="{9660588D-3FF0-45CE-AB4C-EF2180C49C59}" destId="{EA360F60-CE85-4D73-B567-517FBAD81B9E}" srcOrd="1" destOrd="0" presId="urn:microsoft.com/office/officeart/2005/8/layout/orgChart1"/>
    <dgm:cxn modelId="{6CA7B64C-95E6-4987-99A0-65B75C767368}" type="presParOf" srcId="{598BAC7A-C73E-4443-BE73-2D8331437992}" destId="{37F6F6DB-293C-47CF-81D2-E9E745EFED10}" srcOrd="1" destOrd="0" presId="urn:microsoft.com/office/officeart/2005/8/layout/orgChart1"/>
    <dgm:cxn modelId="{012E0792-4783-4A46-A896-B9272D6DCAB0}" type="presParOf" srcId="{598BAC7A-C73E-4443-BE73-2D8331437992}" destId="{FC797484-AB4A-4778-A902-E0FB3248B199}" srcOrd="2" destOrd="0" presId="urn:microsoft.com/office/officeart/2005/8/layout/orgChart1"/>
    <dgm:cxn modelId="{84C4417B-75C8-4CF2-9DFE-DA7F06419508}" type="presParOf" srcId="{56C75490-462E-4475-A528-6393377AA6DA}" destId="{65CFD98A-D603-48D2-952D-0A6E20EEEF39}" srcOrd="2" destOrd="0" presId="urn:microsoft.com/office/officeart/2005/8/layout/orgChart1"/>
    <dgm:cxn modelId="{7B294075-B50C-4183-9D11-6BC258920714}" type="presParOf" srcId="{3F95C9AD-FDB1-4E6B-81C3-C82784B35FC3}" destId="{2B9D39FD-CA29-4A29-B6B6-17C34DC029A3}" srcOrd="6" destOrd="0" presId="urn:microsoft.com/office/officeart/2005/8/layout/orgChart1"/>
    <dgm:cxn modelId="{2AF8A9DF-A7B8-4781-81BD-3BB96F34690F}" type="presParOf" srcId="{3F95C9AD-FDB1-4E6B-81C3-C82784B35FC3}" destId="{8200FECD-73F5-4AB4-BEFF-DB5F9F3B319D}" srcOrd="7" destOrd="0" presId="urn:microsoft.com/office/officeart/2005/8/layout/orgChart1"/>
    <dgm:cxn modelId="{712491B7-3B32-414B-AED4-14C29B25F7C9}" type="presParOf" srcId="{8200FECD-73F5-4AB4-BEFF-DB5F9F3B319D}" destId="{06D66286-DF43-43E8-93CD-3BB9DB761E5B}" srcOrd="0" destOrd="0" presId="urn:microsoft.com/office/officeart/2005/8/layout/orgChart1"/>
    <dgm:cxn modelId="{5AA4E89A-D63B-4661-A381-2F9E21C00DFB}" type="presParOf" srcId="{06D66286-DF43-43E8-93CD-3BB9DB761E5B}" destId="{C38A52F8-5BE3-4086-9F83-31C069B29632}" srcOrd="0" destOrd="0" presId="urn:microsoft.com/office/officeart/2005/8/layout/orgChart1"/>
    <dgm:cxn modelId="{2A936072-2DF0-4429-A3BF-DE82620B77D3}" type="presParOf" srcId="{06D66286-DF43-43E8-93CD-3BB9DB761E5B}" destId="{9258BCDC-3B54-475A-BD10-C701F7FB0BD1}" srcOrd="1" destOrd="0" presId="urn:microsoft.com/office/officeart/2005/8/layout/orgChart1"/>
    <dgm:cxn modelId="{A0D9CB30-F865-400A-8B50-0AA0242FC587}" type="presParOf" srcId="{8200FECD-73F5-4AB4-BEFF-DB5F9F3B319D}" destId="{95428051-D1C9-4023-94C2-E31F9E1F8E0C}" srcOrd="1" destOrd="0" presId="urn:microsoft.com/office/officeart/2005/8/layout/orgChart1"/>
    <dgm:cxn modelId="{3BC12552-7CC9-474C-AF2E-B47FB8019979}" type="presParOf" srcId="{95428051-D1C9-4023-94C2-E31F9E1F8E0C}" destId="{00EFF8B9-9BF2-4003-BB4F-2EC56D965B11}" srcOrd="0" destOrd="0" presId="urn:microsoft.com/office/officeart/2005/8/layout/orgChart1"/>
    <dgm:cxn modelId="{5C0981EA-80A8-4035-B7EA-0C5402259C2B}" type="presParOf" srcId="{95428051-D1C9-4023-94C2-E31F9E1F8E0C}" destId="{3B175C1D-D341-4783-895A-5B810D2DF456}" srcOrd="1" destOrd="0" presId="urn:microsoft.com/office/officeart/2005/8/layout/orgChart1"/>
    <dgm:cxn modelId="{E8455BF9-E0D1-4EEE-9014-0872047ECF73}" type="presParOf" srcId="{3B175C1D-D341-4783-895A-5B810D2DF456}" destId="{186F0CBD-B3E7-4A0D-AEC6-132C510651D4}" srcOrd="0" destOrd="0" presId="urn:microsoft.com/office/officeart/2005/8/layout/orgChart1"/>
    <dgm:cxn modelId="{D6173102-1935-4051-84CE-F11BF4DC7397}" type="presParOf" srcId="{186F0CBD-B3E7-4A0D-AEC6-132C510651D4}" destId="{CDF8F02D-67D8-46F7-AF06-9F1FAA52202C}" srcOrd="0" destOrd="0" presId="urn:microsoft.com/office/officeart/2005/8/layout/orgChart1"/>
    <dgm:cxn modelId="{67E1A3B6-0DBE-4E45-B625-677DFC2B71FA}" type="presParOf" srcId="{186F0CBD-B3E7-4A0D-AEC6-132C510651D4}" destId="{8086C6F7-79EA-4A74-A4FF-2746E0A100A9}" srcOrd="1" destOrd="0" presId="urn:microsoft.com/office/officeart/2005/8/layout/orgChart1"/>
    <dgm:cxn modelId="{92722E99-36F2-4C97-83E1-FC6255FBC3D0}" type="presParOf" srcId="{3B175C1D-D341-4783-895A-5B810D2DF456}" destId="{EE50FD9C-5D8D-4F1E-B2E6-172D774F97E7}" srcOrd="1" destOrd="0" presId="urn:microsoft.com/office/officeart/2005/8/layout/orgChart1"/>
    <dgm:cxn modelId="{DF3072C7-8A66-4844-A691-B98F499755ED}" type="presParOf" srcId="{3B175C1D-D341-4783-895A-5B810D2DF456}" destId="{2D059D6C-AB5A-475F-B581-83E482AB8E9A}" srcOrd="2" destOrd="0" presId="urn:microsoft.com/office/officeart/2005/8/layout/orgChart1"/>
    <dgm:cxn modelId="{C1EB117B-9C3B-40CE-AB2C-8FF0299E009E}" type="presParOf" srcId="{95428051-D1C9-4023-94C2-E31F9E1F8E0C}" destId="{8B4248CD-2AFD-4AE8-B31C-D9112F4029A2}" srcOrd="2" destOrd="0" presId="urn:microsoft.com/office/officeart/2005/8/layout/orgChart1"/>
    <dgm:cxn modelId="{3FC8EC0A-8E7F-41E1-AB47-7A4B4FE0061F}" type="presParOf" srcId="{95428051-D1C9-4023-94C2-E31F9E1F8E0C}" destId="{BAFCE22E-A204-4588-9B49-AC1B8C3087C2}" srcOrd="3" destOrd="0" presId="urn:microsoft.com/office/officeart/2005/8/layout/orgChart1"/>
    <dgm:cxn modelId="{499F91BB-A826-4898-846C-090DA67E6765}" type="presParOf" srcId="{BAFCE22E-A204-4588-9B49-AC1B8C3087C2}" destId="{1FCCE066-7A80-41FC-BDBE-EDEF3F4AA92D}" srcOrd="0" destOrd="0" presId="urn:microsoft.com/office/officeart/2005/8/layout/orgChart1"/>
    <dgm:cxn modelId="{601DC317-9C8F-4840-9803-931F5B5A0E55}" type="presParOf" srcId="{1FCCE066-7A80-41FC-BDBE-EDEF3F4AA92D}" destId="{89BDB6D1-71E5-430A-A8D0-12C38A005826}" srcOrd="0" destOrd="0" presId="urn:microsoft.com/office/officeart/2005/8/layout/orgChart1"/>
    <dgm:cxn modelId="{1A9C77AE-42FD-44DC-926A-3EE177A0E00F}" type="presParOf" srcId="{1FCCE066-7A80-41FC-BDBE-EDEF3F4AA92D}" destId="{CBF5E9A3-8547-4CE6-B900-A1C1AFAB37CA}" srcOrd="1" destOrd="0" presId="urn:microsoft.com/office/officeart/2005/8/layout/orgChart1"/>
    <dgm:cxn modelId="{9A7A9C30-E048-4280-8B25-18ED2F7266BA}" type="presParOf" srcId="{BAFCE22E-A204-4588-9B49-AC1B8C3087C2}" destId="{06768029-3FDF-4404-A943-010D11DB0C4E}" srcOrd="1" destOrd="0" presId="urn:microsoft.com/office/officeart/2005/8/layout/orgChart1"/>
    <dgm:cxn modelId="{2B1B1625-325E-4FD3-AAAC-4F4C41DF8345}" type="presParOf" srcId="{BAFCE22E-A204-4588-9B49-AC1B8C3087C2}" destId="{BF037E72-2B57-4912-9C18-C41E9821B94F}" srcOrd="2" destOrd="0" presId="urn:microsoft.com/office/officeart/2005/8/layout/orgChart1"/>
    <dgm:cxn modelId="{911963B7-D1AD-4825-A2B3-5ABEFD3FBB19}" type="presParOf" srcId="{95428051-D1C9-4023-94C2-E31F9E1F8E0C}" destId="{FA0B9BD6-4C44-4302-B68D-95AD22B87253}" srcOrd="4" destOrd="0" presId="urn:microsoft.com/office/officeart/2005/8/layout/orgChart1"/>
    <dgm:cxn modelId="{8CE89874-DDE9-461E-AEE8-62AC7734A672}" type="presParOf" srcId="{95428051-D1C9-4023-94C2-E31F9E1F8E0C}" destId="{A0C96780-B40B-4D11-AC19-54ED61D80760}" srcOrd="5" destOrd="0" presId="urn:microsoft.com/office/officeart/2005/8/layout/orgChart1"/>
    <dgm:cxn modelId="{D7A6BFA3-198B-44EE-9D60-2D2FE8025B84}" type="presParOf" srcId="{A0C96780-B40B-4D11-AC19-54ED61D80760}" destId="{732DF0AD-FB49-43B0-8111-DAEF2206A0AE}" srcOrd="0" destOrd="0" presId="urn:microsoft.com/office/officeart/2005/8/layout/orgChart1"/>
    <dgm:cxn modelId="{1E092C2A-70DD-4EF2-AC47-D7ED2FE87B8B}" type="presParOf" srcId="{732DF0AD-FB49-43B0-8111-DAEF2206A0AE}" destId="{18209EE6-01F7-46E8-984B-A1BC223D6AFF}" srcOrd="0" destOrd="0" presId="urn:microsoft.com/office/officeart/2005/8/layout/orgChart1"/>
    <dgm:cxn modelId="{5FB82CBB-04C8-4087-BA81-92B94FF2242A}" type="presParOf" srcId="{732DF0AD-FB49-43B0-8111-DAEF2206A0AE}" destId="{154AE9E3-BD01-4219-AA49-9499C8F32F08}" srcOrd="1" destOrd="0" presId="urn:microsoft.com/office/officeart/2005/8/layout/orgChart1"/>
    <dgm:cxn modelId="{1BCE9108-97BD-4A67-8F60-75E7602DC9DC}" type="presParOf" srcId="{A0C96780-B40B-4D11-AC19-54ED61D80760}" destId="{A8420D30-9D46-4CC0-AABA-99A44BFD8980}" srcOrd="1" destOrd="0" presId="urn:microsoft.com/office/officeart/2005/8/layout/orgChart1"/>
    <dgm:cxn modelId="{20C1253B-DC38-4385-9298-81543A2930E2}" type="presParOf" srcId="{A0C96780-B40B-4D11-AC19-54ED61D80760}" destId="{D0261DA2-0790-4718-9A7D-893A07C90E91}" srcOrd="2" destOrd="0" presId="urn:microsoft.com/office/officeart/2005/8/layout/orgChart1"/>
    <dgm:cxn modelId="{871FD56D-9728-4D69-BD42-D93F0765B0A3}" type="presParOf" srcId="{95428051-D1C9-4023-94C2-E31F9E1F8E0C}" destId="{E25F1F5B-161A-46C7-A6A6-0B7DB4C9F2CD}" srcOrd="6" destOrd="0" presId="urn:microsoft.com/office/officeart/2005/8/layout/orgChart1"/>
    <dgm:cxn modelId="{B78476E4-6B3F-4D5C-BEE6-FBD626E23663}" type="presParOf" srcId="{95428051-D1C9-4023-94C2-E31F9E1F8E0C}" destId="{A1725AE6-F25C-4359-8758-8F078BAF5B95}" srcOrd="7" destOrd="0" presId="urn:microsoft.com/office/officeart/2005/8/layout/orgChart1"/>
    <dgm:cxn modelId="{D49E7601-CE17-412B-8978-789C55BC4A9C}" type="presParOf" srcId="{A1725AE6-F25C-4359-8758-8F078BAF5B95}" destId="{92B7BBE1-A153-4670-95AF-5210A3C59AD5}" srcOrd="0" destOrd="0" presId="urn:microsoft.com/office/officeart/2005/8/layout/orgChart1"/>
    <dgm:cxn modelId="{2A757EB9-64A4-4845-8BFE-BF9543C3A4C6}" type="presParOf" srcId="{92B7BBE1-A153-4670-95AF-5210A3C59AD5}" destId="{C9B9FF2E-8F6F-43A6-974F-80DCD9FFFDF1}" srcOrd="0" destOrd="0" presId="urn:microsoft.com/office/officeart/2005/8/layout/orgChart1"/>
    <dgm:cxn modelId="{0E244353-E122-4375-ADC3-D69B044BB26A}" type="presParOf" srcId="{92B7BBE1-A153-4670-95AF-5210A3C59AD5}" destId="{27039243-49A6-47C0-BD97-BE3ED6C48EC9}" srcOrd="1" destOrd="0" presId="urn:microsoft.com/office/officeart/2005/8/layout/orgChart1"/>
    <dgm:cxn modelId="{E43A9D1A-312F-48FA-B499-2A962B788DA2}" type="presParOf" srcId="{A1725AE6-F25C-4359-8758-8F078BAF5B95}" destId="{BFBCA8F1-99E7-4E09-B1C1-F128DE0E98A8}" srcOrd="1" destOrd="0" presId="urn:microsoft.com/office/officeart/2005/8/layout/orgChart1"/>
    <dgm:cxn modelId="{22754982-251F-40D5-8401-2F3243CFFF7D}" type="presParOf" srcId="{A1725AE6-F25C-4359-8758-8F078BAF5B95}" destId="{3FD9D0FE-33D7-4EA4-923D-48464762B568}" srcOrd="2" destOrd="0" presId="urn:microsoft.com/office/officeart/2005/8/layout/orgChart1"/>
    <dgm:cxn modelId="{D123DF5E-D598-4A58-8700-D16455B671FE}" type="presParOf" srcId="{95428051-D1C9-4023-94C2-E31F9E1F8E0C}" destId="{EFBCE69F-9532-496D-A057-AE51EAF85679}" srcOrd="8" destOrd="0" presId="urn:microsoft.com/office/officeart/2005/8/layout/orgChart1"/>
    <dgm:cxn modelId="{7D4AC94D-FFE9-4EBD-B416-21166C33F013}" type="presParOf" srcId="{95428051-D1C9-4023-94C2-E31F9E1F8E0C}" destId="{42CF826A-AB77-402B-A6DD-E5D3A7303243}" srcOrd="9" destOrd="0" presId="urn:microsoft.com/office/officeart/2005/8/layout/orgChart1"/>
    <dgm:cxn modelId="{723E6ABD-EA19-4A1A-9EB3-6F523D4CE94C}" type="presParOf" srcId="{42CF826A-AB77-402B-A6DD-E5D3A7303243}" destId="{EF2A3D11-D8F4-493C-871F-3DBC835600A3}" srcOrd="0" destOrd="0" presId="urn:microsoft.com/office/officeart/2005/8/layout/orgChart1"/>
    <dgm:cxn modelId="{15921D1D-FA8E-4DA7-BE4E-839CA110B886}" type="presParOf" srcId="{EF2A3D11-D8F4-493C-871F-3DBC835600A3}" destId="{3A2BEDCD-2566-4E22-B910-B91F3397ACF7}" srcOrd="0" destOrd="0" presId="urn:microsoft.com/office/officeart/2005/8/layout/orgChart1"/>
    <dgm:cxn modelId="{5B063C40-2FBC-4724-BEB0-6A64877CFD1D}" type="presParOf" srcId="{EF2A3D11-D8F4-493C-871F-3DBC835600A3}" destId="{D3E45E5A-6A4E-475A-9BB7-D3D7987F7A70}" srcOrd="1" destOrd="0" presId="urn:microsoft.com/office/officeart/2005/8/layout/orgChart1"/>
    <dgm:cxn modelId="{CCEE9873-8AB1-454C-9F23-2912550054F5}" type="presParOf" srcId="{42CF826A-AB77-402B-A6DD-E5D3A7303243}" destId="{403009A3-624C-4EC7-A45C-7271E5240FBD}" srcOrd="1" destOrd="0" presId="urn:microsoft.com/office/officeart/2005/8/layout/orgChart1"/>
    <dgm:cxn modelId="{AD04BFC8-E6D3-4A7B-9E9E-6C3F384074BE}" type="presParOf" srcId="{42CF826A-AB77-402B-A6DD-E5D3A7303243}" destId="{BBE09112-D843-494C-B865-A8EF1197D15F}" srcOrd="2" destOrd="0" presId="urn:microsoft.com/office/officeart/2005/8/layout/orgChart1"/>
    <dgm:cxn modelId="{C4DD08D2-C2D7-4DAF-875F-0FB75301BEB3}" type="presParOf" srcId="{8200FECD-73F5-4AB4-BEFF-DB5F9F3B319D}" destId="{BE609F55-B388-4E5C-9A4B-E1FECD0EE311}" srcOrd="2" destOrd="0" presId="urn:microsoft.com/office/officeart/2005/8/layout/orgChart1"/>
    <dgm:cxn modelId="{21BF4693-F0E6-4962-AF24-ADC7B8D7CE2E}" type="presParOf" srcId="{3F95C9AD-FDB1-4E6B-81C3-C82784B35FC3}" destId="{A21ECC68-807B-406B-8B6F-E0EDAF3D7EA3}" srcOrd="8" destOrd="0" presId="urn:microsoft.com/office/officeart/2005/8/layout/orgChart1"/>
    <dgm:cxn modelId="{1C593ABA-D170-41A4-86D2-E9D13984346C}" type="presParOf" srcId="{3F95C9AD-FDB1-4E6B-81C3-C82784B35FC3}" destId="{43019566-8AA4-4B4C-A450-9DABC1299087}" srcOrd="9" destOrd="0" presId="urn:microsoft.com/office/officeart/2005/8/layout/orgChart1"/>
    <dgm:cxn modelId="{7CBC5E09-0B0F-41D8-AA7B-6F5678D8A66F}" type="presParOf" srcId="{43019566-8AA4-4B4C-A450-9DABC1299087}" destId="{B3AD29FC-AEEB-45AE-886F-FA66FC244655}" srcOrd="0" destOrd="0" presId="urn:microsoft.com/office/officeart/2005/8/layout/orgChart1"/>
    <dgm:cxn modelId="{408D48F0-0E49-4524-A1A2-39303FAB0A1E}" type="presParOf" srcId="{B3AD29FC-AEEB-45AE-886F-FA66FC244655}" destId="{474755F8-13B9-4014-B751-03036E683655}" srcOrd="0" destOrd="0" presId="urn:microsoft.com/office/officeart/2005/8/layout/orgChart1"/>
    <dgm:cxn modelId="{56F19E60-B48D-4FCD-A2D9-4DD89034E0FA}" type="presParOf" srcId="{B3AD29FC-AEEB-45AE-886F-FA66FC244655}" destId="{9254A321-DB8F-421B-A114-F03CEC86FF12}" srcOrd="1" destOrd="0" presId="urn:microsoft.com/office/officeart/2005/8/layout/orgChart1"/>
    <dgm:cxn modelId="{7EAFA939-532E-4913-96F3-3C1FF79E55DF}" type="presParOf" srcId="{43019566-8AA4-4B4C-A450-9DABC1299087}" destId="{2F88BD36-0852-4ECC-B8EE-97CE806E94A4}" srcOrd="1" destOrd="0" presId="urn:microsoft.com/office/officeart/2005/8/layout/orgChart1"/>
    <dgm:cxn modelId="{2B688DC1-2316-4FE3-B5DD-6C464B23FF71}" type="presParOf" srcId="{43019566-8AA4-4B4C-A450-9DABC1299087}" destId="{93EA72C5-534E-4DD3-8D10-9E6033FFA503}" srcOrd="2" destOrd="0" presId="urn:microsoft.com/office/officeart/2005/8/layout/orgChart1"/>
    <dgm:cxn modelId="{571E89A2-14E9-4003-9625-8C067D27C7D7}" type="presParOf" srcId="{0B740522-C078-4E07-A39E-0AB36CF8AFB4}" destId="{B2768174-3EFD-42E8-BEA8-11A612D9E3E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B7905-F93D-41E3-AA65-80E92485CC95}" type="doc">
      <dgm:prSet loTypeId="urn:microsoft.com/office/officeart/2009/3/layout/HorizontalOrganizationChart" loCatId="hierarchy" qsTypeId="urn:microsoft.com/office/officeart/2005/8/quickstyle/simple3" qsCatId="simple" csTypeId="urn:microsoft.com/office/officeart/2005/8/colors/colorful1" csCatId="colorful" phldr="1"/>
      <dgm:spPr/>
      <dgm:t>
        <a:bodyPr/>
        <a:lstStyle/>
        <a:p>
          <a:endParaRPr lang="en-US"/>
        </a:p>
      </dgm:t>
    </dgm:pt>
    <dgm:pt modelId="{59FD4F1B-5151-4C7F-A7C0-310163DEEE0C}">
      <dgm:prSet phldrT="[Text]" custT="1"/>
      <dgm:spPr/>
      <dgm:t>
        <a:bodyPr/>
        <a:lstStyle/>
        <a:p>
          <a:r>
            <a:rPr lang="en-US" sz="2000" dirty="0" smtClean="0"/>
            <a:t>Modification Request</a:t>
          </a:r>
          <a:endParaRPr lang="en-US" sz="2000" dirty="0"/>
        </a:p>
      </dgm:t>
    </dgm:pt>
    <dgm:pt modelId="{A5344250-48B7-471F-BC04-A0C5B1B4A470}" type="parTrans" cxnId="{534DCB86-8E8A-44C7-A83F-EC5341B8BC2B}">
      <dgm:prSet/>
      <dgm:spPr/>
      <dgm:t>
        <a:bodyPr/>
        <a:lstStyle/>
        <a:p>
          <a:endParaRPr lang="en-US" sz="2000"/>
        </a:p>
      </dgm:t>
    </dgm:pt>
    <dgm:pt modelId="{FCA17B6C-2AC7-45F6-A34E-8453B0F275CF}" type="sibTrans" cxnId="{534DCB86-8E8A-44C7-A83F-EC5341B8BC2B}">
      <dgm:prSet/>
      <dgm:spPr/>
      <dgm:t>
        <a:bodyPr/>
        <a:lstStyle/>
        <a:p>
          <a:endParaRPr lang="en-US" sz="2000"/>
        </a:p>
      </dgm:t>
    </dgm:pt>
    <dgm:pt modelId="{6D12CF8A-6859-44BD-B7BB-F023DA88D2C5}">
      <dgm:prSet phldrT="[Text]" custT="1"/>
      <dgm:spPr/>
      <dgm:t>
        <a:bodyPr/>
        <a:lstStyle/>
        <a:p>
          <a:r>
            <a:rPr lang="en-US" sz="2000" dirty="0" smtClean="0"/>
            <a:t>Correction</a:t>
          </a:r>
          <a:endParaRPr lang="en-US" sz="2000" dirty="0"/>
        </a:p>
      </dgm:t>
    </dgm:pt>
    <dgm:pt modelId="{70BF6D38-235C-4C69-BB7A-EC5775A25394}" type="parTrans" cxnId="{5589D1D6-FA66-4CB7-A54D-E39ECCECE95B}">
      <dgm:prSet/>
      <dgm:spPr/>
      <dgm:t>
        <a:bodyPr/>
        <a:lstStyle/>
        <a:p>
          <a:endParaRPr lang="en-US" sz="2000"/>
        </a:p>
      </dgm:t>
    </dgm:pt>
    <dgm:pt modelId="{E603F159-3BA7-44DF-BAE8-33553C14830F}" type="sibTrans" cxnId="{5589D1D6-FA66-4CB7-A54D-E39ECCECE95B}">
      <dgm:prSet/>
      <dgm:spPr/>
      <dgm:t>
        <a:bodyPr/>
        <a:lstStyle/>
        <a:p>
          <a:endParaRPr lang="en-US" sz="2000"/>
        </a:p>
      </dgm:t>
    </dgm:pt>
    <dgm:pt modelId="{6C3A3A9A-E88F-42B3-9B0B-4CCE41C64146}">
      <dgm:prSet phldrT="[Text]" custT="1"/>
      <dgm:spPr/>
      <dgm:t>
        <a:bodyPr/>
        <a:lstStyle/>
        <a:p>
          <a:r>
            <a:rPr lang="en-US" sz="2000" dirty="0" smtClean="0"/>
            <a:t>Corrective</a:t>
          </a:r>
          <a:endParaRPr lang="en-US" sz="2000" dirty="0"/>
        </a:p>
      </dgm:t>
    </dgm:pt>
    <dgm:pt modelId="{306A8E7B-5EFF-46B5-98D0-B401179A6526}" type="parTrans" cxnId="{EFF7AB9B-8FE6-44ED-90EC-1FC3FD475960}">
      <dgm:prSet/>
      <dgm:spPr/>
      <dgm:t>
        <a:bodyPr/>
        <a:lstStyle/>
        <a:p>
          <a:endParaRPr lang="en-US" sz="2000"/>
        </a:p>
      </dgm:t>
    </dgm:pt>
    <dgm:pt modelId="{6B517ECC-048F-4FF2-8D04-5DA29E96CFBD}" type="sibTrans" cxnId="{EFF7AB9B-8FE6-44ED-90EC-1FC3FD475960}">
      <dgm:prSet/>
      <dgm:spPr/>
      <dgm:t>
        <a:bodyPr/>
        <a:lstStyle/>
        <a:p>
          <a:endParaRPr lang="en-US" sz="2000"/>
        </a:p>
      </dgm:t>
    </dgm:pt>
    <dgm:pt modelId="{6675E05F-81AF-4661-8874-E1BB3F689D87}">
      <dgm:prSet phldrT="[Text]" custT="1"/>
      <dgm:spPr/>
      <dgm:t>
        <a:bodyPr/>
        <a:lstStyle/>
        <a:p>
          <a:r>
            <a:rPr lang="en-US" sz="2000" dirty="0" smtClean="0"/>
            <a:t>Preventive</a:t>
          </a:r>
          <a:endParaRPr lang="en-US" sz="2000" dirty="0"/>
        </a:p>
      </dgm:t>
    </dgm:pt>
    <dgm:pt modelId="{84FD719B-3B95-42F9-8239-7CAAE830D977}" type="parTrans" cxnId="{3231E4D7-45E0-46BE-922F-B5453B1E522A}">
      <dgm:prSet/>
      <dgm:spPr/>
      <dgm:t>
        <a:bodyPr/>
        <a:lstStyle/>
        <a:p>
          <a:endParaRPr lang="en-US" sz="2000"/>
        </a:p>
      </dgm:t>
    </dgm:pt>
    <dgm:pt modelId="{DA04C495-18E5-4934-A341-BF6B3F7664E9}" type="sibTrans" cxnId="{3231E4D7-45E0-46BE-922F-B5453B1E522A}">
      <dgm:prSet/>
      <dgm:spPr/>
      <dgm:t>
        <a:bodyPr/>
        <a:lstStyle/>
        <a:p>
          <a:endParaRPr lang="en-US" sz="2000"/>
        </a:p>
      </dgm:t>
    </dgm:pt>
    <dgm:pt modelId="{F33DAFF4-DF54-497D-B259-A9919A0F1679}">
      <dgm:prSet phldrT="[Text]" custT="1"/>
      <dgm:spPr/>
      <dgm:t>
        <a:bodyPr/>
        <a:lstStyle/>
        <a:p>
          <a:r>
            <a:rPr lang="en-US" sz="2000" dirty="0" smtClean="0"/>
            <a:t>Enhancement</a:t>
          </a:r>
          <a:endParaRPr lang="en-US" sz="2000" dirty="0"/>
        </a:p>
      </dgm:t>
    </dgm:pt>
    <dgm:pt modelId="{23E12D34-B8B8-49CB-8D26-15CA3157ABA5}" type="parTrans" cxnId="{DE6C91B7-AD53-4A10-A3AF-0EE12D05DF19}">
      <dgm:prSet/>
      <dgm:spPr/>
      <dgm:t>
        <a:bodyPr/>
        <a:lstStyle/>
        <a:p>
          <a:endParaRPr lang="en-US" sz="2000"/>
        </a:p>
      </dgm:t>
    </dgm:pt>
    <dgm:pt modelId="{330250E9-09C7-44AA-8D87-E4B2A21FFAC7}" type="sibTrans" cxnId="{DE6C91B7-AD53-4A10-A3AF-0EE12D05DF19}">
      <dgm:prSet/>
      <dgm:spPr/>
      <dgm:t>
        <a:bodyPr/>
        <a:lstStyle/>
        <a:p>
          <a:endParaRPr lang="en-US" sz="2000"/>
        </a:p>
      </dgm:t>
    </dgm:pt>
    <dgm:pt modelId="{6F44CB77-134C-45F6-9480-30307F70AD4A}">
      <dgm:prSet phldrT="[Text]" custT="1"/>
      <dgm:spPr/>
      <dgm:t>
        <a:bodyPr/>
        <a:lstStyle/>
        <a:p>
          <a:r>
            <a:rPr lang="en-US" sz="2000" dirty="0" smtClean="0"/>
            <a:t>Adaptive</a:t>
          </a:r>
        </a:p>
      </dgm:t>
    </dgm:pt>
    <dgm:pt modelId="{B3AF368F-3AA4-4DB2-8A4C-9D833AE1CF02}" type="parTrans" cxnId="{209B689F-B80E-4976-A497-6FE8E636C5C6}">
      <dgm:prSet/>
      <dgm:spPr/>
      <dgm:t>
        <a:bodyPr/>
        <a:lstStyle/>
        <a:p>
          <a:endParaRPr lang="en-US" sz="2000"/>
        </a:p>
      </dgm:t>
    </dgm:pt>
    <dgm:pt modelId="{5C91F175-12FE-4BB5-A69C-193B5E984557}" type="sibTrans" cxnId="{209B689F-B80E-4976-A497-6FE8E636C5C6}">
      <dgm:prSet/>
      <dgm:spPr/>
      <dgm:t>
        <a:bodyPr/>
        <a:lstStyle/>
        <a:p>
          <a:endParaRPr lang="en-US" sz="2000"/>
        </a:p>
      </dgm:t>
    </dgm:pt>
    <dgm:pt modelId="{315BF604-E7ED-42E7-BB40-66FEEDA288BD}">
      <dgm:prSet phldrT="[Text]" custT="1"/>
      <dgm:spPr/>
      <dgm:t>
        <a:bodyPr/>
        <a:lstStyle/>
        <a:p>
          <a:r>
            <a:rPr lang="en-US" sz="2000" dirty="0" smtClean="0"/>
            <a:t>Perfective</a:t>
          </a:r>
        </a:p>
      </dgm:t>
    </dgm:pt>
    <dgm:pt modelId="{EEAAB7F5-9318-476D-92FC-CA6107BCB3D7}" type="parTrans" cxnId="{7C21B35C-699F-458A-9DC0-E207E359661A}">
      <dgm:prSet/>
      <dgm:spPr/>
      <dgm:t>
        <a:bodyPr/>
        <a:lstStyle/>
        <a:p>
          <a:endParaRPr lang="en-US" sz="2000"/>
        </a:p>
      </dgm:t>
    </dgm:pt>
    <dgm:pt modelId="{8DB7EBBC-95DA-4E66-9CA3-DFCDCC8BD8FA}" type="sibTrans" cxnId="{7C21B35C-699F-458A-9DC0-E207E359661A}">
      <dgm:prSet/>
      <dgm:spPr/>
      <dgm:t>
        <a:bodyPr/>
        <a:lstStyle/>
        <a:p>
          <a:endParaRPr lang="en-US" sz="2000"/>
        </a:p>
      </dgm:t>
    </dgm:pt>
    <dgm:pt modelId="{8E66BFCB-D77C-4517-8678-2580617C72F6}" type="pres">
      <dgm:prSet presAssocID="{433B7905-F93D-41E3-AA65-80E92485CC95}" presName="hierChild1" presStyleCnt="0">
        <dgm:presLayoutVars>
          <dgm:orgChart val="1"/>
          <dgm:chPref val="1"/>
          <dgm:dir/>
          <dgm:animOne val="branch"/>
          <dgm:animLvl val="lvl"/>
          <dgm:resizeHandles/>
        </dgm:presLayoutVars>
      </dgm:prSet>
      <dgm:spPr/>
      <dgm:t>
        <a:bodyPr/>
        <a:lstStyle/>
        <a:p>
          <a:endParaRPr lang="en-US"/>
        </a:p>
      </dgm:t>
    </dgm:pt>
    <dgm:pt modelId="{BA32F6E6-AFBB-4826-891E-3D36FE5C3D6B}" type="pres">
      <dgm:prSet presAssocID="{59FD4F1B-5151-4C7F-A7C0-310163DEEE0C}" presName="hierRoot1" presStyleCnt="0">
        <dgm:presLayoutVars>
          <dgm:hierBranch val="init"/>
        </dgm:presLayoutVars>
      </dgm:prSet>
      <dgm:spPr/>
    </dgm:pt>
    <dgm:pt modelId="{FA9A0AD0-16A6-4274-9F23-0AC594E4DB05}" type="pres">
      <dgm:prSet presAssocID="{59FD4F1B-5151-4C7F-A7C0-310163DEEE0C}" presName="rootComposite1" presStyleCnt="0"/>
      <dgm:spPr/>
    </dgm:pt>
    <dgm:pt modelId="{1F960582-CD2C-493D-AE13-84B9157EDE6B}" type="pres">
      <dgm:prSet presAssocID="{59FD4F1B-5151-4C7F-A7C0-310163DEEE0C}" presName="rootText1" presStyleLbl="node0" presStyleIdx="0" presStyleCnt="1" custLinFactNeighborX="-12671" custLinFactNeighborY="-1957">
        <dgm:presLayoutVars>
          <dgm:chPref val="3"/>
        </dgm:presLayoutVars>
      </dgm:prSet>
      <dgm:spPr/>
      <dgm:t>
        <a:bodyPr/>
        <a:lstStyle/>
        <a:p>
          <a:endParaRPr lang="en-US"/>
        </a:p>
      </dgm:t>
    </dgm:pt>
    <dgm:pt modelId="{EF691A81-1D24-4B08-9178-3FE611B3E0F1}" type="pres">
      <dgm:prSet presAssocID="{59FD4F1B-5151-4C7F-A7C0-310163DEEE0C}" presName="rootConnector1" presStyleLbl="node1" presStyleIdx="0" presStyleCnt="0"/>
      <dgm:spPr/>
      <dgm:t>
        <a:bodyPr/>
        <a:lstStyle/>
        <a:p>
          <a:endParaRPr lang="en-US"/>
        </a:p>
      </dgm:t>
    </dgm:pt>
    <dgm:pt modelId="{6A50D682-74C6-4D5A-9322-A791677FD59A}" type="pres">
      <dgm:prSet presAssocID="{59FD4F1B-5151-4C7F-A7C0-310163DEEE0C}" presName="hierChild2" presStyleCnt="0"/>
      <dgm:spPr/>
    </dgm:pt>
    <dgm:pt modelId="{908CB06B-6C18-4307-B5B0-767FE1A0891D}" type="pres">
      <dgm:prSet presAssocID="{70BF6D38-235C-4C69-BB7A-EC5775A25394}" presName="Name64" presStyleLbl="parChTrans1D2" presStyleIdx="0" presStyleCnt="2"/>
      <dgm:spPr/>
      <dgm:t>
        <a:bodyPr/>
        <a:lstStyle/>
        <a:p>
          <a:endParaRPr lang="en-US"/>
        </a:p>
      </dgm:t>
    </dgm:pt>
    <dgm:pt modelId="{8AD8585C-5B64-4249-99CE-A3FDF44AD8A6}" type="pres">
      <dgm:prSet presAssocID="{6D12CF8A-6859-44BD-B7BB-F023DA88D2C5}" presName="hierRoot2" presStyleCnt="0">
        <dgm:presLayoutVars>
          <dgm:hierBranch val="init"/>
        </dgm:presLayoutVars>
      </dgm:prSet>
      <dgm:spPr/>
    </dgm:pt>
    <dgm:pt modelId="{FD0A0722-38FF-4F29-A3DF-B02C40F44181}" type="pres">
      <dgm:prSet presAssocID="{6D12CF8A-6859-44BD-B7BB-F023DA88D2C5}" presName="rootComposite" presStyleCnt="0"/>
      <dgm:spPr/>
    </dgm:pt>
    <dgm:pt modelId="{01EE8260-0730-4F36-8C72-8C1741723E34}" type="pres">
      <dgm:prSet presAssocID="{6D12CF8A-6859-44BD-B7BB-F023DA88D2C5}" presName="rootText" presStyleLbl="node2" presStyleIdx="0" presStyleCnt="2">
        <dgm:presLayoutVars>
          <dgm:chPref val="3"/>
        </dgm:presLayoutVars>
      </dgm:prSet>
      <dgm:spPr/>
      <dgm:t>
        <a:bodyPr/>
        <a:lstStyle/>
        <a:p>
          <a:endParaRPr lang="en-US"/>
        </a:p>
      </dgm:t>
    </dgm:pt>
    <dgm:pt modelId="{6C0686CB-32B9-4533-A486-8B8566D12CDA}" type="pres">
      <dgm:prSet presAssocID="{6D12CF8A-6859-44BD-B7BB-F023DA88D2C5}" presName="rootConnector" presStyleLbl="node2" presStyleIdx="0" presStyleCnt="2"/>
      <dgm:spPr/>
      <dgm:t>
        <a:bodyPr/>
        <a:lstStyle/>
        <a:p>
          <a:endParaRPr lang="en-US"/>
        </a:p>
      </dgm:t>
    </dgm:pt>
    <dgm:pt modelId="{393BEEFB-1F72-4BBD-B768-02C508FC24DE}" type="pres">
      <dgm:prSet presAssocID="{6D12CF8A-6859-44BD-B7BB-F023DA88D2C5}" presName="hierChild4" presStyleCnt="0"/>
      <dgm:spPr/>
    </dgm:pt>
    <dgm:pt modelId="{3771D2F9-FACA-4E90-B32C-077323437C00}" type="pres">
      <dgm:prSet presAssocID="{306A8E7B-5EFF-46B5-98D0-B401179A6526}" presName="Name64" presStyleLbl="parChTrans1D3" presStyleIdx="0" presStyleCnt="4"/>
      <dgm:spPr/>
      <dgm:t>
        <a:bodyPr/>
        <a:lstStyle/>
        <a:p>
          <a:endParaRPr lang="en-US"/>
        </a:p>
      </dgm:t>
    </dgm:pt>
    <dgm:pt modelId="{05DF1682-878D-4426-A0C3-004D2B3A6E52}" type="pres">
      <dgm:prSet presAssocID="{6C3A3A9A-E88F-42B3-9B0B-4CCE41C64146}" presName="hierRoot2" presStyleCnt="0">
        <dgm:presLayoutVars>
          <dgm:hierBranch val="init"/>
        </dgm:presLayoutVars>
      </dgm:prSet>
      <dgm:spPr/>
    </dgm:pt>
    <dgm:pt modelId="{88B0ACC2-213C-462D-849F-F411E826D6C0}" type="pres">
      <dgm:prSet presAssocID="{6C3A3A9A-E88F-42B3-9B0B-4CCE41C64146}" presName="rootComposite" presStyleCnt="0"/>
      <dgm:spPr/>
    </dgm:pt>
    <dgm:pt modelId="{549059E9-9324-4A5E-9D31-2F5FD31B5A3A}" type="pres">
      <dgm:prSet presAssocID="{6C3A3A9A-E88F-42B3-9B0B-4CCE41C64146}" presName="rootText" presStyleLbl="node3" presStyleIdx="0" presStyleCnt="4">
        <dgm:presLayoutVars>
          <dgm:chPref val="3"/>
        </dgm:presLayoutVars>
      </dgm:prSet>
      <dgm:spPr/>
      <dgm:t>
        <a:bodyPr/>
        <a:lstStyle/>
        <a:p>
          <a:endParaRPr lang="en-US"/>
        </a:p>
      </dgm:t>
    </dgm:pt>
    <dgm:pt modelId="{6ACDAF78-6D29-48F0-BAD3-CB648BBDAA49}" type="pres">
      <dgm:prSet presAssocID="{6C3A3A9A-E88F-42B3-9B0B-4CCE41C64146}" presName="rootConnector" presStyleLbl="node3" presStyleIdx="0" presStyleCnt="4"/>
      <dgm:spPr/>
      <dgm:t>
        <a:bodyPr/>
        <a:lstStyle/>
        <a:p>
          <a:endParaRPr lang="en-US"/>
        </a:p>
      </dgm:t>
    </dgm:pt>
    <dgm:pt modelId="{947D5BB9-0E17-4EC9-A207-14FDB5C0F4E9}" type="pres">
      <dgm:prSet presAssocID="{6C3A3A9A-E88F-42B3-9B0B-4CCE41C64146}" presName="hierChild4" presStyleCnt="0"/>
      <dgm:spPr/>
    </dgm:pt>
    <dgm:pt modelId="{7723FC9D-42A4-4A98-813C-E3EDD24E7F91}" type="pres">
      <dgm:prSet presAssocID="{6C3A3A9A-E88F-42B3-9B0B-4CCE41C64146}" presName="hierChild5" presStyleCnt="0"/>
      <dgm:spPr/>
    </dgm:pt>
    <dgm:pt modelId="{07EC77CC-6DCE-46F2-B956-CAD970D765E0}" type="pres">
      <dgm:prSet presAssocID="{84FD719B-3B95-42F9-8239-7CAAE830D977}" presName="Name64" presStyleLbl="parChTrans1D3" presStyleIdx="1" presStyleCnt="4"/>
      <dgm:spPr/>
      <dgm:t>
        <a:bodyPr/>
        <a:lstStyle/>
        <a:p>
          <a:endParaRPr lang="en-US"/>
        </a:p>
      </dgm:t>
    </dgm:pt>
    <dgm:pt modelId="{96CFAA21-4F3C-4050-87AE-3C3F2A802EEA}" type="pres">
      <dgm:prSet presAssocID="{6675E05F-81AF-4661-8874-E1BB3F689D87}" presName="hierRoot2" presStyleCnt="0">
        <dgm:presLayoutVars>
          <dgm:hierBranch val="init"/>
        </dgm:presLayoutVars>
      </dgm:prSet>
      <dgm:spPr/>
    </dgm:pt>
    <dgm:pt modelId="{B1E204C5-C7A8-44B1-A040-DFA105CF3161}" type="pres">
      <dgm:prSet presAssocID="{6675E05F-81AF-4661-8874-E1BB3F689D87}" presName="rootComposite" presStyleCnt="0"/>
      <dgm:spPr/>
    </dgm:pt>
    <dgm:pt modelId="{012DE730-AA34-4322-8885-481C39C52B58}" type="pres">
      <dgm:prSet presAssocID="{6675E05F-81AF-4661-8874-E1BB3F689D87}" presName="rootText" presStyleLbl="node3" presStyleIdx="1" presStyleCnt="4">
        <dgm:presLayoutVars>
          <dgm:chPref val="3"/>
        </dgm:presLayoutVars>
      </dgm:prSet>
      <dgm:spPr/>
      <dgm:t>
        <a:bodyPr/>
        <a:lstStyle/>
        <a:p>
          <a:endParaRPr lang="en-US"/>
        </a:p>
      </dgm:t>
    </dgm:pt>
    <dgm:pt modelId="{BA5E93B6-019D-4D6E-8691-FCAFE603FDF1}" type="pres">
      <dgm:prSet presAssocID="{6675E05F-81AF-4661-8874-E1BB3F689D87}" presName="rootConnector" presStyleLbl="node3" presStyleIdx="1" presStyleCnt="4"/>
      <dgm:spPr/>
      <dgm:t>
        <a:bodyPr/>
        <a:lstStyle/>
        <a:p>
          <a:endParaRPr lang="en-US"/>
        </a:p>
      </dgm:t>
    </dgm:pt>
    <dgm:pt modelId="{113E988C-DF78-4703-8BF0-0427057062D6}" type="pres">
      <dgm:prSet presAssocID="{6675E05F-81AF-4661-8874-E1BB3F689D87}" presName="hierChild4" presStyleCnt="0"/>
      <dgm:spPr/>
    </dgm:pt>
    <dgm:pt modelId="{02D95500-1EBE-446B-A98B-20CA89886E0C}" type="pres">
      <dgm:prSet presAssocID="{6675E05F-81AF-4661-8874-E1BB3F689D87}" presName="hierChild5" presStyleCnt="0"/>
      <dgm:spPr/>
    </dgm:pt>
    <dgm:pt modelId="{F4FDC80A-334E-4C70-8240-58318EBEDF6C}" type="pres">
      <dgm:prSet presAssocID="{6D12CF8A-6859-44BD-B7BB-F023DA88D2C5}" presName="hierChild5" presStyleCnt="0"/>
      <dgm:spPr/>
    </dgm:pt>
    <dgm:pt modelId="{B3425DD9-62ED-4B39-9C8C-D72B93A7032F}" type="pres">
      <dgm:prSet presAssocID="{23E12D34-B8B8-49CB-8D26-15CA3157ABA5}" presName="Name64" presStyleLbl="parChTrans1D2" presStyleIdx="1" presStyleCnt="2"/>
      <dgm:spPr/>
      <dgm:t>
        <a:bodyPr/>
        <a:lstStyle/>
        <a:p>
          <a:endParaRPr lang="en-US"/>
        </a:p>
      </dgm:t>
    </dgm:pt>
    <dgm:pt modelId="{A6761CA4-13DE-4354-A96B-B2DFF0F4A146}" type="pres">
      <dgm:prSet presAssocID="{F33DAFF4-DF54-497D-B259-A9919A0F1679}" presName="hierRoot2" presStyleCnt="0">
        <dgm:presLayoutVars>
          <dgm:hierBranch val="init"/>
        </dgm:presLayoutVars>
      </dgm:prSet>
      <dgm:spPr/>
    </dgm:pt>
    <dgm:pt modelId="{B7C4E495-6252-494D-9614-9948A77405A9}" type="pres">
      <dgm:prSet presAssocID="{F33DAFF4-DF54-497D-B259-A9919A0F1679}" presName="rootComposite" presStyleCnt="0"/>
      <dgm:spPr/>
    </dgm:pt>
    <dgm:pt modelId="{B972E34F-6D1B-4E2B-AF6A-90F9BC3F00C0}" type="pres">
      <dgm:prSet presAssocID="{F33DAFF4-DF54-497D-B259-A9919A0F1679}" presName="rootText" presStyleLbl="node2" presStyleIdx="1" presStyleCnt="2">
        <dgm:presLayoutVars>
          <dgm:chPref val="3"/>
        </dgm:presLayoutVars>
      </dgm:prSet>
      <dgm:spPr/>
      <dgm:t>
        <a:bodyPr/>
        <a:lstStyle/>
        <a:p>
          <a:endParaRPr lang="en-US"/>
        </a:p>
      </dgm:t>
    </dgm:pt>
    <dgm:pt modelId="{0AA75D95-C69F-4F30-9CC4-57B2E876EFCB}" type="pres">
      <dgm:prSet presAssocID="{F33DAFF4-DF54-497D-B259-A9919A0F1679}" presName="rootConnector" presStyleLbl="node2" presStyleIdx="1" presStyleCnt="2"/>
      <dgm:spPr/>
      <dgm:t>
        <a:bodyPr/>
        <a:lstStyle/>
        <a:p>
          <a:endParaRPr lang="en-US"/>
        </a:p>
      </dgm:t>
    </dgm:pt>
    <dgm:pt modelId="{BB01A85A-B481-435C-94F8-A9F5F33096A3}" type="pres">
      <dgm:prSet presAssocID="{F33DAFF4-DF54-497D-B259-A9919A0F1679}" presName="hierChild4" presStyleCnt="0"/>
      <dgm:spPr/>
    </dgm:pt>
    <dgm:pt modelId="{5F6A2831-7315-433F-85C8-B679C414F230}" type="pres">
      <dgm:prSet presAssocID="{B3AF368F-3AA4-4DB2-8A4C-9D833AE1CF02}" presName="Name64" presStyleLbl="parChTrans1D3" presStyleIdx="2" presStyleCnt="4"/>
      <dgm:spPr/>
      <dgm:t>
        <a:bodyPr/>
        <a:lstStyle/>
        <a:p>
          <a:endParaRPr lang="en-US"/>
        </a:p>
      </dgm:t>
    </dgm:pt>
    <dgm:pt modelId="{A0A487F2-0348-4210-BC06-FE04A5F033FB}" type="pres">
      <dgm:prSet presAssocID="{6F44CB77-134C-45F6-9480-30307F70AD4A}" presName="hierRoot2" presStyleCnt="0">
        <dgm:presLayoutVars>
          <dgm:hierBranch val="init"/>
        </dgm:presLayoutVars>
      </dgm:prSet>
      <dgm:spPr/>
    </dgm:pt>
    <dgm:pt modelId="{424ABD93-116A-48C7-BBB6-E7B9F7E77155}" type="pres">
      <dgm:prSet presAssocID="{6F44CB77-134C-45F6-9480-30307F70AD4A}" presName="rootComposite" presStyleCnt="0"/>
      <dgm:spPr/>
    </dgm:pt>
    <dgm:pt modelId="{DE806F9C-6E77-4919-BF13-41A837206DBE}" type="pres">
      <dgm:prSet presAssocID="{6F44CB77-134C-45F6-9480-30307F70AD4A}" presName="rootText" presStyleLbl="node3" presStyleIdx="2" presStyleCnt="4">
        <dgm:presLayoutVars>
          <dgm:chPref val="3"/>
        </dgm:presLayoutVars>
      </dgm:prSet>
      <dgm:spPr/>
      <dgm:t>
        <a:bodyPr/>
        <a:lstStyle/>
        <a:p>
          <a:endParaRPr lang="en-US"/>
        </a:p>
      </dgm:t>
    </dgm:pt>
    <dgm:pt modelId="{4FD6DC6B-36A6-4493-B071-0F879FB00FF3}" type="pres">
      <dgm:prSet presAssocID="{6F44CB77-134C-45F6-9480-30307F70AD4A}" presName="rootConnector" presStyleLbl="node3" presStyleIdx="2" presStyleCnt="4"/>
      <dgm:spPr/>
      <dgm:t>
        <a:bodyPr/>
        <a:lstStyle/>
        <a:p>
          <a:endParaRPr lang="en-US"/>
        </a:p>
      </dgm:t>
    </dgm:pt>
    <dgm:pt modelId="{FBCA1D8B-CC63-4F80-B385-CBDBD3FA8EF9}" type="pres">
      <dgm:prSet presAssocID="{6F44CB77-134C-45F6-9480-30307F70AD4A}" presName="hierChild4" presStyleCnt="0"/>
      <dgm:spPr/>
    </dgm:pt>
    <dgm:pt modelId="{26A2C7EF-73B6-4596-86D7-9F64EC342080}" type="pres">
      <dgm:prSet presAssocID="{6F44CB77-134C-45F6-9480-30307F70AD4A}" presName="hierChild5" presStyleCnt="0"/>
      <dgm:spPr/>
    </dgm:pt>
    <dgm:pt modelId="{F077D023-4793-44F4-93C8-2A009A03E432}" type="pres">
      <dgm:prSet presAssocID="{EEAAB7F5-9318-476D-92FC-CA6107BCB3D7}" presName="Name64" presStyleLbl="parChTrans1D3" presStyleIdx="3" presStyleCnt="4"/>
      <dgm:spPr/>
      <dgm:t>
        <a:bodyPr/>
        <a:lstStyle/>
        <a:p>
          <a:endParaRPr lang="en-US"/>
        </a:p>
      </dgm:t>
    </dgm:pt>
    <dgm:pt modelId="{ACEA75B0-E556-4CB5-9E9C-BAFB097A04CF}" type="pres">
      <dgm:prSet presAssocID="{315BF604-E7ED-42E7-BB40-66FEEDA288BD}" presName="hierRoot2" presStyleCnt="0">
        <dgm:presLayoutVars>
          <dgm:hierBranch val="init"/>
        </dgm:presLayoutVars>
      </dgm:prSet>
      <dgm:spPr/>
    </dgm:pt>
    <dgm:pt modelId="{4827BB7A-FE81-4E4D-BD39-7BCB0B4E29AB}" type="pres">
      <dgm:prSet presAssocID="{315BF604-E7ED-42E7-BB40-66FEEDA288BD}" presName="rootComposite" presStyleCnt="0"/>
      <dgm:spPr/>
    </dgm:pt>
    <dgm:pt modelId="{A0756C9B-D53E-4D1F-B432-F8F2C197ECC0}" type="pres">
      <dgm:prSet presAssocID="{315BF604-E7ED-42E7-BB40-66FEEDA288BD}" presName="rootText" presStyleLbl="node3" presStyleIdx="3" presStyleCnt="4">
        <dgm:presLayoutVars>
          <dgm:chPref val="3"/>
        </dgm:presLayoutVars>
      </dgm:prSet>
      <dgm:spPr/>
      <dgm:t>
        <a:bodyPr/>
        <a:lstStyle/>
        <a:p>
          <a:endParaRPr lang="en-US"/>
        </a:p>
      </dgm:t>
    </dgm:pt>
    <dgm:pt modelId="{05C4F534-4799-400E-9078-365C2B7A9C89}" type="pres">
      <dgm:prSet presAssocID="{315BF604-E7ED-42E7-BB40-66FEEDA288BD}" presName="rootConnector" presStyleLbl="node3" presStyleIdx="3" presStyleCnt="4"/>
      <dgm:spPr/>
      <dgm:t>
        <a:bodyPr/>
        <a:lstStyle/>
        <a:p>
          <a:endParaRPr lang="en-US"/>
        </a:p>
      </dgm:t>
    </dgm:pt>
    <dgm:pt modelId="{EC79B38A-A238-42CD-9BB4-5CC4A51DD62E}" type="pres">
      <dgm:prSet presAssocID="{315BF604-E7ED-42E7-BB40-66FEEDA288BD}" presName="hierChild4" presStyleCnt="0"/>
      <dgm:spPr/>
    </dgm:pt>
    <dgm:pt modelId="{E6306732-332B-4FFB-A88D-DDEBA6B00D5A}" type="pres">
      <dgm:prSet presAssocID="{315BF604-E7ED-42E7-BB40-66FEEDA288BD}" presName="hierChild5" presStyleCnt="0"/>
      <dgm:spPr/>
    </dgm:pt>
    <dgm:pt modelId="{B0A352DF-12AC-4A31-A0F1-60E247EE6EEB}" type="pres">
      <dgm:prSet presAssocID="{F33DAFF4-DF54-497D-B259-A9919A0F1679}" presName="hierChild5" presStyleCnt="0"/>
      <dgm:spPr/>
    </dgm:pt>
    <dgm:pt modelId="{7DE5E0AD-2FDB-4908-AD00-23CADDF9CFCA}" type="pres">
      <dgm:prSet presAssocID="{59FD4F1B-5151-4C7F-A7C0-310163DEEE0C}" presName="hierChild3" presStyleCnt="0"/>
      <dgm:spPr/>
    </dgm:pt>
  </dgm:ptLst>
  <dgm:cxnLst>
    <dgm:cxn modelId="{2A8AFC46-0FDE-46EA-9805-460F493CF3C1}" type="presOf" srcId="{59FD4F1B-5151-4C7F-A7C0-310163DEEE0C}" destId="{1F960582-CD2C-493D-AE13-84B9157EDE6B}" srcOrd="0" destOrd="0" presId="urn:microsoft.com/office/officeart/2009/3/layout/HorizontalOrganizationChart"/>
    <dgm:cxn modelId="{3EB03DDE-1BC0-4528-8ED6-DA98EB392E92}" type="presOf" srcId="{306A8E7B-5EFF-46B5-98D0-B401179A6526}" destId="{3771D2F9-FACA-4E90-B32C-077323437C00}" srcOrd="0" destOrd="0" presId="urn:microsoft.com/office/officeart/2009/3/layout/HorizontalOrganizationChart"/>
    <dgm:cxn modelId="{873AA86E-8706-45DD-B299-79959F98B5ED}" type="presOf" srcId="{70BF6D38-235C-4C69-BB7A-EC5775A25394}" destId="{908CB06B-6C18-4307-B5B0-767FE1A0891D}" srcOrd="0" destOrd="0" presId="urn:microsoft.com/office/officeart/2009/3/layout/HorizontalOrganizationChart"/>
    <dgm:cxn modelId="{E6C07C22-DCAA-42C8-A33D-5A8EC034A1A5}" type="presOf" srcId="{23E12D34-B8B8-49CB-8D26-15CA3157ABA5}" destId="{B3425DD9-62ED-4B39-9C8C-D72B93A7032F}" srcOrd="0" destOrd="0" presId="urn:microsoft.com/office/officeart/2009/3/layout/HorizontalOrganizationChart"/>
    <dgm:cxn modelId="{534DCB86-8E8A-44C7-A83F-EC5341B8BC2B}" srcId="{433B7905-F93D-41E3-AA65-80E92485CC95}" destId="{59FD4F1B-5151-4C7F-A7C0-310163DEEE0C}" srcOrd="0" destOrd="0" parTransId="{A5344250-48B7-471F-BC04-A0C5B1B4A470}" sibTransId="{FCA17B6C-2AC7-45F6-A34E-8453B0F275CF}"/>
    <dgm:cxn modelId="{A85CA81F-2BE2-4A63-A33C-3C5E2E9A0135}" type="presOf" srcId="{6D12CF8A-6859-44BD-B7BB-F023DA88D2C5}" destId="{01EE8260-0730-4F36-8C72-8C1741723E34}" srcOrd="0" destOrd="0" presId="urn:microsoft.com/office/officeart/2009/3/layout/HorizontalOrganizationChart"/>
    <dgm:cxn modelId="{EFF7AB9B-8FE6-44ED-90EC-1FC3FD475960}" srcId="{6D12CF8A-6859-44BD-B7BB-F023DA88D2C5}" destId="{6C3A3A9A-E88F-42B3-9B0B-4CCE41C64146}" srcOrd="0" destOrd="0" parTransId="{306A8E7B-5EFF-46B5-98D0-B401179A6526}" sibTransId="{6B517ECC-048F-4FF2-8D04-5DA29E96CFBD}"/>
    <dgm:cxn modelId="{5589D1D6-FA66-4CB7-A54D-E39ECCECE95B}" srcId="{59FD4F1B-5151-4C7F-A7C0-310163DEEE0C}" destId="{6D12CF8A-6859-44BD-B7BB-F023DA88D2C5}" srcOrd="0" destOrd="0" parTransId="{70BF6D38-235C-4C69-BB7A-EC5775A25394}" sibTransId="{E603F159-3BA7-44DF-BAE8-33553C14830F}"/>
    <dgm:cxn modelId="{91AFFE03-08ED-4D53-AD0F-1269D608708E}" type="presOf" srcId="{6F44CB77-134C-45F6-9480-30307F70AD4A}" destId="{DE806F9C-6E77-4919-BF13-41A837206DBE}" srcOrd="0" destOrd="0" presId="urn:microsoft.com/office/officeart/2009/3/layout/HorizontalOrganizationChart"/>
    <dgm:cxn modelId="{8EE719BA-5314-4308-8378-9F9522DC9B3B}" type="presOf" srcId="{6C3A3A9A-E88F-42B3-9B0B-4CCE41C64146}" destId="{6ACDAF78-6D29-48F0-BAD3-CB648BBDAA49}" srcOrd="1" destOrd="0" presId="urn:microsoft.com/office/officeart/2009/3/layout/HorizontalOrganizationChart"/>
    <dgm:cxn modelId="{F80E2CAD-EC60-4D50-A6F5-FAFC47CAFCA9}" type="presOf" srcId="{F33DAFF4-DF54-497D-B259-A9919A0F1679}" destId="{B972E34F-6D1B-4E2B-AF6A-90F9BC3F00C0}" srcOrd="0" destOrd="0" presId="urn:microsoft.com/office/officeart/2009/3/layout/HorizontalOrganizationChart"/>
    <dgm:cxn modelId="{9466C32A-8440-46FA-A9E3-18DA3887F347}" type="presOf" srcId="{433B7905-F93D-41E3-AA65-80E92485CC95}" destId="{8E66BFCB-D77C-4517-8678-2580617C72F6}" srcOrd="0" destOrd="0" presId="urn:microsoft.com/office/officeart/2009/3/layout/HorizontalOrganizationChart"/>
    <dgm:cxn modelId="{6FD0AE31-ED5A-486F-B639-16AD0A4EA1D0}" type="presOf" srcId="{F33DAFF4-DF54-497D-B259-A9919A0F1679}" destId="{0AA75D95-C69F-4F30-9CC4-57B2E876EFCB}" srcOrd="1" destOrd="0" presId="urn:microsoft.com/office/officeart/2009/3/layout/HorizontalOrganizationChart"/>
    <dgm:cxn modelId="{BF12927F-AFB3-4E37-B240-49BC094DF7A3}" type="presOf" srcId="{315BF604-E7ED-42E7-BB40-66FEEDA288BD}" destId="{A0756C9B-D53E-4D1F-B432-F8F2C197ECC0}" srcOrd="0" destOrd="0" presId="urn:microsoft.com/office/officeart/2009/3/layout/HorizontalOrganizationChart"/>
    <dgm:cxn modelId="{1BD994AA-72FA-4E1B-A47C-6157B76F4D98}" type="presOf" srcId="{84FD719B-3B95-42F9-8239-7CAAE830D977}" destId="{07EC77CC-6DCE-46F2-B956-CAD970D765E0}" srcOrd="0" destOrd="0" presId="urn:microsoft.com/office/officeart/2009/3/layout/HorizontalOrganizationChart"/>
    <dgm:cxn modelId="{7C21B35C-699F-458A-9DC0-E207E359661A}" srcId="{F33DAFF4-DF54-497D-B259-A9919A0F1679}" destId="{315BF604-E7ED-42E7-BB40-66FEEDA288BD}" srcOrd="1" destOrd="0" parTransId="{EEAAB7F5-9318-476D-92FC-CA6107BCB3D7}" sibTransId="{8DB7EBBC-95DA-4E66-9CA3-DFCDCC8BD8FA}"/>
    <dgm:cxn modelId="{DE6C91B7-AD53-4A10-A3AF-0EE12D05DF19}" srcId="{59FD4F1B-5151-4C7F-A7C0-310163DEEE0C}" destId="{F33DAFF4-DF54-497D-B259-A9919A0F1679}" srcOrd="1" destOrd="0" parTransId="{23E12D34-B8B8-49CB-8D26-15CA3157ABA5}" sibTransId="{330250E9-09C7-44AA-8D87-E4B2A21FFAC7}"/>
    <dgm:cxn modelId="{209B689F-B80E-4976-A497-6FE8E636C5C6}" srcId="{F33DAFF4-DF54-497D-B259-A9919A0F1679}" destId="{6F44CB77-134C-45F6-9480-30307F70AD4A}" srcOrd="0" destOrd="0" parTransId="{B3AF368F-3AA4-4DB2-8A4C-9D833AE1CF02}" sibTransId="{5C91F175-12FE-4BB5-A69C-193B5E984557}"/>
    <dgm:cxn modelId="{C96760F7-EC5A-44D9-87CA-8957BA9A4D64}" type="presOf" srcId="{59FD4F1B-5151-4C7F-A7C0-310163DEEE0C}" destId="{EF691A81-1D24-4B08-9178-3FE611B3E0F1}" srcOrd="1" destOrd="0" presId="urn:microsoft.com/office/officeart/2009/3/layout/HorizontalOrganizationChart"/>
    <dgm:cxn modelId="{F18A1082-E783-47DB-9A1C-011FCF40127E}" type="presOf" srcId="{6F44CB77-134C-45F6-9480-30307F70AD4A}" destId="{4FD6DC6B-36A6-4493-B071-0F879FB00FF3}" srcOrd="1" destOrd="0" presId="urn:microsoft.com/office/officeart/2009/3/layout/HorizontalOrganizationChart"/>
    <dgm:cxn modelId="{3231E4D7-45E0-46BE-922F-B5453B1E522A}" srcId="{6D12CF8A-6859-44BD-B7BB-F023DA88D2C5}" destId="{6675E05F-81AF-4661-8874-E1BB3F689D87}" srcOrd="1" destOrd="0" parTransId="{84FD719B-3B95-42F9-8239-7CAAE830D977}" sibTransId="{DA04C495-18E5-4934-A341-BF6B3F7664E9}"/>
    <dgm:cxn modelId="{D7CB14D3-B915-44BE-989B-B991F770702D}" type="presOf" srcId="{315BF604-E7ED-42E7-BB40-66FEEDA288BD}" destId="{05C4F534-4799-400E-9078-365C2B7A9C89}" srcOrd="1" destOrd="0" presId="urn:microsoft.com/office/officeart/2009/3/layout/HorizontalOrganizationChart"/>
    <dgm:cxn modelId="{C04F1DC5-5832-4048-9B94-775681BE1A0E}" type="presOf" srcId="{B3AF368F-3AA4-4DB2-8A4C-9D833AE1CF02}" destId="{5F6A2831-7315-433F-85C8-B679C414F230}" srcOrd="0" destOrd="0" presId="urn:microsoft.com/office/officeart/2009/3/layout/HorizontalOrganizationChart"/>
    <dgm:cxn modelId="{20E18762-B2DB-472F-B8F6-011BB50D8094}" type="presOf" srcId="{6C3A3A9A-E88F-42B3-9B0B-4CCE41C64146}" destId="{549059E9-9324-4A5E-9D31-2F5FD31B5A3A}" srcOrd="0" destOrd="0" presId="urn:microsoft.com/office/officeart/2009/3/layout/HorizontalOrganizationChart"/>
    <dgm:cxn modelId="{97C48800-ACF1-461A-9397-40751846EFD7}" type="presOf" srcId="{6675E05F-81AF-4661-8874-E1BB3F689D87}" destId="{BA5E93B6-019D-4D6E-8691-FCAFE603FDF1}" srcOrd="1" destOrd="0" presId="urn:microsoft.com/office/officeart/2009/3/layout/HorizontalOrganizationChart"/>
    <dgm:cxn modelId="{F2D96F75-BB7F-4F80-961F-2BB96BA2A4F1}" type="presOf" srcId="{6D12CF8A-6859-44BD-B7BB-F023DA88D2C5}" destId="{6C0686CB-32B9-4533-A486-8B8566D12CDA}" srcOrd="1" destOrd="0" presId="urn:microsoft.com/office/officeart/2009/3/layout/HorizontalOrganizationChart"/>
    <dgm:cxn modelId="{D12D33D4-4674-42A3-9A3A-70DE111FF554}" type="presOf" srcId="{6675E05F-81AF-4661-8874-E1BB3F689D87}" destId="{012DE730-AA34-4322-8885-481C39C52B58}" srcOrd="0" destOrd="0" presId="urn:microsoft.com/office/officeart/2009/3/layout/HorizontalOrganizationChart"/>
    <dgm:cxn modelId="{E1902741-79E3-4E61-92A7-113633FD7065}" type="presOf" srcId="{EEAAB7F5-9318-476D-92FC-CA6107BCB3D7}" destId="{F077D023-4793-44F4-93C8-2A009A03E432}" srcOrd="0" destOrd="0" presId="urn:microsoft.com/office/officeart/2009/3/layout/HorizontalOrganizationChart"/>
    <dgm:cxn modelId="{20286E23-E8D9-490E-8A52-5C82D25E9002}" type="presParOf" srcId="{8E66BFCB-D77C-4517-8678-2580617C72F6}" destId="{BA32F6E6-AFBB-4826-891E-3D36FE5C3D6B}" srcOrd="0" destOrd="0" presId="urn:microsoft.com/office/officeart/2009/3/layout/HorizontalOrganizationChart"/>
    <dgm:cxn modelId="{FA32022F-2A36-48E7-B827-CE52A8C0BE79}" type="presParOf" srcId="{BA32F6E6-AFBB-4826-891E-3D36FE5C3D6B}" destId="{FA9A0AD0-16A6-4274-9F23-0AC594E4DB05}" srcOrd="0" destOrd="0" presId="urn:microsoft.com/office/officeart/2009/3/layout/HorizontalOrganizationChart"/>
    <dgm:cxn modelId="{E5CC53D3-892A-4CD7-9E63-DAE20AB019B4}" type="presParOf" srcId="{FA9A0AD0-16A6-4274-9F23-0AC594E4DB05}" destId="{1F960582-CD2C-493D-AE13-84B9157EDE6B}" srcOrd="0" destOrd="0" presId="urn:microsoft.com/office/officeart/2009/3/layout/HorizontalOrganizationChart"/>
    <dgm:cxn modelId="{5140BC30-6BFD-416E-B568-FF3BD253D0FB}" type="presParOf" srcId="{FA9A0AD0-16A6-4274-9F23-0AC594E4DB05}" destId="{EF691A81-1D24-4B08-9178-3FE611B3E0F1}" srcOrd="1" destOrd="0" presId="urn:microsoft.com/office/officeart/2009/3/layout/HorizontalOrganizationChart"/>
    <dgm:cxn modelId="{22566EF2-3DCF-4363-B193-5CDF2E31A7AE}" type="presParOf" srcId="{BA32F6E6-AFBB-4826-891E-3D36FE5C3D6B}" destId="{6A50D682-74C6-4D5A-9322-A791677FD59A}" srcOrd="1" destOrd="0" presId="urn:microsoft.com/office/officeart/2009/3/layout/HorizontalOrganizationChart"/>
    <dgm:cxn modelId="{1C672520-272B-4CAB-AA38-987E93C53EAD}" type="presParOf" srcId="{6A50D682-74C6-4D5A-9322-A791677FD59A}" destId="{908CB06B-6C18-4307-B5B0-767FE1A0891D}" srcOrd="0" destOrd="0" presId="urn:microsoft.com/office/officeart/2009/3/layout/HorizontalOrganizationChart"/>
    <dgm:cxn modelId="{9851E398-6776-4FCB-B588-1F59CEF542F3}" type="presParOf" srcId="{6A50D682-74C6-4D5A-9322-A791677FD59A}" destId="{8AD8585C-5B64-4249-99CE-A3FDF44AD8A6}" srcOrd="1" destOrd="0" presId="urn:microsoft.com/office/officeart/2009/3/layout/HorizontalOrganizationChart"/>
    <dgm:cxn modelId="{D5FDE083-DA44-4E66-8DDB-0669A61D6A1C}" type="presParOf" srcId="{8AD8585C-5B64-4249-99CE-A3FDF44AD8A6}" destId="{FD0A0722-38FF-4F29-A3DF-B02C40F44181}" srcOrd="0" destOrd="0" presId="urn:microsoft.com/office/officeart/2009/3/layout/HorizontalOrganizationChart"/>
    <dgm:cxn modelId="{2B31EB1C-CE5D-4074-912D-267DAB6C0B1E}" type="presParOf" srcId="{FD0A0722-38FF-4F29-A3DF-B02C40F44181}" destId="{01EE8260-0730-4F36-8C72-8C1741723E34}" srcOrd="0" destOrd="0" presId="urn:microsoft.com/office/officeart/2009/3/layout/HorizontalOrganizationChart"/>
    <dgm:cxn modelId="{914C59EF-B9C0-4912-9F3F-22F1D4BBA8D9}" type="presParOf" srcId="{FD0A0722-38FF-4F29-A3DF-B02C40F44181}" destId="{6C0686CB-32B9-4533-A486-8B8566D12CDA}" srcOrd="1" destOrd="0" presId="urn:microsoft.com/office/officeart/2009/3/layout/HorizontalOrganizationChart"/>
    <dgm:cxn modelId="{67DFE447-691D-4E92-A520-EF1F7D1429B8}" type="presParOf" srcId="{8AD8585C-5B64-4249-99CE-A3FDF44AD8A6}" destId="{393BEEFB-1F72-4BBD-B768-02C508FC24DE}" srcOrd="1" destOrd="0" presId="urn:microsoft.com/office/officeart/2009/3/layout/HorizontalOrganizationChart"/>
    <dgm:cxn modelId="{DFBDCE04-020D-4288-B484-73CE1F09BCC1}" type="presParOf" srcId="{393BEEFB-1F72-4BBD-B768-02C508FC24DE}" destId="{3771D2F9-FACA-4E90-B32C-077323437C00}" srcOrd="0" destOrd="0" presId="urn:microsoft.com/office/officeart/2009/3/layout/HorizontalOrganizationChart"/>
    <dgm:cxn modelId="{BEFD59F4-0966-4F93-9921-D56FBF3F1A8E}" type="presParOf" srcId="{393BEEFB-1F72-4BBD-B768-02C508FC24DE}" destId="{05DF1682-878D-4426-A0C3-004D2B3A6E52}" srcOrd="1" destOrd="0" presId="urn:microsoft.com/office/officeart/2009/3/layout/HorizontalOrganizationChart"/>
    <dgm:cxn modelId="{EE639921-E686-4936-9332-069E1EA49333}" type="presParOf" srcId="{05DF1682-878D-4426-A0C3-004D2B3A6E52}" destId="{88B0ACC2-213C-462D-849F-F411E826D6C0}" srcOrd="0" destOrd="0" presId="urn:microsoft.com/office/officeart/2009/3/layout/HorizontalOrganizationChart"/>
    <dgm:cxn modelId="{CE972176-F546-4B8C-BA51-85590C703200}" type="presParOf" srcId="{88B0ACC2-213C-462D-849F-F411E826D6C0}" destId="{549059E9-9324-4A5E-9D31-2F5FD31B5A3A}" srcOrd="0" destOrd="0" presId="urn:microsoft.com/office/officeart/2009/3/layout/HorizontalOrganizationChart"/>
    <dgm:cxn modelId="{E40FAE1F-E063-4C00-81A5-DC07B293D572}" type="presParOf" srcId="{88B0ACC2-213C-462D-849F-F411E826D6C0}" destId="{6ACDAF78-6D29-48F0-BAD3-CB648BBDAA49}" srcOrd="1" destOrd="0" presId="urn:microsoft.com/office/officeart/2009/3/layout/HorizontalOrganizationChart"/>
    <dgm:cxn modelId="{858DC781-8E27-4910-B3A7-72E1077C6761}" type="presParOf" srcId="{05DF1682-878D-4426-A0C3-004D2B3A6E52}" destId="{947D5BB9-0E17-4EC9-A207-14FDB5C0F4E9}" srcOrd="1" destOrd="0" presId="urn:microsoft.com/office/officeart/2009/3/layout/HorizontalOrganizationChart"/>
    <dgm:cxn modelId="{A8EE4719-AE6B-403A-93F3-5ECBC7D7BBC1}" type="presParOf" srcId="{05DF1682-878D-4426-A0C3-004D2B3A6E52}" destId="{7723FC9D-42A4-4A98-813C-E3EDD24E7F91}" srcOrd="2" destOrd="0" presId="urn:microsoft.com/office/officeart/2009/3/layout/HorizontalOrganizationChart"/>
    <dgm:cxn modelId="{03BD1DF6-37DC-4F98-B516-08F64AA82470}" type="presParOf" srcId="{393BEEFB-1F72-4BBD-B768-02C508FC24DE}" destId="{07EC77CC-6DCE-46F2-B956-CAD970D765E0}" srcOrd="2" destOrd="0" presId="urn:microsoft.com/office/officeart/2009/3/layout/HorizontalOrganizationChart"/>
    <dgm:cxn modelId="{4AAED407-D344-4BBD-AD2B-698759D491CE}" type="presParOf" srcId="{393BEEFB-1F72-4BBD-B768-02C508FC24DE}" destId="{96CFAA21-4F3C-4050-87AE-3C3F2A802EEA}" srcOrd="3" destOrd="0" presId="urn:microsoft.com/office/officeart/2009/3/layout/HorizontalOrganizationChart"/>
    <dgm:cxn modelId="{058DAD21-F627-4A46-AEBF-647E8B2362AC}" type="presParOf" srcId="{96CFAA21-4F3C-4050-87AE-3C3F2A802EEA}" destId="{B1E204C5-C7A8-44B1-A040-DFA105CF3161}" srcOrd="0" destOrd="0" presId="urn:microsoft.com/office/officeart/2009/3/layout/HorizontalOrganizationChart"/>
    <dgm:cxn modelId="{12252FDF-F638-4FB9-9ADF-D9AFA6E6D0EC}" type="presParOf" srcId="{B1E204C5-C7A8-44B1-A040-DFA105CF3161}" destId="{012DE730-AA34-4322-8885-481C39C52B58}" srcOrd="0" destOrd="0" presId="urn:microsoft.com/office/officeart/2009/3/layout/HorizontalOrganizationChart"/>
    <dgm:cxn modelId="{85DA188D-BA66-4572-A2F7-DF970B49CFE2}" type="presParOf" srcId="{B1E204C5-C7A8-44B1-A040-DFA105CF3161}" destId="{BA5E93B6-019D-4D6E-8691-FCAFE603FDF1}" srcOrd="1" destOrd="0" presId="urn:microsoft.com/office/officeart/2009/3/layout/HorizontalOrganizationChart"/>
    <dgm:cxn modelId="{2B923D60-53AC-4E2B-8D92-81A603859C9B}" type="presParOf" srcId="{96CFAA21-4F3C-4050-87AE-3C3F2A802EEA}" destId="{113E988C-DF78-4703-8BF0-0427057062D6}" srcOrd="1" destOrd="0" presId="urn:microsoft.com/office/officeart/2009/3/layout/HorizontalOrganizationChart"/>
    <dgm:cxn modelId="{33694DE0-8018-4E12-94F2-A243DCF6E1BD}" type="presParOf" srcId="{96CFAA21-4F3C-4050-87AE-3C3F2A802EEA}" destId="{02D95500-1EBE-446B-A98B-20CA89886E0C}" srcOrd="2" destOrd="0" presId="urn:microsoft.com/office/officeart/2009/3/layout/HorizontalOrganizationChart"/>
    <dgm:cxn modelId="{9E6D00AB-F896-4CD9-B9D3-918744B7A57B}" type="presParOf" srcId="{8AD8585C-5B64-4249-99CE-A3FDF44AD8A6}" destId="{F4FDC80A-334E-4C70-8240-58318EBEDF6C}" srcOrd="2" destOrd="0" presId="urn:microsoft.com/office/officeart/2009/3/layout/HorizontalOrganizationChart"/>
    <dgm:cxn modelId="{AAB4D17E-0095-40DE-9440-1240F4A172C6}" type="presParOf" srcId="{6A50D682-74C6-4D5A-9322-A791677FD59A}" destId="{B3425DD9-62ED-4B39-9C8C-D72B93A7032F}" srcOrd="2" destOrd="0" presId="urn:microsoft.com/office/officeart/2009/3/layout/HorizontalOrganizationChart"/>
    <dgm:cxn modelId="{24D40ADD-B357-4A01-9DF5-4CFF6DD3C5D0}" type="presParOf" srcId="{6A50D682-74C6-4D5A-9322-A791677FD59A}" destId="{A6761CA4-13DE-4354-A96B-B2DFF0F4A146}" srcOrd="3" destOrd="0" presId="urn:microsoft.com/office/officeart/2009/3/layout/HorizontalOrganizationChart"/>
    <dgm:cxn modelId="{4AD69FBC-C749-4756-B669-2CDFF5C879B4}" type="presParOf" srcId="{A6761CA4-13DE-4354-A96B-B2DFF0F4A146}" destId="{B7C4E495-6252-494D-9614-9948A77405A9}" srcOrd="0" destOrd="0" presId="urn:microsoft.com/office/officeart/2009/3/layout/HorizontalOrganizationChart"/>
    <dgm:cxn modelId="{F4F8F9C5-BF93-4342-8769-4A12A737488A}" type="presParOf" srcId="{B7C4E495-6252-494D-9614-9948A77405A9}" destId="{B972E34F-6D1B-4E2B-AF6A-90F9BC3F00C0}" srcOrd="0" destOrd="0" presId="urn:microsoft.com/office/officeart/2009/3/layout/HorizontalOrganizationChart"/>
    <dgm:cxn modelId="{64E7C085-B3BB-4B52-A34E-F42D4ECFE212}" type="presParOf" srcId="{B7C4E495-6252-494D-9614-9948A77405A9}" destId="{0AA75D95-C69F-4F30-9CC4-57B2E876EFCB}" srcOrd="1" destOrd="0" presId="urn:microsoft.com/office/officeart/2009/3/layout/HorizontalOrganizationChart"/>
    <dgm:cxn modelId="{A893BF37-0356-4059-81FD-7471A5BC8C91}" type="presParOf" srcId="{A6761CA4-13DE-4354-A96B-B2DFF0F4A146}" destId="{BB01A85A-B481-435C-94F8-A9F5F33096A3}" srcOrd="1" destOrd="0" presId="urn:microsoft.com/office/officeart/2009/3/layout/HorizontalOrganizationChart"/>
    <dgm:cxn modelId="{176B8FD6-0697-4B41-8664-3BE62DA7A0BA}" type="presParOf" srcId="{BB01A85A-B481-435C-94F8-A9F5F33096A3}" destId="{5F6A2831-7315-433F-85C8-B679C414F230}" srcOrd="0" destOrd="0" presId="urn:microsoft.com/office/officeart/2009/3/layout/HorizontalOrganizationChart"/>
    <dgm:cxn modelId="{BE432AEC-1D81-4314-AAE7-C298317CDC2C}" type="presParOf" srcId="{BB01A85A-B481-435C-94F8-A9F5F33096A3}" destId="{A0A487F2-0348-4210-BC06-FE04A5F033FB}" srcOrd="1" destOrd="0" presId="urn:microsoft.com/office/officeart/2009/3/layout/HorizontalOrganizationChart"/>
    <dgm:cxn modelId="{1006213F-1D28-4E5B-B789-F8690F31FBFE}" type="presParOf" srcId="{A0A487F2-0348-4210-BC06-FE04A5F033FB}" destId="{424ABD93-116A-48C7-BBB6-E7B9F7E77155}" srcOrd="0" destOrd="0" presId="urn:microsoft.com/office/officeart/2009/3/layout/HorizontalOrganizationChart"/>
    <dgm:cxn modelId="{52775588-8DE8-4E8B-A722-7D9ABE23EB4A}" type="presParOf" srcId="{424ABD93-116A-48C7-BBB6-E7B9F7E77155}" destId="{DE806F9C-6E77-4919-BF13-41A837206DBE}" srcOrd="0" destOrd="0" presId="urn:microsoft.com/office/officeart/2009/3/layout/HorizontalOrganizationChart"/>
    <dgm:cxn modelId="{8CCF3919-1CC0-4B26-A220-4CAE2A242E27}" type="presParOf" srcId="{424ABD93-116A-48C7-BBB6-E7B9F7E77155}" destId="{4FD6DC6B-36A6-4493-B071-0F879FB00FF3}" srcOrd="1" destOrd="0" presId="urn:microsoft.com/office/officeart/2009/3/layout/HorizontalOrganizationChart"/>
    <dgm:cxn modelId="{078959C4-39CA-438F-835A-C5EA2224D098}" type="presParOf" srcId="{A0A487F2-0348-4210-BC06-FE04A5F033FB}" destId="{FBCA1D8B-CC63-4F80-B385-CBDBD3FA8EF9}" srcOrd="1" destOrd="0" presId="urn:microsoft.com/office/officeart/2009/3/layout/HorizontalOrganizationChart"/>
    <dgm:cxn modelId="{DCBA7FF3-AE3D-42A6-BBFA-533D680E2EE7}" type="presParOf" srcId="{A0A487F2-0348-4210-BC06-FE04A5F033FB}" destId="{26A2C7EF-73B6-4596-86D7-9F64EC342080}" srcOrd="2" destOrd="0" presId="urn:microsoft.com/office/officeart/2009/3/layout/HorizontalOrganizationChart"/>
    <dgm:cxn modelId="{9707BFE6-8BCB-4135-9382-1F27D8A8BF2E}" type="presParOf" srcId="{BB01A85A-B481-435C-94F8-A9F5F33096A3}" destId="{F077D023-4793-44F4-93C8-2A009A03E432}" srcOrd="2" destOrd="0" presId="urn:microsoft.com/office/officeart/2009/3/layout/HorizontalOrganizationChart"/>
    <dgm:cxn modelId="{54074100-FD46-479F-BE21-82E58667EE5F}" type="presParOf" srcId="{BB01A85A-B481-435C-94F8-A9F5F33096A3}" destId="{ACEA75B0-E556-4CB5-9E9C-BAFB097A04CF}" srcOrd="3" destOrd="0" presId="urn:microsoft.com/office/officeart/2009/3/layout/HorizontalOrganizationChart"/>
    <dgm:cxn modelId="{C5943040-A74F-47AD-80DA-5AD6094F68BA}" type="presParOf" srcId="{ACEA75B0-E556-4CB5-9E9C-BAFB097A04CF}" destId="{4827BB7A-FE81-4E4D-BD39-7BCB0B4E29AB}" srcOrd="0" destOrd="0" presId="urn:microsoft.com/office/officeart/2009/3/layout/HorizontalOrganizationChart"/>
    <dgm:cxn modelId="{E4A8AF82-56EC-4913-B868-BFC480E3D799}" type="presParOf" srcId="{4827BB7A-FE81-4E4D-BD39-7BCB0B4E29AB}" destId="{A0756C9B-D53E-4D1F-B432-F8F2C197ECC0}" srcOrd="0" destOrd="0" presId="urn:microsoft.com/office/officeart/2009/3/layout/HorizontalOrganizationChart"/>
    <dgm:cxn modelId="{A2BDB6F8-35DF-4279-A151-E0FAAA7F5C08}" type="presParOf" srcId="{4827BB7A-FE81-4E4D-BD39-7BCB0B4E29AB}" destId="{05C4F534-4799-400E-9078-365C2B7A9C89}" srcOrd="1" destOrd="0" presId="urn:microsoft.com/office/officeart/2009/3/layout/HorizontalOrganizationChart"/>
    <dgm:cxn modelId="{AAC2ED10-8AF3-439B-9A8B-A63E5E27607F}" type="presParOf" srcId="{ACEA75B0-E556-4CB5-9E9C-BAFB097A04CF}" destId="{EC79B38A-A238-42CD-9BB4-5CC4A51DD62E}" srcOrd="1" destOrd="0" presId="urn:microsoft.com/office/officeart/2009/3/layout/HorizontalOrganizationChart"/>
    <dgm:cxn modelId="{3825B220-9A8F-4479-AAA3-EA9992FE54A4}" type="presParOf" srcId="{ACEA75B0-E556-4CB5-9E9C-BAFB097A04CF}" destId="{E6306732-332B-4FFB-A88D-DDEBA6B00D5A}" srcOrd="2" destOrd="0" presId="urn:microsoft.com/office/officeart/2009/3/layout/HorizontalOrganizationChart"/>
    <dgm:cxn modelId="{0FBDD40B-3C73-4BD2-A138-BD97F04FE6ED}" type="presParOf" srcId="{A6761CA4-13DE-4354-A96B-B2DFF0F4A146}" destId="{B0A352DF-12AC-4A31-A0F1-60E247EE6EEB}" srcOrd="2" destOrd="0" presId="urn:microsoft.com/office/officeart/2009/3/layout/HorizontalOrganizationChart"/>
    <dgm:cxn modelId="{B8806C1B-52E3-44B4-AFCF-D87271D54F57}" type="presParOf" srcId="{BA32F6E6-AFBB-4826-891E-3D36FE5C3D6B}" destId="{7DE5E0AD-2FDB-4908-AD00-23CADDF9CFCA}"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37A617-BC4D-4700-B70D-F5EA86015D8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CF315BAF-2CBF-447C-B71B-B3E81B708737}">
      <dgm:prSet phldrT="[Text]" custT="1"/>
      <dgm:spPr/>
      <dgm:t>
        <a:bodyPr/>
        <a:lstStyle/>
        <a:p>
          <a:r>
            <a:rPr lang="en-US" sz="1800" dirty="0" smtClean="0"/>
            <a:t>Code Smell</a:t>
          </a:r>
          <a:endParaRPr lang="en-US" sz="1800" dirty="0"/>
        </a:p>
      </dgm:t>
    </dgm:pt>
    <dgm:pt modelId="{6D174E14-8100-426B-95A5-FF79904AD94B}" type="parTrans" cxnId="{28A70971-2569-4487-87BD-DF8D7ED5FA79}">
      <dgm:prSet/>
      <dgm:spPr/>
      <dgm:t>
        <a:bodyPr/>
        <a:lstStyle/>
        <a:p>
          <a:endParaRPr lang="en-US" sz="1800"/>
        </a:p>
      </dgm:t>
    </dgm:pt>
    <dgm:pt modelId="{3C86DEDC-597D-43E2-9336-854B076FB933}" type="sibTrans" cxnId="{28A70971-2569-4487-87BD-DF8D7ED5FA79}">
      <dgm:prSet/>
      <dgm:spPr/>
      <dgm:t>
        <a:bodyPr/>
        <a:lstStyle/>
        <a:p>
          <a:endParaRPr lang="en-US" sz="1800"/>
        </a:p>
      </dgm:t>
    </dgm:pt>
    <dgm:pt modelId="{FEBC1E76-37B5-4034-AA47-2650DC722251}">
      <dgm:prSet phldrT="[Text]" custT="1"/>
      <dgm:spPr/>
      <dgm:t>
        <a:bodyPr/>
        <a:lstStyle/>
        <a:p>
          <a:r>
            <a:rPr lang="en-US" sz="1800" dirty="0" smtClean="0"/>
            <a:t>Application</a:t>
          </a:r>
          <a:endParaRPr lang="en-US" sz="1800" dirty="0"/>
        </a:p>
      </dgm:t>
    </dgm:pt>
    <dgm:pt modelId="{B20CA226-46A0-4E9B-8CBF-7AA983E99EF5}" type="parTrans" cxnId="{71BA34A4-F728-4989-82A9-41D3C41BABF0}">
      <dgm:prSet/>
      <dgm:spPr/>
      <dgm:t>
        <a:bodyPr/>
        <a:lstStyle/>
        <a:p>
          <a:endParaRPr lang="en-US" sz="1800"/>
        </a:p>
      </dgm:t>
    </dgm:pt>
    <dgm:pt modelId="{08BF77CB-D807-4508-89D4-FAC8F317DD39}" type="sibTrans" cxnId="{71BA34A4-F728-4989-82A9-41D3C41BABF0}">
      <dgm:prSet/>
      <dgm:spPr/>
      <dgm:t>
        <a:bodyPr/>
        <a:lstStyle/>
        <a:p>
          <a:endParaRPr lang="en-US" sz="1800"/>
        </a:p>
      </dgm:t>
    </dgm:pt>
    <dgm:pt modelId="{E9A148DB-6582-4BA0-A099-3DB7548EA7BC}">
      <dgm:prSet phldrT="[Text]" custT="1"/>
      <dgm:spPr/>
      <dgm:t>
        <a:bodyPr/>
        <a:lstStyle/>
        <a:p>
          <a:r>
            <a:rPr lang="en-US" sz="1800" dirty="0" smtClean="0"/>
            <a:t>Class</a:t>
          </a:r>
          <a:endParaRPr lang="en-US" sz="1800" dirty="0"/>
        </a:p>
      </dgm:t>
    </dgm:pt>
    <dgm:pt modelId="{B36F6510-BF21-49E0-A458-99A9F7E0618F}" type="parTrans" cxnId="{B7C2E8A6-B189-4DBB-A985-477D3253030D}">
      <dgm:prSet/>
      <dgm:spPr/>
      <dgm:t>
        <a:bodyPr/>
        <a:lstStyle/>
        <a:p>
          <a:endParaRPr lang="en-US" sz="1800"/>
        </a:p>
      </dgm:t>
    </dgm:pt>
    <dgm:pt modelId="{789E6E3D-9A2A-46B0-B70B-1A86641FCE6A}" type="sibTrans" cxnId="{B7C2E8A6-B189-4DBB-A985-477D3253030D}">
      <dgm:prSet/>
      <dgm:spPr/>
      <dgm:t>
        <a:bodyPr/>
        <a:lstStyle/>
        <a:p>
          <a:endParaRPr lang="en-US" sz="1800"/>
        </a:p>
      </dgm:t>
    </dgm:pt>
    <dgm:pt modelId="{F42BEED7-F9A3-4A12-8159-C9C5A2E6EF28}">
      <dgm:prSet phldrT="[Text]" custT="1"/>
      <dgm:spPr/>
      <dgm:t>
        <a:bodyPr/>
        <a:lstStyle/>
        <a:p>
          <a:r>
            <a:rPr lang="en-US" sz="1800" dirty="0" smtClean="0"/>
            <a:t>Method</a:t>
          </a:r>
          <a:endParaRPr lang="en-US" sz="1800" dirty="0"/>
        </a:p>
      </dgm:t>
    </dgm:pt>
    <dgm:pt modelId="{70123E46-2DD6-4AB8-B9A7-FF81EC885BF9}" type="parTrans" cxnId="{52616AD6-4435-4FFB-BBEB-F506960B6EC5}">
      <dgm:prSet/>
      <dgm:spPr/>
      <dgm:t>
        <a:bodyPr/>
        <a:lstStyle/>
        <a:p>
          <a:endParaRPr lang="en-US" sz="1800"/>
        </a:p>
      </dgm:t>
    </dgm:pt>
    <dgm:pt modelId="{A487FE9A-78A4-45FC-B93D-5687CC88FED5}" type="sibTrans" cxnId="{52616AD6-4435-4FFB-BBEB-F506960B6EC5}">
      <dgm:prSet/>
      <dgm:spPr/>
      <dgm:t>
        <a:bodyPr/>
        <a:lstStyle/>
        <a:p>
          <a:endParaRPr lang="en-US" sz="1800"/>
        </a:p>
      </dgm:t>
    </dgm:pt>
    <dgm:pt modelId="{B83FAA86-ABCE-48FF-8B75-8D29B0333FA5}">
      <dgm:prSet phldrT="[Text]" custT="1"/>
      <dgm:spPr/>
      <dgm:t>
        <a:bodyPr/>
        <a:lstStyle/>
        <a:p>
          <a:r>
            <a:rPr lang="en-US" sz="1800" dirty="0" smtClean="0"/>
            <a:t>Duplicate Code</a:t>
          </a:r>
          <a:endParaRPr lang="en-US" sz="1800" dirty="0"/>
        </a:p>
      </dgm:t>
    </dgm:pt>
    <dgm:pt modelId="{63D59203-2CD2-4C71-9BE3-A89A234D740A}" type="parTrans" cxnId="{2EFA16F6-89E6-45F8-AD58-1C5785794FCF}">
      <dgm:prSet/>
      <dgm:spPr/>
      <dgm:t>
        <a:bodyPr/>
        <a:lstStyle/>
        <a:p>
          <a:endParaRPr lang="en-US" sz="1800"/>
        </a:p>
      </dgm:t>
    </dgm:pt>
    <dgm:pt modelId="{8B9CD3F7-9ABD-4638-9169-BE164E56295A}" type="sibTrans" cxnId="{2EFA16F6-89E6-45F8-AD58-1C5785794FCF}">
      <dgm:prSet/>
      <dgm:spPr/>
      <dgm:t>
        <a:bodyPr/>
        <a:lstStyle/>
        <a:p>
          <a:endParaRPr lang="en-US" sz="1800"/>
        </a:p>
      </dgm:t>
    </dgm:pt>
    <dgm:pt modelId="{E4972ADC-3AC7-4F50-9A3A-B690FBEF063B}">
      <dgm:prSet phldrT="[Text]" custT="1"/>
      <dgm:spPr/>
      <dgm:t>
        <a:bodyPr/>
        <a:lstStyle/>
        <a:p>
          <a:r>
            <a:rPr lang="en-US" sz="1800" dirty="0" smtClean="0"/>
            <a:t>Contrived complexity</a:t>
          </a:r>
          <a:endParaRPr lang="en-US" sz="1800" dirty="0"/>
        </a:p>
      </dgm:t>
    </dgm:pt>
    <dgm:pt modelId="{B85AF4E6-9E6C-42BC-88DB-0CCEE8CF169A}" type="parTrans" cxnId="{BE99ABE3-B655-4859-82CE-D8C3F08BE37E}">
      <dgm:prSet/>
      <dgm:spPr/>
      <dgm:t>
        <a:bodyPr/>
        <a:lstStyle/>
        <a:p>
          <a:endParaRPr lang="en-US" sz="1800"/>
        </a:p>
      </dgm:t>
    </dgm:pt>
    <dgm:pt modelId="{58ED5271-E34C-4056-BB86-46841C525D3F}" type="sibTrans" cxnId="{BE99ABE3-B655-4859-82CE-D8C3F08BE37E}">
      <dgm:prSet/>
      <dgm:spPr/>
      <dgm:t>
        <a:bodyPr/>
        <a:lstStyle/>
        <a:p>
          <a:endParaRPr lang="en-US" sz="1800"/>
        </a:p>
      </dgm:t>
    </dgm:pt>
    <dgm:pt modelId="{37848F0C-C40E-46AC-BB28-F6A62F3E86AD}">
      <dgm:prSet phldrT="[Text]" custT="1"/>
      <dgm:spPr/>
      <dgm:t>
        <a:bodyPr/>
        <a:lstStyle/>
        <a:p>
          <a:r>
            <a:rPr lang="en-US" sz="1800" b="0" i="1" dirty="0" smtClean="0"/>
            <a:t>Large class</a:t>
          </a:r>
          <a:endParaRPr lang="en-US" sz="1800" dirty="0"/>
        </a:p>
      </dgm:t>
    </dgm:pt>
    <dgm:pt modelId="{EE853597-176E-4433-A262-0DE0EE1DAC92}" type="parTrans" cxnId="{989679AF-8A97-4A6F-B640-F606D3AA4EDC}">
      <dgm:prSet/>
      <dgm:spPr/>
      <dgm:t>
        <a:bodyPr/>
        <a:lstStyle/>
        <a:p>
          <a:endParaRPr lang="en-US" sz="1800"/>
        </a:p>
      </dgm:t>
    </dgm:pt>
    <dgm:pt modelId="{B6F92D33-4575-4F88-A7BC-C7BCF2A5AAA9}" type="sibTrans" cxnId="{989679AF-8A97-4A6F-B640-F606D3AA4EDC}">
      <dgm:prSet/>
      <dgm:spPr/>
      <dgm:t>
        <a:bodyPr/>
        <a:lstStyle/>
        <a:p>
          <a:endParaRPr lang="en-US" sz="1800"/>
        </a:p>
      </dgm:t>
    </dgm:pt>
    <dgm:pt modelId="{E95E29BB-9D17-4CBB-B16A-061769D18107}">
      <dgm:prSet phldrT="[Text]" custT="1"/>
      <dgm:spPr/>
      <dgm:t>
        <a:bodyPr/>
        <a:lstStyle/>
        <a:p>
          <a:r>
            <a:rPr lang="en-US" sz="1800" dirty="0" smtClean="0"/>
            <a:t>Lazy Class</a:t>
          </a:r>
          <a:endParaRPr lang="en-US" sz="1800" dirty="0"/>
        </a:p>
      </dgm:t>
    </dgm:pt>
    <dgm:pt modelId="{46B0DFFB-C773-42FF-8902-A898F5D8987B}" type="parTrans" cxnId="{993D1757-BED3-4A54-A5A6-97B542E8324E}">
      <dgm:prSet/>
      <dgm:spPr/>
      <dgm:t>
        <a:bodyPr/>
        <a:lstStyle/>
        <a:p>
          <a:endParaRPr lang="en-US" sz="1800"/>
        </a:p>
      </dgm:t>
    </dgm:pt>
    <dgm:pt modelId="{F771F55A-2393-4063-A34B-7DA2FB7A655A}" type="sibTrans" cxnId="{993D1757-BED3-4A54-A5A6-97B542E8324E}">
      <dgm:prSet/>
      <dgm:spPr/>
      <dgm:t>
        <a:bodyPr/>
        <a:lstStyle/>
        <a:p>
          <a:endParaRPr lang="en-US" sz="1800"/>
        </a:p>
      </dgm:t>
    </dgm:pt>
    <dgm:pt modelId="{A106087A-93AA-49A1-AD53-8189AF83F552}">
      <dgm:prSet phldrT="[Text]" custT="1"/>
      <dgm:spPr/>
      <dgm:t>
        <a:bodyPr/>
        <a:lstStyle/>
        <a:p>
          <a:r>
            <a:rPr lang="en-US" sz="1800" dirty="0" err="1" smtClean="0"/>
            <a:t>Cyclomatic</a:t>
          </a:r>
          <a:r>
            <a:rPr lang="en-US" sz="1800" dirty="0" smtClean="0"/>
            <a:t> Complexity</a:t>
          </a:r>
          <a:endParaRPr lang="en-US" sz="1800" dirty="0"/>
        </a:p>
      </dgm:t>
    </dgm:pt>
    <dgm:pt modelId="{3433D342-C1A7-4D26-B03F-53B3CA310A81}" type="parTrans" cxnId="{4F965784-65DD-47BF-8239-41B320BBA87B}">
      <dgm:prSet/>
      <dgm:spPr/>
      <dgm:t>
        <a:bodyPr/>
        <a:lstStyle/>
        <a:p>
          <a:endParaRPr lang="en-US" sz="1800"/>
        </a:p>
      </dgm:t>
    </dgm:pt>
    <dgm:pt modelId="{CB59698E-FDA2-428C-9213-55D88BA59922}" type="sibTrans" cxnId="{4F965784-65DD-47BF-8239-41B320BBA87B}">
      <dgm:prSet/>
      <dgm:spPr/>
      <dgm:t>
        <a:bodyPr/>
        <a:lstStyle/>
        <a:p>
          <a:endParaRPr lang="en-US" sz="1800"/>
        </a:p>
      </dgm:t>
    </dgm:pt>
    <dgm:pt modelId="{3D31EEEF-6057-4AA7-8F3F-D9D3936E5A76}">
      <dgm:prSet phldrT="[Text]" custT="1"/>
      <dgm:spPr/>
      <dgm:t>
        <a:bodyPr/>
        <a:lstStyle/>
        <a:p>
          <a:r>
            <a:rPr lang="en-US" sz="1800" dirty="0" smtClean="0"/>
            <a:t>Data Clump</a:t>
          </a:r>
          <a:endParaRPr lang="en-US" sz="1800" dirty="0"/>
        </a:p>
      </dgm:t>
    </dgm:pt>
    <dgm:pt modelId="{7FFB4848-FED2-4752-9418-029BA1794971}" type="parTrans" cxnId="{C5B6170A-9722-4386-A854-24A2B4F5492F}">
      <dgm:prSet/>
      <dgm:spPr/>
      <dgm:t>
        <a:bodyPr/>
        <a:lstStyle/>
        <a:p>
          <a:endParaRPr lang="en-US" sz="1800"/>
        </a:p>
      </dgm:t>
    </dgm:pt>
    <dgm:pt modelId="{BC2703F3-6836-4A28-9B64-24CA1D03386B}" type="sibTrans" cxnId="{C5B6170A-9722-4386-A854-24A2B4F5492F}">
      <dgm:prSet/>
      <dgm:spPr/>
      <dgm:t>
        <a:bodyPr/>
        <a:lstStyle/>
        <a:p>
          <a:endParaRPr lang="en-US" sz="1800"/>
        </a:p>
      </dgm:t>
    </dgm:pt>
    <dgm:pt modelId="{9F4BFD69-225B-4AF6-856D-D3EDF1030728}">
      <dgm:prSet phldrT="[Text]" custT="1"/>
      <dgm:spPr/>
      <dgm:t>
        <a:bodyPr/>
        <a:lstStyle/>
        <a:p>
          <a:r>
            <a:rPr lang="en-US" sz="1800" dirty="0" smtClean="0"/>
            <a:t>Feature Envy</a:t>
          </a:r>
          <a:endParaRPr lang="en-US" sz="1800" dirty="0"/>
        </a:p>
      </dgm:t>
    </dgm:pt>
    <dgm:pt modelId="{28D63ABD-D00B-4574-9D1F-003B5710B22D}" type="parTrans" cxnId="{ACCA6D98-4C31-46C0-A8F9-7E9B3CBC407A}">
      <dgm:prSet/>
      <dgm:spPr/>
      <dgm:t>
        <a:bodyPr/>
        <a:lstStyle/>
        <a:p>
          <a:endParaRPr lang="en-US" sz="1800"/>
        </a:p>
      </dgm:t>
    </dgm:pt>
    <dgm:pt modelId="{734774F9-A66D-4B01-8644-52E20E9A339F}" type="sibTrans" cxnId="{ACCA6D98-4C31-46C0-A8F9-7E9B3CBC407A}">
      <dgm:prSet/>
      <dgm:spPr/>
      <dgm:t>
        <a:bodyPr/>
        <a:lstStyle/>
        <a:p>
          <a:endParaRPr lang="en-US" sz="1800"/>
        </a:p>
      </dgm:t>
    </dgm:pt>
    <dgm:pt modelId="{88A9A91F-9224-4222-B8AD-5DF1D4E586C4}">
      <dgm:prSet phldrT="[Text]" custT="1"/>
      <dgm:spPr/>
      <dgm:t>
        <a:bodyPr/>
        <a:lstStyle/>
        <a:p>
          <a:r>
            <a:rPr lang="en-US" sz="1800" dirty="0" smtClean="0"/>
            <a:t>Too many parameters</a:t>
          </a:r>
          <a:endParaRPr lang="en-US" sz="1800" dirty="0"/>
        </a:p>
      </dgm:t>
    </dgm:pt>
    <dgm:pt modelId="{53994438-F908-450B-B70E-5A59867D5416}" type="parTrans" cxnId="{B33B08DF-0F15-4C2D-BE7E-99987302A522}">
      <dgm:prSet/>
      <dgm:spPr/>
      <dgm:t>
        <a:bodyPr/>
        <a:lstStyle/>
        <a:p>
          <a:endParaRPr lang="en-US" sz="1800"/>
        </a:p>
      </dgm:t>
    </dgm:pt>
    <dgm:pt modelId="{55943859-B5B7-47DC-9EA4-E34C0E0123BE}" type="sibTrans" cxnId="{B33B08DF-0F15-4C2D-BE7E-99987302A522}">
      <dgm:prSet/>
      <dgm:spPr/>
      <dgm:t>
        <a:bodyPr/>
        <a:lstStyle/>
        <a:p>
          <a:endParaRPr lang="en-US" sz="1800"/>
        </a:p>
      </dgm:t>
    </dgm:pt>
    <dgm:pt modelId="{98933C8F-1FE2-4AF3-9464-F927313FEB68}">
      <dgm:prSet phldrT="[Text]" custT="1"/>
      <dgm:spPr/>
      <dgm:t>
        <a:bodyPr/>
        <a:lstStyle/>
        <a:p>
          <a:r>
            <a:rPr lang="en-US" sz="1800" dirty="0" smtClean="0"/>
            <a:t>Long method</a:t>
          </a:r>
          <a:endParaRPr lang="en-US" sz="1800" dirty="0"/>
        </a:p>
      </dgm:t>
    </dgm:pt>
    <dgm:pt modelId="{0E2E942A-3A84-4BF9-A382-60FA0C89F858}" type="parTrans" cxnId="{359D1BD0-E3CB-4248-8CF3-A9412B0696D7}">
      <dgm:prSet/>
      <dgm:spPr/>
      <dgm:t>
        <a:bodyPr/>
        <a:lstStyle/>
        <a:p>
          <a:endParaRPr lang="en-US" sz="1800"/>
        </a:p>
      </dgm:t>
    </dgm:pt>
    <dgm:pt modelId="{FCBC786F-C049-4B9E-9D4C-0763AA7B70B6}" type="sibTrans" cxnId="{359D1BD0-E3CB-4248-8CF3-A9412B0696D7}">
      <dgm:prSet/>
      <dgm:spPr/>
      <dgm:t>
        <a:bodyPr/>
        <a:lstStyle/>
        <a:p>
          <a:endParaRPr lang="en-US" sz="1800"/>
        </a:p>
      </dgm:t>
    </dgm:pt>
    <dgm:pt modelId="{8AA61F23-6FFB-48B4-8685-9AC34A75F620}">
      <dgm:prSet phldrT="[Text]" custT="1"/>
      <dgm:spPr/>
      <dgm:t>
        <a:bodyPr/>
        <a:lstStyle/>
        <a:p>
          <a:r>
            <a:rPr lang="en-US" sz="1800" dirty="0" smtClean="0"/>
            <a:t>God line</a:t>
          </a:r>
          <a:endParaRPr lang="en-US" sz="1800" dirty="0"/>
        </a:p>
      </dgm:t>
    </dgm:pt>
    <dgm:pt modelId="{BD8EEC27-030C-40AB-87C6-12CDD42F5959}" type="parTrans" cxnId="{E78F9A11-9A38-41A9-BA55-8D15AB628810}">
      <dgm:prSet/>
      <dgm:spPr/>
      <dgm:t>
        <a:bodyPr/>
        <a:lstStyle/>
        <a:p>
          <a:endParaRPr lang="en-US" sz="1800"/>
        </a:p>
      </dgm:t>
    </dgm:pt>
    <dgm:pt modelId="{CADEB996-EFB5-400A-8EFD-BEE7A7D84DFA}" type="sibTrans" cxnId="{E78F9A11-9A38-41A9-BA55-8D15AB628810}">
      <dgm:prSet/>
      <dgm:spPr/>
      <dgm:t>
        <a:bodyPr/>
        <a:lstStyle/>
        <a:p>
          <a:endParaRPr lang="en-US" sz="1800"/>
        </a:p>
      </dgm:t>
    </dgm:pt>
    <dgm:pt modelId="{FA8070FA-1F2C-4A74-B95E-046A83F076BD}">
      <dgm:prSet phldrT="[Text]" custT="1"/>
      <dgm:spPr/>
      <dgm:t>
        <a:bodyPr/>
        <a:lstStyle/>
        <a:p>
          <a:r>
            <a:rPr lang="en-US" sz="1800" dirty="0" smtClean="0"/>
            <a:t>Naming standard</a:t>
          </a:r>
          <a:endParaRPr lang="en-US" sz="1800" dirty="0"/>
        </a:p>
      </dgm:t>
    </dgm:pt>
    <dgm:pt modelId="{9765747E-19CD-4D96-B645-083D65D1AF57}" type="parTrans" cxnId="{1E1A21F9-02A0-4807-8D60-7CCD3C1859B5}">
      <dgm:prSet/>
      <dgm:spPr/>
      <dgm:t>
        <a:bodyPr/>
        <a:lstStyle/>
        <a:p>
          <a:endParaRPr lang="en-US" sz="1800"/>
        </a:p>
      </dgm:t>
    </dgm:pt>
    <dgm:pt modelId="{2EE68B93-6443-4FEC-9358-C035D169C741}" type="sibTrans" cxnId="{1E1A21F9-02A0-4807-8D60-7CCD3C1859B5}">
      <dgm:prSet/>
      <dgm:spPr/>
      <dgm:t>
        <a:bodyPr/>
        <a:lstStyle/>
        <a:p>
          <a:endParaRPr lang="en-US" sz="1800"/>
        </a:p>
      </dgm:t>
    </dgm:pt>
    <dgm:pt modelId="{7D384F97-FE8C-4FB8-A752-364478E69B61}" type="pres">
      <dgm:prSet presAssocID="{6E37A617-BC4D-4700-B70D-F5EA86015D89}" presName="Name0" presStyleCnt="0">
        <dgm:presLayoutVars>
          <dgm:orgChart val="1"/>
          <dgm:chPref val="1"/>
          <dgm:dir/>
          <dgm:animOne val="branch"/>
          <dgm:animLvl val="lvl"/>
          <dgm:resizeHandles/>
        </dgm:presLayoutVars>
      </dgm:prSet>
      <dgm:spPr/>
    </dgm:pt>
    <dgm:pt modelId="{E9CBC9D0-D31B-4517-89AF-BB80E7785E72}" type="pres">
      <dgm:prSet presAssocID="{CF315BAF-2CBF-447C-B71B-B3E81B708737}" presName="hierRoot1" presStyleCnt="0">
        <dgm:presLayoutVars>
          <dgm:hierBranch val="init"/>
        </dgm:presLayoutVars>
      </dgm:prSet>
      <dgm:spPr/>
    </dgm:pt>
    <dgm:pt modelId="{7205B2DC-9B37-4019-B384-3EA7A1637DA3}" type="pres">
      <dgm:prSet presAssocID="{CF315BAF-2CBF-447C-B71B-B3E81B708737}" presName="rootComposite1" presStyleCnt="0"/>
      <dgm:spPr/>
    </dgm:pt>
    <dgm:pt modelId="{137D52FA-FC2A-43D7-BB57-621635696951}" type="pres">
      <dgm:prSet presAssocID="{CF315BAF-2CBF-447C-B71B-B3E81B708737}" presName="rootText1" presStyleLbl="alignAcc1" presStyleIdx="0" presStyleCnt="0">
        <dgm:presLayoutVars>
          <dgm:chPref val="3"/>
        </dgm:presLayoutVars>
      </dgm:prSet>
      <dgm:spPr/>
      <dgm:t>
        <a:bodyPr/>
        <a:lstStyle/>
        <a:p>
          <a:endParaRPr lang="en-US"/>
        </a:p>
      </dgm:t>
    </dgm:pt>
    <dgm:pt modelId="{ACC2E06A-C287-479B-8F0F-B44A6DA9327A}" type="pres">
      <dgm:prSet presAssocID="{CF315BAF-2CBF-447C-B71B-B3E81B708737}" presName="topArc1" presStyleLbl="parChTrans1D1" presStyleIdx="0" presStyleCnt="30"/>
      <dgm:spPr/>
    </dgm:pt>
    <dgm:pt modelId="{1BD5195B-0C77-456E-9115-B26F282CC9DB}" type="pres">
      <dgm:prSet presAssocID="{CF315BAF-2CBF-447C-B71B-B3E81B708737}" presName="bottomArc1" presStyleLbl="parChTrans1D1" presStyleIdx="1" presStyleCnt="30"/>
      <dgm:spPr/>
    </dgm:pt>
    <dgm:pt modelId="{876EF514-4BA4-49F1-8D1D-ED7EF16B7990}" type="pres">
      <dgm:prSet presAssocID="{CF315BAF-2CBF-447C-B71B-B3E81B708737}" presName="topConnNode1" presStyleLbl="node1" presStyleIdx="0" presStyleCnt="0"/>
      <dgm:spPr/>
    </dgm:pt>
    <dgm:pt modelId="{607EA49F-24E2-48CB-BB81-934E7D084FAD}" type="pres">
      <dgm:prSet presAssocID="{CF315BAF-2CBF-447C-B71B-B3E81B708737}" presName="hierChild2" presStyleCnt="0"/>
      <dgm:spPr/>
    </dgm:pt>
    <dgm:pt modelId="{73F5D863-4478-4B84-864F-319A8EFA60BA}" type="pres">
      <dgm:prSet presAssocID="{B20CA226-46A0-4E9B-8CBF-7AA983E99EF5}" presName="Name28" presStyleLbl="parChTrans1D2" presStyleIdx="0" presStyleCnt="3"/>
      <dgm:spPr/>
    </dgm:pt>
    <dgm:pt modelId="{67429C52-6D7B-4E88-A118-1C821FA147CA}" type="pres">
      <dgm:prSet presAssocID="{FEBC1E76-37B5-4034-AA47-2650DC722251}" presName="hierRoot2" presStyleCnt="0">
        <dgm:presLayoutVars>
          <dgm:hierBranch val="init"/>
        </dgm:presLayoutVars>
      </dgm:prSet>
      <dgm:spPr/>
    </dgm:pt>
    <dgm:pt modelId="{37DD14A2-B89D-4F5F-B086-53B60D10FBD2}" type="pres">
      <dgm:prSet presAssocID="{FEBC1E76-37B5-4034-AA47-2650DC722251}" presName="rootComposite2" presStyleCnt="0"/>
      <dgm:spPr/>
    </dgm:pt>
    <dgm:pt modelId="{7E8BFD14-6C27-48DA-9204-FAB534E3C79C}" type="pres">
      <dgm:prSet presAssocID="{FEBC1E76-37B5-4034-AA47-2650DC722251}" presName="rootText2" presStyleLbl="alignAcc1" presStyleIdx="0" presStyleCnt="0">
        <dgm:presLayoutVars>
          <dgm:chPref val="3"/>
        </dgm:presLayoutVars>
      </dgm:prSet>
      <dgm:spPr/>
    </dgm:pt>
    <dgm:pt modelId="{C729FBDC-860B-4CCB-BE1E-49472F7F0CF9}" type="pres">
      <dgm:prSet presAssocID="{FEBC1E76-37B5-4034-AA47-2650DC722251}" presName="topArc2" presStyleLbl="parChTrans1D1" presStyleIdx="2" presStyleCnt="30"/>
      <dgm:spPr/>
    </dgm:pt>
    <dgm:pt modelId="{8637B5A3-4032-4A13-86CD-53EE621B8EDE}" type="pres">
      <dgm:prSet presAssocID="{FEBC1E76-37B5-4034-AA47-2650DC722251}" presName="bottomArc2" presStyleLbl="parChTrans1D1" presStyleIdx="3" presStyleCnt="30"/>
      <dgm:spPr/>
    </dgm:pt>
    <dgm:pt modelId="{20083D09-67E4-41BE-859D-B65236086FBE}" type="pres">
      <dgm:prSet presAssocID="{FEBC1E76-37B5-4034-AA47-2650DC722251}" presName="topConnNode2" presStyleLbl="node2" presStyleIdx="0" presStyleCnt="0"/>
      <dgm:spPr/>
    </dgm:pt>
    <dgm:pt modelId="{3328D46B-A182-47EA-ACBF-76F261B73D40}" type="pres">
      <dgm:prSet presAssocID="{FEBC1E76-37B5-4034-AA47-2650DC722251}" presName="hierChild4" presStyleCnt="0"/>
      <dgm:spPr/>
    </dgm:pt>
    <dgm:pt modelId="{56E6DCE5-DB74-4791-9F7E-4269686DE021}" type="pres">
      <dgm:prSet presAssocID="{63D59203-2CD2-4C71-9BE3-A89A234D740A}" presName="Name28" presStyleLbl="parChTrans1D3" presStyleIdx="0" presStyleCnt="11"/>
      <dgm:spPr/>
    </dgm:pt>
    <dgm:pt modelId="{4A16EA0F-A9E1-412F-A616-8EE80152B858}" type="pres">
      <dgm:prSet presAssocID="{B83FAA86-ABCE-48FF-8B75-8D29B0333FA5}" presName="hierRoot2" presStyleCnt="0">
        <dgm:presLayoutVars>
          <dgm:hierBranch val="init"/>
        </dgm:presLayoutVars>
      </dgm:prSet>
      <dgm:spPr/>
    </dgm:pt>
    <dgm:pt modelId="{DE360F1E-4863-4210-88B9-B1BFAB474C62}" type="pres">
      <dgm:prSet presAssocID="{B83FAA86-ABCE-48FF-8B75-8D29B0333FA5}" presName="rootComposite2" presStyleCnt="0"/>
      <dgm:spPr/>
    </dgm:pt>
    <dgm:pt modelId="{A1AD7368-5935-4AED-B35F-E1B71A7C83CD}" type="pres">
      <dgm:prSet presAssocID="{B83FAA86-ABCE-48FF-8B75-8D29B0333FA5}" presName="rootText2" presStyleLbl="alignAcc1" presStyleIdx="0" presStyleCnt="0" custScaleX="131727">
        <dgm:presLayoutVars>
          <dgm:chPref val="3"/>
        </dgm:presLayoutVars>
      </dgm:prSet>
      <dgm:spPr/>
      <dgm:t>
        <a:bodyPr/>
        <a:lstStyle/>
        <a:p>
          <a:endParaRPr lang="en-US"/>
        </a:p>
      </dgm:t>
    </dgm:pt>
    <dgm:pt modelId="{C2A8F2FC-5FC3-42F6-A6BF-6ECA36ACC0E1}" type="pres">
      <dgm:prSet presAssocID="{B83FAA86-ABCE-48FF-8B75-8D29B0333FA5}" presName="topArc2" presStyleLbl="parChTrans1D1" presStyleIdx="4" presStyleCnt="30"/>
      <dgm:spPr/>
    </dgm:pt>
    <dgm:pt modelId="{521290B6-8241-44A9-9E79-4D500CE973B6}" type="pres">
      <dgm:prSet presAssocID="{B83FAA86-ABCE-48FF-8B75-8D29B0333FA5}" presName="bottomArc2" presStyleLbl="parChTrans1D1" presStyleIdx="5" presStyleCnt="30"/>
      <dgm:spPr/>
    </dgm:pt>
    <dgm:pt modelId="{12E315AA-1994-41A9-BEB9-F7B82063D93E}" type="pres">
      <dgm:prSet presAssocID="{B83FAA86-ABCE-48FF-8B75-8D29B0333FA5}" presName="topConnNode2" presStyleLbl="node3" presStyleIdx="0" presStyleCnt="0"/>
      <dgm:spPr/>
    </dgm:pt>
    <dgm:pt modelId="{1B28A85E-6B35-4EC9-9E3B-660D5164157D}" type="pres">
      <dgm:prSet presAssocID="{B83FAA86-ABCE-48FF-8B75-8D29B0333FA5}" presName="hierChild4" presStyleCnt="0"/>
      <dgm:spPr/>
    </dgm:pt>
    <dgm:pt modelId="{A6B5807E-7DA8-4646-B104-8A51CEC651D4}" type="pres">
      <dgm:prSet presAssocID="{B83FAA86-ABCE-48FF-8B75-8D29B0333FA5}" presName="hierChild5" presStyleCnt="0"/>
      <dgm:spPr/>
    </dgm:pt>
    <dgm:pt modelId="{A0EB1B26-AA58-4B2F-810A-945A21ADC3A9}" type="pres">
      <dgm:prSet presAssocID="{B85AF4E6-9E6C-42BC-88DB-0CCEE8CF169A}" presName="Name28" presStyleLbl="parChTrans1D3" presStyleIdx="1" presStyleCnt="11"/>
      <dgm:spPr/>
    </dgm:pt>
    <dgm:pt modelId="{B5929A78-5A92-41B4-9777-6AF585EA8624}" type="pres">
      <dgm:prSet presAssocID="{E4972ADC-3AC7-4F50-9A3A-B690FBEF063B}" presName="hierRoot2" presStyleCnt="0">
        <dgm:presLayoutVars>
          <dgm:hierBranch val="init"/>
        </dgm:presLayoutVars>
      </dgm:prSet>
      <dgm:spPr/>
    </dgm:pt>
    <dgm:pt modelId="{FA0B815C-C56A-4304-B53C-A76277BC8BCB}" type="pres">
      <dgm:prSet presAssocID="{E4972ADC-3AC7-4F50-9A3A-B690FBEF063B}" presName="rootComposite2" presStyleCnt="0"/>
      <dgm:spPr/>
    </dgm:pt>
    <dgm:pt modelId="{DAB43053-CB82-463F-9770-95C1D654FA75}" type="pres">
      <dgm:prSet presAssocID="{E4972ADC-3AC7-4F50-9A3A-B690FBEF063B}" presName="rootText2" presStyleLbl="alignAcc1" presStyleIdx="0" presStyleCnt="0" custScaleX="173588">
        <dgm:presLayoutVars>
          <dgm:chPref val="3"/>
        </dgm:presLayoutVars>
      </dgm:prSet>
      <dgm:spPr/>
    </dgm:pt>
    <dgm:pt modelId="{3AFC2D7F-09EC-4809-9603-BF5BA99EC131}" type="pres">
      <dgm:prSet presAssocID="{E4972ADC-3AC7-4F50-9A3A-B690FBEF063B}" presName="topArc2" presStyleLbl="parChTrans1D1" presStyleIdx="6" presStyleCnt="30"/>
      <dgm:spPr/>
    </dgm:pt>
    <dgm:pt modelId="{1E8ED4D7-4336-4376-A323-29FB263CBE67}" type="pres">
      <dgm:prSet presAssocID="{E4972ADC-3AC7-4F50-9A3A-B690FBEF063B}" presName="bottomArc2" presStyleLbl="parChTrans1D1" presStyleIdx="7" presStyleCnt="30"/>
      <dgm:spPr/>
    </dgm:pt>
    <dgm:pt modelId="{D89CE830-F9CC-4F27-AC9F-171E20B2FC09}" type="pres">
      <dgm:prSet presAssocID="{E4972ADC-3AC7-4F50-9A3A-B690FBEF063B}" presName="topConnNode2" presStyleLbl="node3" presStyleIdx="0" presStyleCnt="0"/>
      <dgm:spPr/>
    </dgm:pt>
    <dgm:pt modelId="{8E044D2E-C2EB-446B-8DC7-470C3016B7BD}" type="pres">
      <dgm:prSet presAssocID="{E4972ADC-3AC7-4F50-9A3A-B690FBEF063B}" presName="hierChild4" presStyleCnt="0"/>
      <dgm:spPr/>
    </dgm:pt>
    <dgm:pt modelId="{EFD5F79B-DE3B-43D7-AE9D-B170A85189EB}" type="pres">
      <dgm:prSet presAssocID="{E4972ADC-3AC7-4F50-9A3A-B690FBEF063B}" presName="hierChild5" presStyleCnt="0"/>
      <dgm:spPr/>
    </dgm:pt>
    <dgm:pt modelId="{F7DFDB36-E790-494E-860C-511F534F4CEF}" type="pres">
      <dgm:prSet presAssocID="{FEBC1E76-37B5-4034-AA47-2650DC722251}" presName="hierChild5" presStyleCnt="0"/>
      <dgm:spPr/>
    </dgm:pt>
    <dgm:pt modelId="{3746EDCE-558F-4158-9444-406BB5639954}" type="pres">
      <dgm:prSet presAssocID="{B36F6510-BF21-49E0-A458-99A9F7E0618F}" presName="Name28" presStyleLbl="parChTrans1D2" presStyleIdx="1" presStyleCnt="3"/>
      <dgm:spPr/>
    </dgm:pt>
    <dgm:pt modelId="{D26F9A14-356C-4B74-9D59-72650420A9E9}" type="pres">
      <dgm:prSet presAssocID="{E9A148DB-6582-4BA0-A099-3DB7548EA7BC}" presName="hierRoot2" presStyleCnt="0">
        <dgm:presLayoutVars>
          <dgm:hierBranch val="init"/>
        </dgm:presLayoutVars>
      </dgm:prSet>
      <dgm:spPr/>
    </dgm:pt>
    <dgm:pt modelId="{C1ED2B1B-ECD9-404D-B848-4859A99CE99D}" type="pres">
      <dgm:prSet presAssocID="{E9A148DB-6582-4BA0-A099-3DB7548EA7BC}" presName="rootComposite2" presStyleCnt="0"/>
      <dgm:spPr/>
    </dgm:pt>
    <dgm:pt modelId="{0B56E4E3-11EB-47BC-AE52-23885BDD820B}" type="pres">
      <dgm:prSet presAssocID="{E9A148DB-6582-4BA0-A099-3DB7548EA7BC}" presName="rootText2" presStyleLbl="alignAcc1" presStyleIdx="0" presStyleCnt="0">
        <dgm:presLayoutVars>
          <dgm:chPref val="3"/>
        </dgm:presLayoutVars>
      </dgm:prSet>
      <dgm:spPr/>
    </dgm:pt>
    <dgm:pt modelId="{DCC8852C-7B8B-4120-8E8D-04EA7C096A1A}" type="pres">
      <dgm:prSet presAssocID="{E9A148DB-6582-4BA0-A099-3DB7548EA7BC}" presName="topArc2" presStyleLbl="parChTrans1D1" presStyleIdx="8" presStyleCnt="30"/>
      <dgm:spPr/>
    </dgm:pt>
    <dgm:pt modelId="{FB24D5BF-4904-4886-B563-81A7E2A88734}" type="pres">
      <dgm:prSet presAssocID="{E9A148DB-6582-4BA0-A099-3DB7548EA7BC}" presName="bottomArc2" presStyleLbl="parChTrans1D1" presStyleIdx="9" presStyleCnt="30"/>
      <dgm:spPr/>
    </dgm:pt>
    <dgm:pt modelId="{5E8D5261-2415-4DF6-8EB7-5246EE5CCFF0}" type="pres">
      <dgm:prSet presAssocID="{E9A148DB-6582-4BA0-A099-3DB7548EA7BC}" presName="topConnNode2" presStyleLbl="node2" presStyleIdx="0" presStyleCnt="0"/>
      <dgm:spPr/>
    </dgm:pt>
    <dgm:pt modelId="{AA828951-577A-43AF-9ECC-7B8B803BE38D}" type="pres">
      <dgm:prSet presAssocID="{E9A148DB-6582-4BA0-A099-3DB7548EA7BC}" presName="hierChild4" presStyleCnt="0"/>
      <dgm:spPr/>
    </dgm:pt>
    <dgm:pt modelId="{73B2494D-CE44-4611-A45B-D84DFDFF4A11}" type="pres">
      <dgm:prSet presAssocID="{EE853597-176E-4433-A262-0DE0EE1DAC92}" presName="Name28" presStyleLbl="parChTrans1D3" presStyleIdx="2" presStyleCnt="11"/>
      <dgm:spPr/>
    </dgm:pt>
    <dgm:pt modelId="{7FEB0A52-FB74-45BD-870D-FA6CA2391DBE}" type="pres">
      <dgm:prSet presAssocID="{37848F0C-C40E-46AC-BB28-F6A62F3E86AD}" presName="hierRoot2" presStyleCnt="0">
        <dgm:presLayoutVars>
          <dgm:hierBranch val="init"/>
        </dgm:presLayoutVars>
      </dgm:prSet>
      <dgm:spPr/>
    </dgm:pt>
    <dgm:pt modelId="{01C405B0-4B63-4424-A76F-D88E06AE8660}" type="pres">
      <dgm:prSet presAssocID="{37848F0C-C40E-46AC-BB28-F6A62F3E86AD}" presName="rootComposite2" presStyleCnt="0"/>
      <dgm:spPr/>
    </dgm:pt>
    <dgm:pt modelId="{B69E93CB-0396-40F7-A81C-53286749F3EE}" type="pres">
      <dgm:prSet presAssocID="{37848F0C-C40E-46AC-BB28-F6A62F3E86AD}" presName="rootText2" presStyleLbl="alignAcc1" presStyleIdx="0" presStyleCnt="0">
        <dgm:presLayoutVars>
          <dgm:chPref val="3"/>
        </dgm:presLayoutVars>
      </dgm:prSet>
      <dgm:spPr/>
      <dgm:t>
        <a:bodyPr/>
        <a:lstStyle/>
        <a:p>
          <a:endParaRPr lang="en-US"/>
        </a:p>
      </dgm:t>
    </dgm:pt>
    <dgm:pt modelId="{2808622D-260E-4C24-ACE1-9FE8E63ECECB}" type="pres">
      <dgm:prSet presAssocID="{37848F0C-C40E-46AC-BB28-F6A62F3E86AD}" presName="topArc2" presStyleLbl="parChTrans1D1" presStyleIdx="10" presStyleCnt="30"/>
      <dgm:spPr/>
    </dgm:pt>
    <dgm:pt modelId="{97E8A493-5215-47AC-9E46-C3F86A592DB1}" type="pres">
      <dgm:prSet presAssocID="{37848F0C-C40E-46AC-BB28-F6A62F3E86AD}" presName="bottomArc2" presStyleLbl="parChTrans1D1" presStyleIdx="11" presStyleCnt="30"/>
      <dgm:spPr/>
    </dgm:pt>
    <dgm:pt modelId="{4534527C-0EB3-42CD-B38D-CE99A9E0C9F2}" type="pres">
      <dgm:prSet presAssocID="{37848F0C-C40E-46AC-BB28-F6A62F3E86AD}" presName="topConnNode2" presStyleLbl="node3" presStyleIdx="0" presStyleCnt="0"/>
      <dgm:spPr/>
    </dgm:pt>
    <dgm:pt modelId="{2ED5330E-1F8A-4B23-A7EE-BD84DC73AFEC}" type="pres">
      <dgm:prSet presAssocID="{37848F0C-C40E-46AC-BB28-F6A62F3E86AD}" presName="hierChild4" presStyleCnt="0"/>
      <dgm:spPr/>
    </dgm:pt>
    <dgm:pt modelId="{692A4C75-F760-4A36-8E8E-779C8541BE76}" type="pres">
      <dgm:prSet presAssocID="{37848F0C-C40E-46AC-BB28-F6A62F3E86AD}" presName="hierChild5" presStyleCnt="0"/>
      <dgm:spPr/>
    </dgm:pt>
    <dgm:pt modelId="{BBAF10A1-E423-467F-97A8-6FB2145EC736}" type="pres">
      <dgm:prSet presAssocID="{46B0DFFB-C773-42FF-8902-A898F5D8987B}" presName="Name28" presStyleLbl="parChTrans1D3" presStyleIdx="3" presStyleCnt="11"/>
      <dgm:spPr/>
    </dgm:pt>
    <dgm:pt modelId="{DC977E15-0AAF-4DAB-9E15-6C242D1035A9}" type="pres">
      <dgm:prSet presAssocID="{E95E29BB-9D17-4CBB-B16A-061769D18107}" presName="hierRoot2" presStyleCnt="0">
        <dgm:presLayoutVars>
          <dgm:hierBranch val="init"/>
        </dgm:presLayoutVars>
      </dgm:prSet>
      <dgm:spPr/>
    </dgm:pt>
    <dgm:pt modelId="{F55CE069-FE75-4AF0-902E-5B117382C3B0}" type="pres">
      <dgm:prSet presAssocID="{E95E29BB-9D17-4CBB-B16A-061769D18107}" presName="rootComposite2" presStyleCnt="0"/>
      <dgm:spPr/>
    </dgm:pt>
    <dgm:pt modelId="{B1427C6B-9BA9-4B52-B201-889A4590A533}" type="pres">
      <dgm:prSet presAssocID="{E95E29BB-9D17-4CBB-B16A-061769D18107}" presName="rootText2" presStyleLbl="alignAcc1" presStyleIdx="0" presStyleCnt="0">
        <dgm:presLayoutVars>
          <dgm:chPref val="3"/>
        </dgm:presLayoutVars>
      </dgm:prSet>
      <dgm:spPr/>
    </dgm:pt>
    <dgm:pt modelId="{E0152047-FAAE-4017-B5D7-34A5E1D61318}" type="pres">
      <dgm:prSet presAssocID="{E95E29BB-9D17-4CBB-B16A-061769D18107}" presName="topArc2" presStyleLbl="parChTrans1D1" presStyleIdx="12" presStyleCnt="30"/>
      <dgm:spPr/>
    </dgm:pt>
    <dgm:pt modelId="{64166820-89AC-46BA-989E-3491487B5FCF}" type="pres">
      <dgm:prSet presAssocID="{E95E29BB-9D17-4CBB-B16A-061769D18107}" presName="bottomArc2" presStyleLbl="parChTrans1D1" presStyleIdx="13" presStyleCnt="30"/>
      <dgm:spPr/>
    </dgm:pt>
    <dgm:pt modelId="{EA7A6E07-DE50-4995-9C8A-E32BBAC2025C}" type="pres">
      <dgm:prSet presAssocID="{E95E29BB-9D17-4CBB-B16A-061769D18107}" presName="topConnNode2" presStyleLbl="node3" presStyleIdx="0" presStyleCnt="0"/>
      <dgm:spPr/>
    </dgm:pt>
    <dgm:pt modelId="{2CD44056-00A4-4A91-98C7-02568F49DAF1}" type="pres">
      <dgm:prSet presAssocID="{E95E29BB-9D17-4CBB-B16A-061769D18107}" presName="hierChild4" presStyleCnt="0"/>
      <dgm:spPr/>
    </dgm:pt>
    <dgm:pt modelId="{D112F5EB-BC3F-40EA-B575-B48A2D4A9191}" type="pres">
      <dgm:prSet presAssocID="{E95E29BB-9D17-4CBB-B16A-061769D18107}" presName="hierChild5" presStyleCnt="0"/>
      <dgm:spPr/>
    </dgm:pt>
    <dgm:pt modelId="{B36F1244-FD8E-400D-A466-829DCB5FDA63}" type="pres">
      <dgm:prSet presAssocID="{3433D342-C1A7-4D26-B03F-53B3CA310A81}" presName="Name28" presStyleLbl="parChTrans1D3" presStyleIdx="4" presStyleCnt="11"/>
      <dgm:spPr/>
    </dgm:pt>
    <dgm:pt modelId="{10747F7F-1F8A-4988-8646-00FB62F456C1}" type="pres">
      <dgm:prSet presAssocID="{A106087A-93AA-49A1-AD53-8189AF83F552}" presName="hierRoot2" presStyleCnt="0">
        <dgm:presLayoutVars>
          <dgm:hierBranch val="init"/>
        </dgm:presLayoutVars>
      </dgm:prSet>
      <dgm:spPr/>
    </dgm:pt>
    <dgm:pt modelId="{E01A5645-D7BF-4103-8C31-0019FAA271C4}" type="pres">
      <dgm:prSet presAssocID="{A106087A-93AA-49A1-AD53-8189AF83F552}" presName="rootComposite2" presStyleCnt="0"/>
      <dgm:spPr/>
    </dgm:pt>
    <dgm:pt modelId="{1B2C81DF-6ADC-4CB8-9220-CF355CA72F42}" type="pres">
      <dgm:prSet presAssocID="{A106087A-93AA-49A1-AD53-8189AF83F552}" presName="rootText2" presStyleLbl="alignAcc1" presStyleIdx="0" presStyleCnt="0" custScaleX="169910">
        <dgm:presLayoutVars>
          <dgm:chPref val="3"/>
        </dgm:presLayoutVars>
      </dgm:prSet>
      <dgm:spPr/>
    </dgm:pt>
    <dgm:pt modelId="{55450E57-A9A0-417B-93DE-BA2757520528}" type="pres">
      <dgm:prSet presAssocID="{A106087A-93AA-49A1-AD53-8189AF83F552}" presName="topArc2" presStyleLbl="parChTrans1D1" presStyleIdx="14" presStyleCnt="30"/>
      <dgm:spPr/>
    </dgm:pt>
    <dgm:pt modelId="{9C3E7191-B3D3-4D62-848B-A66ED9D40CCD}" type="pres">
      <dgm:prSet presAssocID="{A106087A-93AA-49A1-AD53-8189AF83F552}" presName="bottomArc2" presStyleLbl="parChTrans1D1" presStyleIdx="15" presStyleCnt="30"/>
      <dgm:spPr/>
    </dgm:pt>
    <dgm:pt modelId="{C97AAE22-266D-411E-81A2-ED221FF2F2CB}" type="pres">
      <dgm:prSet presAssocID="{A106087A-93AA-49A1-AD53-8189AF83F552}" presName="topConnNode2" presStyleLbl="node3" presStyleIdx="0" presStyleCnt="0"/>
      <dgm:spPr/>
    </dgm:pt>
    <dgm:pt modelId="{BBB90CAA-1C25-47B4-B35D-3C111B78A653}" type="pres">
      <dgm:prSet presAssocID="{A106087A-93AA-49A1-AD53-8189AF83F552}" presName="hierChild4" presStyleCnt="0"/>
      <dgm:spPr/>
    </dgm:pt>
    <dgm:pt modelId="{47A08FAF-6DC7-4C4E-9F55-835F8DD06BB1}" type="pres">
      <dgm:prSet presAssocID="{A106087A-93AA-49A1-AD53-8189AF83F552}" presName="hierChild5" presStyleCnt="0"/>
      <dgm:spPr/>
    </dgm:pt>
    <dgm:pt modelId="{5F0F7D7A-2B94-4BCD-9B39-7C59651CCB19}" type="pres">
      <dgm:prSet presAssocID="{7FFB4848-FED2-4752-9418-029BA1794971}" presName="Name28" presStyleLbl="parChTrans1D3" presStyleIdx="5" presStyleCnt="11"/>
      <dgm:spPr/>
    </dgm:pt>
    <dgm:pt modelId="{4E995EAD-A80C-4723-9294-7A95EE5C653F}" type="pres">
      <dgm:prSet presAssocID="{3D31EEEF-6057-4AA7-8F3F-D9D3936E5A76}" presName="hierRoot2" presStyleCnt="0">
        <dgm:presLayoutVars>
          <dgm:hierBranch val="init"/>
        </dgm:presLayoutVars>
      </dgm:prSet>
      <dgm:spPr/>
    </dgm:pt>
    <dgm:pt modelId="{8CED20CC-A718-43F4-859D-8307D92D421F}" type="pres">
      <dgm:prSet presAssocID="{3D31EEEF-6057-4AA7-8F3F-D9D3936E5A76}" presName="rootComposite2" presStyleCnt="0"/>
      <dgm:spPr/>
    </dgm:pt>
    <dgm:pt modelId="{887F8A9A-7C5F-40B7-A838-25B95203252B}" type="pres">
      <dgm:prSet presAssocID="{3D31EEEF-6057-4AA7-8F3F-D9D3936E5A76}" presName="rootText2" presStyleLbl="alignAcc1" presStyleIdx="0" presStyleCnt="0">
        <dgm:presLayoutVars>
          <dgm:chPref val="3"/>
        </dgm:presLayoutVars>
      </dgm:prSet>
      <dgm:spPr/>
    </dgm:pt>
    <dgm:pt modelId="{840227AD-2D84-4C40-9709-EDCB07DB8D24}" type="pres">
      <dgm:prSet presAssocID="{3D31EEEF-6057-4AA7-8F3F-D9D3936E5A76}" presName="topArc2" presStyleLbl="parChTrans1D1" presStyleIdx="16" presStyleCnt="30"/>
      <dgm:spPr/>
    </dgm:pt>
    <dgm:pt modelId="{57C9A1FA-C4AE-4E1D-8685-C6F380ED83C7}" type="pres">
      <dgm:prSet presAssocID="{3D31EEEF-6057-4AA7-8F3F-D9D3936E5A76}" presName="bottomArc2" presStyleLbl="parChTrans1D1" presStyleIdx="17" presStyleCnt="30"/>
      <dgm:spPr/>
    </dgm:pt>
    <dgm:pt modelId="{6999A000-476E-41D1-9847-A232700C9073}" type="pres">
      <dgm:prSet presAssocID="{3D31EEEF-6057-4AA7-8F3F-D9D3936E5A76}" presName="topConnNode2" presStyleLbl="node3" presStyleIdx="0" presStyleCnt="0"/>
      <dgm:spPr/>
    </dgm:pt>
    <dgm:pt modelId="{8804391F-2D5D-44FB-80D0-23836F750F45}" type="pres">
      <dgm:prSet presAssocID="{3D31EEEF-6057-4AA7-8F3F-D9D3936E5A76}" presName="hierChild4" presStyleCnt="0"/>
      <dgm:spPr/>
    </dgm:pt>
    <dgm:pt modelId="{F8015DDD-CD97-49E3-A6EA-3A9429A69D45}" type="pres">
      <dgm:prSet presAssocID="{3D31EEEF-6057-4AA7-8F3F-D9D3936E5A76}" presName="hierChild5" presStyleCnt="0"/>
      <dgm:spPr/>
    </dgm:pt>
    <dgm:pt modelId="{4E2A3269-27AB-4397-A463-F5ABF7DCA54D}" type="pres">
      <dgm:prSet presAssocID="{28D63ABD-D00B-4574-9D1F-003B5710B22D}" presName="Name28" presStyleLbl="parChTrans1D3" presStyleIdx="6" presStyleCnt="11"/>
      <dgm:spPr/>
    </dgm:pt>
    <dgm:pt modelId="{022775FE-B4D5-4D77-B463-CC2B0372EDBD}" type="pres">
      <dgm:prSet presAssocID="{9F4BFD69-225B-4AF6-856D-D3EDF1030728}" presName="hierRoot2" presStyleCnt="0">
        <dgm:presLayoutVars>
          <dgm:hierBranch val="init"/>
        </dgm:presLayoutVars>
      </dgm:prSet>
      <dgm:spPr/>
    </dgm:pt>
    <dgm:pt modelId="{B57A99D9-39BC-4ECD-A055-8BEE98721CCA}" type="pres">
      <dgm:prSet presAssocID="{9F4BFD69-225B-4AF6-856D-D3EDF1030728}" presName="rootComposite2" presStyleCnt="0"/>
      <dgm:spPr/>
    </dgm:pt>
    <dgm:pt modelId="{6B353FF6-0606-4031-B6F5-2BBC013DCC78}" type="pres">
      <dgm:prSet presAssocID="{9F4BFD69-225B-4AF6-856D-D3EDF1030728}" presName="rootText2" presStyleLbl="alignAcc1" presStyleIdx="0" presStyleCnt="0">
        <dgm:presLayoutVars>
          <dgm:chPref val="3"/>
        </dgm:presLayoutVars>
      </dgm:prSet>
      <dgm:spPr/>
    </dgm:pt>
    <dgm:pt modelId="{FA62053F-B237-495F-9865-A44DD0F870BC}" type="pres">
      <dgm:prSet presAssocID="{9F4BFD69-225B-4AF6-856D-D3EDF1030728}" presName="topArc2" presStyleLbl="parChTrans1D1" presStyleIdx="18" presStyleCnt="30"/>
      <dgm:spPr/>
    </dgm:pt>
    <dgm:pt modelId="{81BC1300-9BBF-4B99-891B-09B4E0EE35DB}" type="pres">
      <dgm:prSet presAssocID="{9F4BFD69-225B-4AF6-856D-D3EDF1030728}" presName="bottomArc2" presStyleLbl="parChTrans1D1" presStyleIdx="19" presStyleCnt="30"/>
      <dgm:spPr/>
    </dgm:pt>
    <dgm:pt modelId="{DCD49A6C-C3CA-48E0-945F-031027781B7E}" type="pres">
      <dgm:prSet presAssocID="{9F4BFD69-225B-4AF6-856D-D3EDF1030728}" presName="topConnNode2" presStyleLbl="node3" presStyleIdx="0" presStyleCnt="0"/>
      <dgm:spPr/>
    </dgm:pt>
    <dgm:pt modelId="{B084735F-C77A-44D6-B837-D16D2CA071D3}" type="pres">
      <dgm:prSet presAssocID="{9F4BFD69-225B-4AF6-856D-D3EDF1030728}" presName="hierChild4" presStyleCnt="0"/>
      <dgm:spPr/>
    </dgm:pt>
    <dgm:pt modelId="{80806522-761B-4D19-A978-99EC879D871B}" type="pres">
      <dgm:prSet presAssocID="{9F4BFD69-225B-4AF6-856D-D3EDF1030728}" presName="hierChild5" presStyleCnt="0"/>
      <dgm:spPr/>
    </dgm:pt>
    <dgm:pt modelId="{7A29994D-2E13-47C7-AC09-11D410C4B460}" type="pres">
      <dgm:prSet presAssocID="{E9A148DB-6582-4BA0-A099-3DB7548EA7BC}" presName="hierChild5" presStyleCnt="0"/>
      <dgm:spPr/>
    </dgm:pt>
    <dgm:pt modelId="{E1EDCB48-5A0B-4297-940F-943190E5AA36}" type="pres">
      <dgm:prSet presAssocID="{70123E46-2DD6-4AB8-B9A7-FF81EC885BF9}" presName="Name28" presStyleLbl="parChTrans1D2" presStyleIdx="2" presStyleCnt="3"/>
      <dgm:spPr/>
    </dgm:pt>
    <dgm:pt modelId="{6F59CC9F-4A78-4761-B461-C0FD888033FD}" type="pres">
      <dgm:prSet presAssocID="{F42BEED7-F9A3-4A12-8159-C9C5A2E6EF28}" presName="hierRoot2" presStyleCnt="0">
        <dgm:presLayoutVars>
          <dgm:hierBranch val="init"/>
        </dgm:presLayoutVars>
      </dgm:prSet>
      <dgm:spPr/>
    </dgm:pt>
    <dgm:pt modelId="{DF164F01-D426-471A-A745-F245F740546C}" type="pres">
      <dgm:prSet presAssocID="{F42BEED7-F9A3-4A12-8159-C9C5A2E6EF28}" presName="rootComposite2" presStyleCnt="0"/>
      <dgm:spPr/>
    </dgm:pt>
    <dgm:pt modelId="{88836B17-2FBB-4589-87A1-A1B8FAA2D361}" type="pres">
      <dgm:prSet presAssocID="{F42BEED7-F9A3-4A12-8159-C9C5A2E6EF28}" presName="rootText2" presStyleLbl="alignAcc1" presStyleIdx="0" presStyleCnt="0">
        <dgm:presLayoutVars>
          <dgm:chPref val="3"/>
        </dgm:presLayoutVars>
      </dgm:prSet>
      <dgm:spPr/>
    </dgm:pt>
    <dgm:pt modelId="{161F0DBD-D820-4F19-A2D4-7E36B35A7B82}" type="pres">
      <dgm:prSet presAssocID="{F42BEED7-F9A3-4A12-8159-C9C5A2E6EF28}" presName="topArc2" presStyleLbl="parChTrans1D1" presStyleIdx="20" presStyleCnt="30"/>
      <dgm:spPr/>
    </dgm:pt>
    <dgm:pt modelId="{D86675C1-51E1-468C-991D-C77B2C48B6C7}" type="pres">
      <dgm:prSet presAssocID="{F42BEED7-F9A3-4A12-8159-C9C5A2E6EF28}" presName="bottomArc2" presStyleLbl="parChTrans1D1" presStyleIdx="21" presStyleCnt="30"/>
      <dgm:spPr/>
    </dgm:pt>
    <dgm:pt modelId="{216F5AD8-1147-46D0-98B6-B2C86C659D87}" type="pres">
      <dgm:prSet presAssocID="{F42BEED7-F9A3-4A12-8159-C9C5A2E6EF28}" presName="topConnNode2" presStyleLbl="node2" presStyleIdx="0" presStyleCnt="0"/>
      <dgm:spPr/>
    </dgm:pt>
    <dgm:pt modelId="{B58E6D68-F688-4C19-BDED-5419F83C4D5C}" type="pres">
      <dgm:prSet presAssocID="{F42BEED7-F9A3-4A12-8159-C9C5A2E6EF28}" presName="hierChild4" presStyleCnt="0"/>
      <dgm:spPr/>
    </dgm:pt>
    <dgm:pt modelId="{D4BC997D-55FB-48E1-BF7E-BA4ABA3EA4DE}" type="pres">
      <dgm:prSet presAssocID="{53994438-F908-450B-B70E-5A59867D5416}" presName="Name28" presStyleLbl="parChTrans1D3" presStyleIdx="7" presStyleCnt="11"/>
      <dgm:spPr/>
    </dgm:pt>
    <dgm:pt modelId="{7BC07075-55CC-405F-B3EB-7272440D4D9D}" type="pres">
      <dgm:prSet presAssocID="{88A9A91F-9224-4222-B8AD-5DF1D4E586C4}" presName="hierRoot2" presStyleCnt="0">
        <dgm:presLayoutVars>
          <dgm:hierBranch val="init"/>
        </dgm:presLayoutVars>
      </dgm:prSet>
      <dgm:spPr/>
    </dgm:pt>
    <dgm:pt modelId="{E29E2536-B832-4F30-8B44-7925693E03E3}" type="pres">
      <dgm:prSet presAssocID="{88A9A91F-9224-4222-B8AD-5DF1D4E586C4}" presName="rootComposite2" presStyleCnt="0"/>
      <dgm:spPr/>
    </dgm:pt>
    <dgm:pt modelId="{4C1E3B5F-0DD9-4CE4-A95D-7C151FBA00B1}" type="pres">
      <dgm:prSet presAssocID="{88A9A91F-9224-4222-B8AD-5DF1D4E586C4}" presName="rootText2" presStyleLbl="alignAcc1" presStyleIdx="0" presStyleCnt="0" custScaleX="175121">
        <dgm:presLayoutVars>
          <dgm:chPref val="3"/>
        </dgm:presLayoutVars>
      </dgm:prSet>
      <dgm:spPr/>
      <dgm:t>
        <a:bodyPr/>
        <a:lstStyle/>
        <a:p>
          <a:endParaRPr lang="en-US"/>
        </a:p>
      </dgm:t>
    </dgm:pt>
    <dgm:pt modelId="{937864DB-AB56-43B6-B8C2-8D826F0FA01F}" type="pres">
      <dgm:prSet presAssocID="{88A9A91F-9224-4222-B8AD-5DF1D4E586C4}" presName="topArc2" presStyleLbl="parChTrans1D1" presStyleIdx="22" presStyleCnt="30"/>
      <dgm:spPr/>
    </dgm:pt>
    <dgm:pt modelId="{D68C3BBF-4191-49C7-BFDE-39513F3F38B2}" type="pres">
      <dgm:prSet presAssocID="{88A9A91F-9224-4222-B8AD-5DF1D4E586C4}" presName="bottomArc2" presStyleLbl="parChTrans1D1" presStyleIdx="23" presStyleCnt="30"/>
      <dgm:spPr/>
    </dgm:pt>
    <dgm:pt modelId="{4C868ABD-036C-4DD3-942C-E95640066B99}" type="pres">
      <dgm:prSet presAssocID="{88A9A91F-9224-4222-B8AD-5DF1D4E586C4}" presName="topConnNode2" presStyleLbl="node3" presStyleIdx="0" presStyleCnt="0"/>
      <dgm:spPr/>
    </dgm:pt>
    <dgm:pt modelId="{D4B9FBE0-3A84-447E-BF21-7BBD0A1026D3}" type="pres">
      <dgm:prSet presAssocID="{88A9A91F-9224-4222-B8AD-5DF1D4E586C4}" presName="hierChild4" presStyleCnt="0"/>
      <dgm:spPr/>
    </dgm:pt>
    <dgm:pt modelId="{47B7E2F0-936A-4886-8A42-CCC84697B023}" type="pres">
      <dgm:prSet presAssocID="{88A9A91F-9224-4222-B8AD-5DF1D4E586C4}" presName="hierChild5" presStyleCnt="0"/>
      <dgm:spPr/>
    </dgm:pt>
    <dgm:pt modelId="{B18EA8EB-5DDF-4EB4-8539-4941C51ABD4A}" type="pres">
      <dgm:prSet presAssocID="{0E2E942A-3A84-4BF9-A382-60FA0C89F858}" presName="Name28" presStyleLbl="parChTrans1D3" presStyleIdx="8" presStyleCnt="11"/>
      <dgm:spPr/>
    </dgm:pt>
    <dgm:pt modelId="{12781843-12CB-4C6E-9D84-7224BE82C398}" type="pres">
      <dgm:prSet presAssocID="{98933C8F-1FE2-4AF3-9464-F927313FEB68}" presName="hierRoot2" presStyleCnt="0">
        <dgm:presLayoutVars>
          <dgm:hierBranch val="init"/>
        </dgm:presLayoutVars>
      </dgm:prSet>
      <dgm:spPr/>
    </dgm:pt>
    <dgm:pt modelId="{42B4D92F-E96C-496B-A5A3-AFC813AB56F0}" type="pres">
      <dgm:prSet presAssocID="{98933C8F-1FE2-4AF3-9464-F927313FEB68}" presName="rootComposite2" presStyleCnt="0"/>
      <dgm:spPr/>
    </dgm:pt>
    <dgm:pt modelId="{AE139726-AC62-4F60-BC88-0341C0C2ACE2}" type="pres">
      <dgm:prSet presAssocID="{98933C8F-1FE2-4AF3-9464-F927313FEB68}" presName="rootText2" presStyleLbl="alignAcc1" presStyleIdx="0" presStyleCnt="0">
        <dgm:presLayoutVars>
          <dgm:chPref val="3"/>
        </dgm:presLayoutVars>
      </dgm:prSet>
      <dgm:spPr/>
      <dgm:t>
        <a:bodyPr/>
        <a:lstStyle/>
        <a:p>
          <a:endParaRPr lang="en-US"/>
        </a:p>
      </dgm:t>
    </dgm:pt>
    <dgm:pt modelId="{97C83353-0965-4AC4-AE0F-AB08799B07F0}" type="pres">
      <dgm:prSet presAssocID="{98933C8F-1FE2-4AF3-9464-F927313FEB68}" presName="topArc2" presStyleLbl="parChTrans1D1" presStyleIdx="24" presStyleCnt="30"/>
      <dgm:spPr/>
    </dgm:pt>
    <dgm:pt modelId="{C3AA4D2F-40E1-4DCC-8856-61A274679CC0}" type="pres">
      <dgm:prSet presAssocID="{98933C8F-1FE2-4AF3-9464-F927313FEB68}" presName="bottomArc2" presStyleLbl="parChTrans1D1" presStyleIdx="25" presStyleCnt="30"/>
      <dgm:spPr/>
    </dgm:pt>
    <dgm:pt modelId="{CA5D048D-F544-4B43-8725-849616761ABE}" type="pres">
      <dgm:prSet presAssocID="{98933C8F-1FE2-4AF3-9464-F927313FEB68}" presName="topConnNode2" presStyleLbl="node3" presStyleIdx="0" presStyleCnt="0"/>
      <dgm:spPr/>
    </dgm:pt>
    <dgm:pt modelId="{15420018-F7C4-4886-A0AE-93CD75057058}" type="pres">
      <dgm:prSet presAssocID="{98933C8F-1FE2-4AF3-9464-F927313FEB68}" presName="hierChild4" presStyleCnt="0"/>
      <dgm:spPr/>
    </dgm:pt>
    <dgm:pt modelId="{9E603146-7863-4F81-BB31-7C8F981FBB5B}" type="pres">
      <dgm:prSet presAssocID="{98933C8F-1FE2-4AF3-9464-F927313FEB68}" presName="hierChild5" presStyleCnt="0"/>
      <dgm:spPr/>
    </dgm:pt>
    <dgm:pt modelId="{E5EA8A8D-DAA8-4F5A-8C75-093E308CD6F8}" type="pres">
      <dgm:prSet presAssocID="{BD8EEC27-030C-40AB-87C6-12CDD42F5959}" presName="Name28" presStyleLbl="parChTrans1D3" presStyleIdx="9" presStyleCnt="11"/>
      <dgm:spPr/>
    </dgm:pt>
    <dgm:pt modelId="{FA6F45D7-2502-4105-9870-979BB7EB680D}" type="pres">
      <dgm:prSet presAssocID="{8AA61F23-6FFB-48B4-8685-9AC34A75F620}" presName="hierRoot2" presStyleCnt="0">
        <dgm:presLayoutVars>
          <dgm:hierBranch val="init"/>
        </dgm:presLayoutVars>
      </dgm:prSet>
      <dgm:spPr/>
    </dgm:pt>
    <dgm:pt modelId="{777C5F8D-EA76-4E31-9DDF-3CA367F98CB5}" type="pres">
      <dgm:prSet presAssocID="{8AA61F23-6FFB-48B4-8685-9AC34A75F620}" presName="rootComposite2" presStyleCnt="0"/>
      <dgm:spPr/>
    </dgm:pt>
    <dgm:pt modelId="{12C23437-5FD3-4B04-9294-8555B1C2C9F2}" type="pres">
      <dgm:prSet presAssocID="{8AA61F23-6FFB-48B4-8685-9AC34A75F620}" presName="rootText2" presStyleLbl="alignAcc1" presStyleIdx="0" presStyleCnt="0">
        <dgm:presLayoutVars>
          <dgm:chPref val="3"/>
        </dgm:presLayoutVars>
      </dgm:prSet>
      <dgm:spPr/>
    </dgm:pt>
    <dgm:pt modelId="{55CE02EA-8949-48C9-945A-A94EFE9C43F8}" type="pres">
      <dgm:prSet presAssocID="{8AA61F23-6FFB-48B4-8685-9AC34A75F620}" presName="topArc2" presStyleLbl="parChTrans1D1" presStyleIdx="26" presStyleCnt="30"/>
      <dgm:spPr/>
    </dgm:pt>
    <dgm:pt modelId="{C374A626-2A91-4F2F-9A6B-1BE30B56729E}" type="pres">
      <dgm:prSet presAssocID="{8AA61F23-6FFB-48B4-8685-9AC34A75F620}" presName="bottomArc2" presStyleLbl="parChTrans1D1" presStyleIdx="27" presStyleCnt="30"/>
      <dgm:spPr/>
    </dgm:pt>
    <dgm:pt modelId="{02F8E8DF-4CCC-46D8-9B84-FCE058DFFAEC}" type="pres">
      <dgm:prSet presAssocID="{8AA61F23-6FFB-48B4-8685-9AC34A75F620}" presName="topConnNode2" presStyleLbl="node3" presStyleIdx="0" presStyleCnt="0"/>
      <dgm:spPr/>
    </dgm:pt>
    <dgm:pt modelId="{DA286319-3DF9-4E45-81AD-6B682F14ED0E}" type="pres">
      <dgm:prSet presAssocID="{8AA61F23-6FFB-48B4-8685-9AC34A75F620}" presName="hierChild4" presStyleCnt="0"/>
      <dgm:spPr/>
    </dgm:pt>
    <dgm:pt modelId="{0C4F2906-B2F3-4A5A-B4C9-2908B3ECEB77}" type="pres">
      <dgm:prSet presAssocID="{8AA61F23-6FFB-48B4-8685-9AC34A75F620}" presName="hierChild5" presStyleCnt="0"/>
      <dgm:spPr/>
    </dgm:pt>
    <dgm:pt modelId="{4BC60BB9-A5CC-41EF-B44B-FC7D0644EFB4}" type="pres">
      <dgm:prSet presAssocID="{9765747E-19CD-4D96-B645-083D65D1AF57}" presName="Name28" presStyleLbl="parChTrans1D3" presStyleIdx="10" presStyleCnt="11"/>
      <dgm:spPr/>
    </dgm:pt>
    <dgm:pt modelId="{A692E227-9D70-4006-989C-899EF3FD5CE8}" type="pres">
      <dgm:prSet presAssocID="{FA8070FA-1F2C-4A74-B95E-046A83F076BD}" presName="hierRoot2" presStyleCnt="0">
        <dgm:presLayoutVars>
          <dgm:hierBranch val="init"/>
        </dgm:presLayoutVars>
      </dgm:prSet>
      <dgm:spPr/>
    </dgm:pt>
    <dgm:pt modelId="{C7E19C35-A863-4C7F-80BF-9913BD3D93CD}" type="pres">
      <dgm:prSet presAssocID="{FA8070FA-1F2C-4A74-B95E-046A83F076BD}" presName="rootComposite2" presStyleCnt="0"/>
      <dgm:spPr/>
    </dgm:pt>
    <dgm:pt modelId="{577EC77F-1BB7-48D5-AB7A-FCC415015593}" type="pres">
      <dgm:prSet presAssocID="{FA8070FA-1F2C-4A74-B95E-046A83F076BD}" presName="rootText2" presStyleLbl="alignAcc1" presStyleIdx="0" presStyleCnt="0" custScaleX="182425">
        <dgm:presLayoutVars>
          <dgm:chPref val="3"/>
        </dgm:presLayoutVars>
      </dgm:prSet>
      <dgm:spPr/>
    </dgm:pt>
    <dgm:pt modelId="{CF513FDA-24E3-4270-A852-BFE2AFAA3F8A}" type="pres">
      <dgm:prSet presAssocID="{FA8070FA-1F2C-4A74-B95E-046A83F076BD}" presName="topArc2" presStyleLbl="parChTrans1D1" presStyleIdx="28" presStyleCnt="30"/>
      <dgm:spPr/>
    </dgm:pt>
    <dgm:pt modelId="{F26FA344-F767-47DC-AE25-ADF54B1AD754}" type="pres">
      <dgm:prSet presAssocID="{FA8070FA-1F2C-4A74-B95E-046A83F076BD}" presName="bottomArc2" presStyleLbl="parChTrans1D1" presStyleIdx="29" presStyleCnt="30"/>
      <dgm:spPr/>
    </dgm:pt>
    <dgm:pt modelId="{4685200F-FB54-4AEB-884A-5E02F28EB650}" type="pres">
      <dgm:prSet presAssocID="{FA8070FA-1F2C-4A74-B95E-046A83F076BD}" presName="topConnNode2" presStyleLbl="node3" presStyleIdx="0" presStyleCnt="0"/>
      <dgm:spPr/>
    </dgm:pt>
    <dgm:pt modelId="{FA198C90-6740-4B59-B816-9585CD30BBA2}" type="pres">
      <dgm:prSet presAssocID="{FA8070FA-1F2C-4A74-B95E-046A83F076BD}" presName="hierChild4" presStyleCnt="0"/>
      <dgm:spPr/>
    </dgm:pt>
    <dgm:pt modelId="{A30B9204-2DFF-4B27-9617-F7C464DACF30}" type="pres">
      <dgm:prSet presAssocID="{FA8070FA-1F2C-4A74-B95E-046A83F076BD}" presName="hierChild5" presStyleCnt="0"/>
      <dgm:spPr/>
    </dgm:pt>
    <dgm:pt modelId="{4E6976BA-49C6-41BB-86D2-8656D7CD15BE}" type="pres">
      <dgm:prSet presAssocID="{F42BEED7-F9A3-4A12-8159-C9C5A2E6EF28}" presName="hierChild5" presStyleCnt="0"/>
      <dgm:spPr/>
    </dgm:pt>
    <dgm:pt modelId="{E93CD9ED-5EEC-4783-A965-73652D6B7CBE}" type="pres">
      <dgm:prSet presAssocID="{CF315BAF-2CBF-447C-B71B-B3E81B708737}" presName="hierChild3" presStyleCnt="0"/>
      <dgm:spPr/>
    </dgm:pt>
  </dgm:ptLst>
  <dgm:cxnLst>
    <dgm:cxn modelId="{B33B08DF-0F15-4C2D-BE7E-99987302A522}" srcId="{F42BEED7-F9A3-4A12-8159-C9C5A2E6EF28}" destId="{88A9A91F-9224-4222-B8AD-5DF1D4E586C4}" srcOrd="0" destOrd="0" parTransId="{53994438-F908-450B-B70E-5A59867D5416}" sibTransId="{55943859-B5B7-47DC-9EA4-E34C0E0123BE}"/>
    <dgm:cxn modelId="{2B4BCD80-6713-44E4-8623-68EF5AE03780}" type="presOf" srcId="{98933C8F-1FE2-4AF3-9464-F927313FEB68}" destId="{CA5D048D-F544-4B43-8725-849616761ABE}" srcOrd="1" destOrd="0" presId="urn:microsoft.com/office/officeart/2008/layout/HalfCircleOrganizationChart"/>
    <dgm:cxn modelId="{ACCA6D98-4C31-46C0-A8F9-7E9B3CBC407A}" srcId="{E9A148DB-6582-4BA0-A099-3DB7548EA7BC}" destId="{9F4BFD69-225B-4AF6-856D-D3EDF1030728}" srcOrd="4" destOrd="0" parTransId="{28D63ABD-D00B-4574-9D1F-003B5710B22D}" sibTransId="{734774F9-A66D-4B01-8644-52E20E9A339F}"/>
    <dgm:cxn modelId="{DF452EAE-AE4F-4762-B8F5-029FCCAA9E16}" type="presOf" srcId="{63D59203-2CD2-4C71-9BE3-A89A234D740A}" destId="{56E6DCE5-DB74-4791-9F7E-4269686DE021}" srcOrd="0" destOrd="0" presId="urn:microsoft.com/office/officeart/2008/layout/HalfCircleOrganizationChart"/>
    <dgm:cxn modelId="{BAB98CA9-C265-475B-9D25-61F46BBB6AA9}" type="presOf" srcId="{8AA61F23-6FFB-48B4-8685-9AC34A75F620}" destId="{02F8E8DF-4CCC-46D8-9B84-FCE058DFFAEC}" srcOrd="1" destOrd="0" presId="urn:microsoft.com/office/officeart/2008/layout/HalfCircleOrganizationChart"/>
    <dgm:cxn modelId="{0EB011B3-8B1B-4451-A41D-04F73009FD9D}" type="presOf" srcId="{28D63ABD-D00B-4574-9D1F-003B5710B22D}" destId="{4E2A3269-27AB-4397-A463-F5ABF7DCA54D}" srcOrd="0" destOrd="0" presId="urn:microsoft.com/office/officeart/2008/layout/HalfCircleOrganizationChart"/>
    <dgm:cxn modelId="{6FDEDD2D-1C82-441B-9203-9DAB9B2C6F65}" type="presOf" srcId="{E9A148DB-6582-4BA0-A099-3DB7548EA7BC}" destId="{5E8D5261-2415-4DF6-8EB7-5246EE5CCFF0}" srcOrd="1" destOrd="0" presId="urn:microsoft.com/office/officeart/2008/layout/HalfCircleOrganizationChart"/>
    <dgm:cxn modelId="{2EFA16F6-89E6-45F8-AD58-1C5785794FCF}" srcId="{FEBC1E76-37B5-4034-AA47-2650DC722251}" destId="{B83FAA86-ABCE-48FF-8B75-8D29B0333FA5}" srcOrd="0" destOrd="0" parTransId="{63D59203-2CD2-4C71-9BE3-A89A234D740A}" sibTransId="{8B9CD3F7-9ABD-4638-9169-BE164E56295A}"/>
    <dgm:cxn modelId="{552D1218-BFDC-4ADC-81E1-2B6E49B8F561}" type="presOf" srcId="{3D31EEEF-6057-4AA7-8F3F-D9D3936E5A76}" destId="{6999A000-476E-41D1-9847-A232700C9073}" srcOrd="1" destOrd="0" presId="urn:microsoft.com/office/officeart/2008/layout/HalfCircleOrganizationChart"/>
    <dgm:cxn modelId="{8C80B203-C107-4B88-B36F-7CFCA4A961AC}" type="presOf" srcId="{9765747E-19CD-4D96-B645-083D65D1AF57}" destId="{4BC60BB9-A5CC-41EF-B44B-FC7D0644EFB4}" srcOrd="0" destOrd="0" presId="urn:microsoft.com/office/officeart/2008/layout/HalfCircleOrganizationChart"/>
    <dgm:cxn modelId="{62B4FC94-3C69-4D6E-BE2F-D9CEA322269B}" type="presOf" srcId="{B83FAA86-ABCE-48FF-8B75-8D29B0333FA5}" destId="{12E315AA-1994-41A9-BEB9-F7B82063D93E}" srcOrd="1" destOrd="0" presId="urn:microsoft.com/office/officeart/2008/layout/HalfCircleOrganizationChart"/>
    <dgm:cxn modelId="{6A85B37E-06A9-4B73-97FF-CDA4EDDC0264}" type="presOf" srcId="{0E2E942A-3A84-4BF9-A382-60FA0C89F858}" destId="{B18EA8EB-5DDF-4EB4-8539-4941C51ABD4A}" srcOrd="0" destOrd="0" presId="urn:microsoft.com/office/officeart/2008/layout/HalfCircleOrganizationChart"/>
    <dgm:cxn modelId="{AFBF1AA7-C81A-4986-B2D1-D6D8A07C89E1}" type="presOf" srcId="{E95E29BB-9D17-4CBB-B16A-061769D18107}" destId="{EA7A6E07-DE50-4995-9C8A-E32BBAC2025C}" srcOrd="1" destOrd="0" presId="urn:microsoft.com/office/officeart/2008/layout/HalfCircleOrganizationChart"/>
    <dgm:cxn modelId="{F4F6D900-E9E6-48E8-8AC2-822EAA121BA0}" type="presOf" srcId="{CF315BAF-2CBF-447C-B71B-B3E81B708737}" destId="{137D52FA-FC2A-43D7-BB57-621635696951}" srcOrd="0" destOrd="0" presId="urn:microsoft.com/office/officeart/2008/layout/HalfCircleOrganizationChart"/>
    <dgm:cxn modelId="{6180FA82-BEBF-4A9A-98A0-F424AE3E50D7}" type="presOf" srcId="{B83FAA86-ABCE-48FF-8B75-8D29B0333FA5}" destId="{A1AD7368-5935-4AED-B35F-E1B71A7C83CD}" srcOrd="0" destOrd="0" presId="urn:microsoft.com/office/officeart/2008/layout/HalfCircleOrganizationChart"/>
    <dgm:cxn modelId="{4E334648-7EB5-4274-8A30-B158CAC00831}" type="presOf" srcId="{53994438-F908-450B-B70E-5A59867D5416}" destId="{D4BC997D-55FB-48E1-BF7E-BA4ABA3EA4DE}" srcOrd="0" destOrd="0" presId="urn:microsoft.com/office/officeart/2008/layout/HalfCircleOrganizationChart"/>
    <dgm:cxn modelId="{08AD9A0D-377F-45DB-B294-FFD935B48153}" type="presOf" srcId="{E4972ADC-3AC7-4F50-9A3A-B690FBEF063B}" destId="{D89CE830-F9CC-4F27-AC9F-171E20B2FC09}" srcOrd="1" destOrd="0" presId="urn:microsoft.com/office/officeart/2008/layout/HalfCircleOrganizationChart"/>
    <dgm:cxn modelId="{71BA34A4-F728-4989-82A9-41D3C41BABF0}" srcId="{CF315BAF-2CBF-447C-B71B-B3E81B708737}" destId="{FEBC1E76-37B5-4034-AA47-2650DC722251}" srcOrd="0" destOrd="0" parTransId="{B20CA226-46A0-4E9B-8CBF-7AA983E99EF5}" sibTransId="{08BF77CB-D807-4508-89D4-FAC8F317DD39}"/>
    <dgm:cxn modelId="{6DDEA412-C33E-456E-9409-3ABCC1BC782C}" type="presOf" srcId="{3433D342-C1A7-4D26-B03F-53B3CA310A81}" destId="{B36F1244-FD8E-400D-A466-829DCB5FDA63}" srcOrd="0" destOrd="0" presId="urn:microsoft.com/office/officeart/2008/layout/HalfCircleOrganizationChart"/>
    <dgm:cxn modelId="{1F85A4F1-62B0-4028-8836-F75FEED35E24}" type="presOf" srcId="{37848F0C-C40E-46AC-BB28-F6A62F3E86AD}" destId="{B69E93CB-0396-40F7-A81C-53286749F3EE}" srcOrd="0" destOrd="0" presId="urn:microsoft.com/office/officeart/2008/layout/HalfCircleOrganizationChart"/>
    <dgm:cxn modelId="{993D1757-BED3-4A54-A5A6-97B542E8324E}" srcId="{E9A148DB-6582-4BA0-A099-3DB7548EA7BC}" destId="{E95E29BB-9D17-4CBB-B16A-061769D18107}" srcOrd="1" destOrd="0" parTransId="{46B0DFFB-C773-42FF-8902-A898F5D8987B}" sibTransId="{F771F55A-2393-4063-A34B-7DA2FB7A655A}"/>
    <dgm:cxn modelId="{9460FCED-5CBD-4618-BB57-DE1F6608300A}" type="presOf" srcId="{7FFB4848-FED2-4752-9418-029BA1794971}" destId="{5F0F7D7A-2B94-4BCD-9B39-7C59651CCB19}" srcOrd="0" destOrd="0" presId="urn:microsoft.com/office/officeart/2008/layout/HalfCircleOrganizationChart"/>
    <dgm:cxn modelId="{D2398F76-E6B7-4F58-9AD3-3403267B4FB4}" type="presOf" srcId="{98933C8F-1FE2-4AF3-9464-F927313FEB68}" destId="{AE139726-AC62-4F60-BC88-0341C0C2ACE2}" srcOrd="0" destOrd="0" presId="urn:microsoft.com/office/officeart/2008/layout/HalfCircleOrganizationChart"/>
    <dgm:cxn modelId="{52616AD6-4435-4FFB-BBEB-F506960B6EC5}" srcId="{CF315BAF-2CBF-447C-B71B-B3E81B708737}" destId="{F42BEED7-F9A3-4A12-8159-C9C5A2E6EF28}" srcOrd="2" destOrd="0" parTransId="{70123E46-2DD6-4AB8-B9A7-FF81EC885BF9}" sibTransId="{A487FE9A-78A4-45FC-B93D-5687CC88FED5}"/>
    <dgm:cxn modelId="{359D1BD0-E3CB-4248-8CF3-A9412B0696D7}" srcId="{F42BEED7-F9A3-4A12-8159-C9C5A2E6EF28}" destId="{98933C8F-1FE2-4AF3-9464-F927313FEB68}" srcOrd="1" destOrd="0" parTransId="{0E2E942A-3A84-4BF9-A382-60FA0C89F858}" sibTransId="{FCBC786F-C049-4B9E-9D4C-0763AA7B70B6}"/>
    <dgm:cxn modelId="{8C1A48D8-FBC8-4787-90F9-01FCE0651B55}" type="presOf" srcId="{6E37A617-BC4D-4700-B70D-F5EA86015D89}" destId="{7D384F97-FE8C-4FB8-A752-364478E69B61}" srcOrd="0" destOrd="0" presId="urn:microsoft.com/office/officeart/2008/layout/HalfCircleOrganizationChart"/>
    <dgm:cxn modelId="{6BAF7D28-9647-45F2-A84B-BC6DDB26A20D}" type="presOf" srcId="{37848F0C-C40E-46AC-BB28-F6A62F3E86AD}" destId="{4534527C-0EB3-42CD-B38D-CE99A9E0C9F2}" srcOrd="1" destOrd="0" presId="urn:microsoft.com/office/officeart/2008/layout/HalfCircleOrganizationChart"/>
    <dgm:cxn modelId="{989679AF-8A97-4A6F-B640-F606D3AA4EDC}" srcId="{E9A148DB-6582-4BA0-A099-3DB7548EA7BC}" destId="{37848F0C-C40E-46AC-BB28-F6A62F3E86AD}" srcOrd="0" destOrd="0" parTransId="{EE853597-176E-4433-A262-0DE0EE1DAC92}" sibTransId="{B6F92D33-4575-4F88-A7BC-C7BCF2A5AAA9}"/>
    <dgm:cxn modelId="{72D47F4C-294B-4C17-8BE7-4A1BF6FEB56E}" type="presOf" srcId="{3D31EEEF-6057-4AA7-8F3F-D9D3936E5A76}" destId="{887F8A9A-7C5F-40B7-A838-25B95203252B}" srcOrd="0" destOrd="0" presId="urn:microsoft.com/office/officeart/2008/layout/HalfCircleOrganizationChart"/>
    <dgm:cxn modelId="{B84C054C-3F29-4E2F-88B1-CB39DB3F1B94}" type="presOf" srcId="{A106087A-93AA-49A1-AD53-8189AF83F552}" destId="{C97AAE22-266D-411E-81A2-ED221FF2F2CB}" srcOrd="1" destOrd="0" presId="urn:microsoft.com/office/officeart/2008/layout/HalfCircleOrganizationChart"/>
    <dgm:cxn modelId="{83CAC73E-5949-4B66-9645-04433827FEB9}" type="presOf" srcId="{88A9A91F-9224-4222-B8AD-5DF1D4E586C4}" destId="{4C868ABD-036C-4DD3-942C-E95640066B99}" srcOrd="1" destOrd="0" presId="urn:microsoft.com/office/officeart/2008/layout/HalfCircleOrganizationChart"/>
    <dgm:cxn modelId="{B9C71917-C78C-498F-B451-246167755DBD}" type="presOf" srcId="{70123E46-2DD6-4AB8-B9A7-FF81EC885BF9}" destId="{E1EDCB48-5A0B-4297-940F-943190E5AA36}" srcOrd="0" destOrd="0" presId="urn:microsoft.com/office/officeart/2008/layout/HalfCircleOrganizationChart"/>
    <dgm:cxn modelId="{4F965784-65DD-47BF-8239-41B320BBA87B}" srcId="{E9A148DB-6582-4BA0-A099-3DB7548EA7BC}" destId="{A106087A-93AA-49A1-AD53-8189AF83F552}" srcOrd="2" destOrd="0" parTransId="{3433D342-C1A7-4D26-B03F-53B3CA310A81}" sibTransId="{CB59698E-FDA2-428C-9213-55D88BA59922}"/>
    <dgm:cxn modelId="{58BE29F4-1EE3-460D-B30C-D9277FBC133E}" type="presOf" srcId="{E4972ADC-3AC7-4F50-9A3A-B690FBEF063B}" destId="{DAB43053-CB82-463F-9770-95C1D654FA75}" srcOrd="0" destOrd="0" presId="urn:microsoft.com/office/officeart/2008/layout/HalfCircleOrganizationChart"/>
    <dgm:cxn modelId="{5822FEE2-1622-4625-9CD2-28002E37A4C0}" type="presOf" srcId="{FA8070FA-1F2C-4A74-B95E-046A83F076BD}" destId="{4685200F-FB54-4AEB-884A-5E02F28EB650}" srcOrd="1" destOrd="0" presId="urn:microsoft.com/office/officeart/2008/layout/HalfCircleOrganizationChart"/>
    <dgm:cxn modelId="{F83463DB-9F76-40AC-92A5-165B5B571497}" type="presOf" srcId="{BD8EEC27-030C-40AB-87C6-12CDD42F5959}" destId="{E5EA8A8D-DAA8-4F5A-8C75-093E308CD6F8}" srcOrd="0" destOrd="0" presId="urn:microsoft.com/office/officeart/2008/layout/HalfCircleOrganizationChart"/>
    <dgm:cxn modelId="{C5B6170A-9722-4386-A854-24A2B4F5492F}" srcId="{E9A148DB-6582-4BA0-A099-3DB7548EA7BC}" destId="{3D31EEEF-6057-4AA7-8F3F-D9D3936E5A76}" srcOrd="3" destOrd="0" parTransId="{7FFB4848-FED2-4752-9418-029BA1794971}" sibTransId="{BC2703F3-6836-4A28-9B64-24CA1D03386B}"/>
    <dgm:cxn modelId="{1E1A21F9-02A0-4807-8D60-7CCD3C1859B5}" srcId="{F42BEED7-F9A3-4A12-8159-C9C5A2E6EF28}" destId="{FA8070FA-1F2C-4A74-B95E-046A83F076BD}" srcOrd="3" destOrd="0" parTransId="{9765747E-19CD-4D96-B645-083D65D1AF57}" sibTransId="{2EE68B93-6443-4FEC-9358-C035D169C741}"/>
    <dgm:cxn modelId="{535A8F6E-28A5-4A1D-BB1B-6FD8E2A48BCD}" type="presOf" srcId="{CF315BAF-2CBF-447C-B71B-B3E81B708737}" destId="{876EF514-4BA4-49F1-8D1D-ED7EF16B7990}" srcOrd="1" destOrd="0" presId="urn:microsoft.com/office/officeart/2008/layout/HalfCircleOrganizationChart"/>
    <dgm:cxn modelId="{4FFF4457-C850-4CAB-823A-E520F7BB2225}" type="presOf" srcId="{EE853597-176E-4433-A262-0DE0EE1DAC92}" destId="{73B2494D-CE44-4611-A45B-D84DFDFF4A11}" srcOrd="0" destOrd="0" presId="urn:microsoft.com/office/officeart/2008/layout/HalfCircleOrganizationChart"/>
    <dgm:cxn modelId="{6C85504E-1382-4E1F-92AD-412B0319664A}" type="presOf" srcId="{FEBC1E76-37B5-4034-AA47-2650DC722251}" destId="{20083D09-67E4-41BE-859D-B65236086FBE}" srcOrd="1" destOrd="0" presId="urn:microsoft.com/office/officeart/2008/layout/HalfCircleOrganizationChart"/>
    <dgm:cxn modelId="{E78F9A11-9A38-41A9-BA55-8D15AB628810}" srcId="{F42BEED7-F9A3-4A12-8159-C9C5A2E6EF28}" destId="{8AA61F23-6FFB-48B4-8685-9AC34A75F620}" srcOrd="2" destOrd="0" parTransId="{BD8EEC27-030C-40AB-87C6-12CDD42F5959}" sibTransId="{CADEB996-EFB5-400A-8EFD-BEE7A7D84DFA}"/>
    <dgm:cxn modelId="{91DB2146-425B-451D-9A38-097AD87C1EDC}" type="presOf" srcId="{E95E29BB-9D17-4CBB-B16A-061769D18107}" destId="{B1427C6B-9BA9-4B52-B201-889A4590A533}" srcOrd="0" destOrd="0" presId="urn:microsoft.com/office/officeart/2008/layout/HalfCircleOrganizationChart"/>
    <dgm:cxn modelId="{FF4B9E40-3F0B-4D42-80AA-F7E3E4099616}" type="presOf" srcId="{F42BEED7-F9A3-4A12-8159-C9C5A2E6EF28}" destId="{88836B17-2FBB-4589-87A1-A1B8FAA2D361}" srcOrd="0" destOrd="0" presId="urn:microsoft.com/office/officeart/2008/layout/HalfCircleOrganizationChart"/>
    <dgm:cxn modelId="{D4F2BFC9-80C4-4F25-935A-34C4E7AD14D9}" type="presOf" srcId="{8AA61F23-6FFB-48B4-8685-9AC34A75F620}" destId="{12C23437-5FD3-4B04-9294-8555B1C2C9F2}" srcOrd="0" destOrd="0" presId="urn:microsoft.com/office/officeart/2008/layout/HalfCircleOrganizationChart"/>
    <dgm:cxn modelId="{7A00F0FA-ABF2-4BD2-BDD9-FB0DCB77A60C}" type="presOf" srcId="{FA8070FA-1F2C-4A74-B95E-046A83F076BD}" destId="{577EC77F-1BB7-48D5-AB7A-FCC415015593}" srcOrd="0" destOrd="0" presId="urn:microsoft.com/office/officeart/2008/layout/HalfCircleOrganizationChart"/>
    <dgm:cxn modelId="{B7C2E8A6-B189-4DBB-A985-477D3253030D}" srcId="{CF315BAF-2CBF-447C-B71B-B3E81B708737}" destId="{E9A148DB-6582-4BA0-A099-3DB7548EA7BC}" srcOrd="1" destOrd="0" parTransId="{B36F6510-BF21-49E0-A458-99A9F7E0618F}" sibTransId="{789E6E3D-9A2A-46B0-B70B-1A86641FCE6A}"/>
    <dgm:cxn modelId="{9F3029F4-BE65-4EDB-AD78-B9BDD5E66EA9}" type="presOf" srcId="{F42BEED7-F9A3-4A12-8159-C9C5A2E6EF28}" destId="{216F5AD8-1147-46D0-98B6-B2C86C659D87}" srcOrd="1" destOrd="0" presId="urn:microsoft.com/office/officeart/2008/layout/HalfCircleOrganizationChart"/>
    <dgm:cxn modelId="{D555ABF0-EC48-434E-B5E9-40B304DC89D7}" type="presOf" srcId="{B85AF4E6-9E6C-42BC-88DB-0CCEE8CF169A}" destId="{A0EB1B26-AA58-4B2F-810A-945A21ADC3A9}" srcOrd="0" destOrd="0" presId="urn:microsoft.com/office/officeart/2008/layout/HalfCircleOrganizationChart"/>
    <dgm:cxn modelId="{28A70971-2569-4487-87BD-DF8D7ED5FA79}" srcId="{6E37A617-BC4D-4700-B70D-F5EA86015D89}" destId="{CF315BAF-2CBF-447C-B71B-B3E81B708737}" srcOrd="0" destOrd="0" parTransId="{6D174E14-8100-426B-95A5-FF79904AD94B}" sibTransId="{3C86DEDC-597D-43E2-9336-854B076FB933}"/>
    <dgm:cxn modelId="{F9BF44CB-7FB7-4565-91A7-2D40F00DE184}" type="presOf" srcId="{46B0DFFB-C773-42FF-8902-A898F5D8987B}" destId="{BBAF10A1-E423-467F-97A8-6FB2145EC736}" srcOrd="0" destOrd="0" presId="urn:microsoft.com/office/officeart/2008/layout/HalfCircleOrganizationChart"/>
    <dgm:cxn modelId="{3B1FF575-28F0-4807-B512-C7C551CA7734}" type="presOf" srcId="{A106087A-93AA-49A1-AD53-8189AF83F552}" destId="{1B2C81DF-6ADC-4CB8-9220-CF355CA72F42}" srcOrd="0" destOrd="0" presId="urn:microsoft.com/office/officeart/2008/layout/HalfCircleOrganizationChart"/>
    <dgm:cxn modelId="{C00CD789-0BF6-450B-A4DE-2EE773067ADF}" type="presOf" srcId="{FEBC1E76-37B5-4034-AA47-2650DC722251}" destId="{7E8BFD14-6C27-48DA-9204-FAB534E3C79C}" srcOrd="0" destOrd="0" presId="urn:microsoft.com/office/officeart/2008/layout/HalfCircleOrganizationChart"/>
    <dgm:cxn modelId="{E3AD32FC-ECB4-4D40-9460-E2E5EB670ADE}" type="presOf" srcId="{88A9A91F-9224-4222-B8AD-5DF1D4E586C4}" destId="{4C1E3B5F-0DD9-4CE4-A95D-7C151FBA00B1}" srcOrd="0" destOrd="0" presId="urn:microsoft.com/office/officeart/2008/layout/HalfCircleOrganizationChart"/>
    <dgm:cxn modelId="{5C9D6F45-8F1A-4327-8392-76AEC2F217D9}" type="presOf" srcId="{9F4BFD69-225B-4AF6-856D-D3EDF1030728}" destId="{DCD49A6C-C3CA-48E0-945F-031027781B7E}" srcOrd="1" destOrd="0" presId="urn:microsoft.com/office/officeart/2008/layout/HalfCircleOrganizationChart"/>
    <dgm:cxn modelId="{BE99ABE3-B655-4859-82CE-D8C3F08BE37E}" srcId="{FEBC1E76-37B5-4034-AA47-2650DC722251}" destId="{E4972ADC-3AC7-4F50-9A3A-B690FBEF063B}" srcOrd="1" destOrd="0" parTransId="{B85AF4E6-9E6C-42BC-88DB-0CCEE8CF169A}" sibTransId="{58ED5271-E34C-4056-BB86-46841C525D3F}"/>
    <dgm:cxn modelId="{5A804FD1-60A8-40CC-A3DB-B313727FF318}" type="presOf" srcId="{9F4BFD69-225B-4AF6-856D-D3EDF1030728}" destId="{6B353FF6-0606-4031-B6F5-2BBC013DCC78}" srcOrd="0" destOrd="0" presId="urn:microsoft.com/office/officeart/2008/layout/HalfCircleOrganizationChart"/>
    <dgm:cxn modelId="{7C448C37-A94E-453C-8219-F7681E0385A9}" type="presOf" srcId="{E9A148DB-6582-4BA0-A099-3DB7548EA7BC}" destId="{0B56E4E3-11EB-47BC-AE52-23885BDD820B}" srcOrd="0" destOrd="0" presId="urn:microsoft.com/office/officeart/2008/layout/HalfCircleOrganizationChart"/>
    <dgm:cxn modelId="{2B103AA1-7402-453B-A124-94194DF76350}" type="presOf" srcId="{B20CA226-46A0-4E9B-8CBF-7AA983E99EF5}" destId="{73F5D863-4478-4B84-864F-319A8EFA60BA}" srcOrd="0" destOrd="0" presId="urn:microsoft.com/office/officeart/2008/layout/HalfCircleOrganizationChart"/>
    <dgm:cxn modelId="{B715463D-4941-4971-AC0F-3B66BCBF0657}" type="presOf" srcId="{B36F6510-BF21-49E0-A458-99A9F7E0618F}" destId="{3746EDCE-558F-4158-9444-406BB5639954}" srcOrd="0" destOrd="0" presId="urn:microsoft.com/office/officeart/2008/layout/HalfCircleOrganizationChart"/>
    <dgm:cxn modelId="{19727DDA-053D-4BB9-A761-7E1B6D02E9B5}" type="presParOf" srcId="{7D384F97-FE8C-4FB8-A752-364478E69B61}" destId="{E9CBC9D0-D31B-4517-89AF-BB80E7785E72}" srcOrd="0" destOrd="0" presId="urn:microsoft.com/office/officeart/2008/layout/HalfCircleOrganizationChart"/>
    <dgm:cxn modelId="{4874E6D2-8ED8-41CD-9FE5-4BF12A43604D}" type="presParOf" srcId="{E9CBC9D0-D31B-4517-89AF-BB80E7785E72}" destId="{7205B2DC-9B37-4019-B384-3EA7A1637DA3}" srcOrd="0" destOrd="0" presId="urn:microsoft.com/office/officeart/2008/layout/HalfCircleOrganizationChart"/>
    <dgm:cxn modelId="{25B2BA38-C0FA-473B-91DD-CAD40716F146}" type="presParOf" srcId="{7205B2DC-9B37-4019-B384-3EA7A1637DA3}" destId="{137D52FA-FC2A-43D7-BB57-621635696951}" srcOrd="0" destOrd="0" presId="urn:microsoft.com/office/officeart/2008/layout/HalfCircleOrganizationChart"/>
    <dgm:cxn modelId="{30FA70E7-30F8-4009-ADDF-9B3FA24B2B4A}" type="presParOf" srcId="{7205B2DC-9B37-4019-B384-3EA7A1637DA3}" destId="{ACC2E06A-C287-479B-8F0F-B44A6DA9327A}" srcOrd="1" destOrd="0" presId="urn:microsoft.com/office/officeart/2008/layout/HalfCircleOrganizationChart"/>
    <dgm:cxn modelId="{817DF119-53A7-4FC6-8EC2-B11E4C8F6680}" type="presParOf" srcId="{7205B2DC-9B37-4019-B384-3EA7A1637DA3}" destId="{1BD5195B-0C77-456E-9115-B26F282CC9DB}" srcOrd="2" destOrd="0" presId="urn:microsoft.com/office/officeart/2008/layout/HalfCircleOrganizationChart"/>
    <dgm:cxn modelId="{70078285-5C2D-4668-86C6-E47F5299C251}" type="presParOf" srcId="{7205B2DC-9B37-4019-B384-3EA7A1637DA3}" destId="{876EF514-4BA4-49F1-8D1D-ED7EF16B7990}" srcOrd="3" destOrd="0" presId="urn:microsoft.com/office/officeart/2008/layout/HalfCircleOrganizationChart"/>
    <dgm:cxn modelId="{EE3D7A5E-3CE3-483F-AF1A-CD856F16E850}" type="presParOf" srcId="{E9CBC9D0-D31B-4517-89AF-BB80E7785E72}" destId="{607EA49F-24E2-48CB-BB81-934E7D084FAD}" srcOrd="1" destOrd="0" presId="urn:microsoft.com/office/officeart/2008/layout/HalfCircleOrganizationChart"/>
    <dgm:cxn modelId="{7C90EFAB-EFDF-4798-A28D-E78A708E3658}" type="presParOf" srcId="{607EA49F-24E2-48CB-BB81-934E7D084FAD}" destId="{73F5D863-4478-4B84-864F-319A8EFA60BA}" srcOrd="0" destOrd="0" presId="urn:microsoft.com/office/officeart/2008/layout/HalfCircleOrganizationChart"/>
    <dgm:cxn modelId="{C3CFB56F-5D63-4152-A754-60B5F50A85D5}" type="presParOf" srcId="{607EA49F-24E2-48CB-BB81-934E7D084FAD}" destId="{67429C52-6D7B-4E88-A118-1C821FA147CA}" srcOrd="1" destOrd="0" presId="urn:microsoft.com/office/officeart/2008/layout/HalfCircleOrganizationChart"/>
    <dgm:cxn modelId="{EB5D0EA5-2446-4FAA-9B50-131769053EB4}" type="presParOf" srcId="{67429C52-6D7B-4E88-A118-1C821FA147CA}" destId="{37DD14A2-B89D-4F5F-B086-53B60D10FBD2}" srcOrd="0" destOrd="0" presId="urn:microsoft.com/office/officeart/2008/layout/HalfCircleOrganizationChart"/>
    <dgm:cxn modelId="{53528D16-BE08-4496-B609-8955845A503C}" type="presParOf" srcId="{37DD14A2-B89D-4F5F-B086-53B60D10FBD2}" destId="{7E8BFD14-6C27-48DA-9204-FAB534E3C79C}" srcOrd="0" destOrd="0" presId="urn:microsoft.com/office/officeart/2008/layout/HalfCircleOrganizationChart"/>
    <dgm:cxn modelId="{A6FD8B7B-314A-43C1-A0E7-7880A16C3250}" type="presParOf" srcId="{37DD14A2-B89D-4F5F-B086-53B60D10FBD2}" destId="{C729FBDC-860B-4CCB-BE1E-49472F7F0CF9}" srcOrd="1" destOrd="0" presId="urn:microsoft.com/office/officeart/2008/layout/HalfCircleOrganizationChart"/>
    <dgm:cxn modelId="{9EAC89E9-B139-44E4-936A-5FEFCE1DE059}" type="presParOf" srcId="{37DD14A2-B89D-4F5F-B086-53B60D10FBD2}" destId="{8637B5A3-4032-4A13-86CD-53EE621B8EDE}" srcOrd="2" destOrd="0" presId="urn:microsoft.com/office/officeart/2008/layout/HalfCircleOrganizationChart"/>
    <dgm:cxn modelId="{A8DE3D59-D3ED-4C1B-9E18-65B0BDB493A0}" type="presParOf" srcId="{37DD14A2-B89D-4F5F-B086-53B60D10FBD2}" destId="{20083D09-67E4-41BE-859D-B65236086FBE}" srcOrd="3" destOrd="0" presId="urn:microsoft.com/office/officeart/2008/layout/HalfCircleOrganizationChart"/>
    <dgm:cxn modelId="{F6622C2F-4F86-47C7-B117-59DC86E721AD}" type="presParOf" srcId="{67429C52-6D7B-4E88-A118-1C821FA147CA}" destId="{3328D46B-A182-47EA-ACBF-76F261B73D40}" srcOrd="1" destOrd="0" presId="urn:microsoft.com/office/officeart/2008/layout/HalfCircleOrganizationChart"/>
    <dgm:cxn modelId="{50197827-8759-4D32-A997-A3D74CD87927}" type="presParOf" srcId="{3328D46B-A182-47EA-ACBF-76F261B73D40}" destId="{56E6DCE5-DB74-4791-9F7E-4269686DE021}" srcOrd="0" destOrd="0" presId="urn:microsoft.com/office/officeart/2008/layout/HalfCircleOrganizationChart"/>
    <dgm:cxn modelId="{32699921-DE5C-411D-9710-1399F3230475}" type="presParOf" srcId="{3328D46B-A182-47EA-ACBF-76F261B73D40}" destId="{4A16EA0F-A9E1-412F-A616-8EE80152B858}" srcOrd="1" destOrd="0" presId="urn:microsoft.com/office/officeart/2008/layout/HalfCircleOrganizationChart"/>
    <dgm:cxn modelId="{DBED7606-5BBA-4343-82AA-DF13276E7C04}" type="presParOf" srcId="{4A16EA0F-A9E1-412F-A616-8EE80152B858}" destId="{DE360F1E-4863-4210-88B9-B1BFAB474C62}" srcOrd="0" destOrd="0" presId="urn:microsoft.com/office/officeart/2008/layout/HalfCircleOrganizationChart"/>
    <dgm:cxn modelId="{70262114-867A-4D3F-9D63-DDBD792D562C}" type="presParOf" srcId="{DE360F1E-4863-4210-88B9-B1BFAB474C62}" destId="{A1AD7368-5935-4AED-B35F-E1B71A7C83CD}" srcOrd="0" destOrd="0" presId="urn:microsoft.com/office/officeart/2008/layout/HalfCircleOrganizationChart"/>
    <dgm:cxn modelId="{D2367E9B-AC94-4FC3-89C6-21B1CC5C8808}" type="presParOf" srcId="{DE360F1E-4863-4210-88B9-B1BFAB474C62}" destId="{C2A8F2FC-5FC3-42F6-A6BF-6ECA36ACC0E1}" srcOrd="1" destOrd="0" presId="urn:microsoft.com/office/officeart/2008/layout/HalfCircleOrganizationChart"/>
    <dgm:cxn modelId="{B2ACA72B-A9CC-4773-AA2B-BDF88E267330}" type="presParOf" srcId="{DE360F1E-4863-4210-88B9-B1BFAB474C62}" destId="{521290B6-8241-44A9-9E79-4D500CE973B6}" srcOrd="2" destOrd="0" presId="urn:microsoft.com/office/officeart/2008/layout/HalfCircleOrganizationChart"/>
    <dgm:cxn modelId="{0F6E420F-D569-46A1-BFBA-B8E9C0792AB1}" type="presParOf" srcId="{DE360F1E-4863-4210-88B9-B1BFAB474C62}" destId="{12E315AA-1994-41A9-BEB9-F7B82063D93E}" srcOrd="3" destOrd="0" presId="urn:microsoft.com/office/officeart/2008/layout/HalfCircleOrganizationChart"/>
    <dgm:cxn modelId="{9B10B787-374C-40FB-90C9-545FD743E921}" type="presParOf" srcId="{4A16EA0F-A9E1-412F-A616-8EE80152B858}" destId="{1B28A85E-6B35-4EC9-9E3B-660D5164157D}" srcOrd="1" destOrd="0" presId="urn:microsoft.com/office/officeart/2008/layout/HalfCircleOrganizationChart"/>
    <dgm:cxn modelId="{6CCF5A3E-C526-4B2B-B974-99B9AF957F2D}" type="presParOf" srcId="{4A16EA0F-A9E1-412F-A616-8EE80152B858}" destId="{A6B5807E-7DA8-4646-B104-8A51CEC651D4}" srcOrd="2" destOrd="0" presId="urn:microsoft.com/office/officeart/2008/layout/HalfCircleOrganizationChart"/>
    <dgm:cxn modelId="{4CE7BB15-BD46-428B-80FC-4967C732ADF5}" type="presParOf" srcId="{3328D46B-A182-47EA-ACBF-76F261B73D40}" destId="{A0EB1B26-AA58-4B2F-810A-945A21ADC3A9}" srcOrd="2" destOrd="0" presId="urn:microsoft.com/office/officeart/2008/layout/HalfCircleOrganizationChart"/>
    <dgm:cxn modelId="{7A9F5CEF-3D48-4379-9000-43C14C1D37DD}" type="presParOf" srcId="{3328D46B-A182-47EA-ACBF-76F261B73D40}" destId="{B5929A78-5A92-41B4-9777-6AF585EA8624}" srcOrd="3" destOrd="0" presId="urn:microsoft.com/office/officeart/2008/layout/HalfCircleOrganizationChart"/>
    <dgm:cxn modelId="{B8B6E9CA-2394-4E78-9542-9486BF6F8B66}" type="presParOf" srcId="{B5929A78-5A92-41B4-9777-6AF585EA8624}" destId="{FA0B815C-C56A-4304-B53C-A76277BC8BCB}" srcOrd="0" destOrd="0" presId="urn:microsoft.com/office/officeart/2008/layout/HalfCircleOrganizationChart"/>
    <dgm:cxn modelId="{A8A01B37-A54F-414C-9147-EDB6631A78BA}" type="presParOf" srcId="{FA0B815C-C56A-4304-B53C-A76277BC8BCB}" destId="{DAB43053-CB82-463F-9770-95C1D654FA75}" srcOrd="0" destOrd="0" presId="urn:microsoft.com/office/officeart/2008/layout/HalfCircleOrganizationChart"/>
    <dgm:cxn modelId="{73A8BABD-7C86-42FC-9BEC-29453883DA03}" type="presParOf" srcId="{FA0B815C-C56A-4304-B53C-A76277BC8BCB}" destId="{3AFC2D7F-09EC-4809-9603-BF5BA99EC131}" srcOrd="1" destOrd="0" presId="urn:microsoft.com/office/officeart/2008/layout/HalfCircleOrganizationChart"/>
    <dgm:cxn modelId="{146214FE-2003-4326-9211-9647E5B9B543}" type="presParOf" srcId="{FA0B815C-C56A-4304-B53C-A76277BC8BCB}" destId="{1E8ED4D7-4336-4376-A323-29FB263CBE67}" srcOrd="2" destOrd="0" presId="urn:microsoft.com/office/officeart/2008/layout/HalfCircleOrganizationChart"/>
    <dgm:cxn modelId="{0FD88687-3E5D-4CFD-803C-CE02295231FE}" type="presParOf" srcId="{FA0B815C-C56A-4304-B53C-A76277BC8BCB}" destId="{D89CE830-F9CC-4F27-AC9F-171E20B2FC09}" srcOrd="3" destOrd="0" presId="urn:microsoft.com/office/officeart/2008/layout/HalfCircleOrganizationChart"/>
    <dgm:cxn modelId="{8C80ABC1-3CEC-4BB2-9905-DA9F9C6B09F3}" type="presParOf" srcId="{B5929A78-5A92-41B4-9777-6AF585EA8624}" destId="{8E044D2E-C2EB-446B-8DC7-470C3016B7BD}" srcOrd="1" destOrd="0" presId="urn:microsoft.com/office/officeart/2008/layout/HalfCircleOrganizationChart"/>
    <dgm:cxn modelId="{84FB04E3-5F88-45AB-A94A-906E2AF4C00A}" type="presParOf" srcId="{B5929A78-5A92-41B4-9777-6AF585EA8624}" destId="{EFD5F79B-DE3B-43D7-AE9D-B170A85189EB}" srcOrd="2" destOrd="0" presId="urn:microsoft.com/office/officeart/2008/layout/HalfCircleOrganizationChart"/>
    <dgm:cxn modelId="{3FAFA1A2-1D78-4C8F-9C8D-D223B1D16548}" type="presParOf" srcId="{67429C52-6D7B-4E88-A118-1C821FA147CA}" destId="{F7DFDB36-E790-494E-860C-511F534F4CEF}" srcOrd="2" destOrd="0" presId="urn:microsoft.com/office/officeart/2008/layout/HalfCircleOrganizationChart"/>
    <dgm:cxn modelId="{55B2FDC0-1547-4FA3-BBF0-FB0CAE8F8E93}" type="presParOf" srcId="{607EA49F-24E2-48CB-BB81-934E7D084FAD}" destId="{3746EDCE-558F-4158-9444-406BB5639954}" srcOrd="2" destOrd="0" presId="urn:microsoft.com/office/officeart/2008/layout/HalfCircleOrganizationChart"/>
    <dgm:cxn modelId="{8BBBD538-1412-43A0-82BD-51BFDAD5F464}" type="presParOf" srcId="{607EA49F-24E2-48CB-BB81-934E7D084FAD}" destId="{D26F9A14-356C-4B74-9D59-72650420A9E9}" srcOrd="3" destOrd="0" presId="urn:microsoft.com/office/officeart/2008/layout/HalfCircleOrganizationChart"/>
    <dgm:cxn modelId="{AA7476B4-3F3F-4D39-A7F7-091C57017982}" type="presParOf" srcId="{D26F9A14-356C-4B74-9D59-72650420A9E9}" destId="{C1ED2B1B-ECD9-404D-B848-4859A99CE99D}" srcOrd="0" destOrd="0" presId="urn:microsoft.com/office/officeart/2008/layout/HalfCircleOrganizationChart"/>
    <dgm:cxn modelId="{AF4845C8-6F3D-4980-B03C-5F615B99B0C6}" type="presParOf" srcId="{C1ED2B1B-ECD9-404D-B848-4859A99CE99D}" destId="{0B56E4E3-11EB-47BC-AE52-23885BDD820B}" srcOrd="0" destOrd="0" presId="urn:microsoft.com/office/officeart/2008/layout/HalfCircleOrganizationChart"/>
    <dgm:cxn modelId="{4A75792E-8180-481B-AB2E-DB1801B65A45}" type="presParOf" srcId="{C1ED2B1B-ECD9-404D-B848-4859A99CE99D}" destId="{DCC8852C-7B8B-4120-8E8D-04EA7C096A1A}" srcOrd="1" destOrd="0" presId="urn:microsoft.com/office/officeart/2008/layout/HalfCircleOrganizationChart"/>
    <dgm:cxn modelId="{D32ACE5D-DF93-4397-AD9A-9C097FB390C3}" type="presParOf" srcId="{C1ED2B1B-ECD9-404D-B848-4859A99CE99D}" destId="{FB24D5BF-4904-4886-B563-81A7E2A88734}" srcOrd="2" destOrd="0" presId="urn:microsoft.com/office/officeart/2008/layout/HalfCircleOrganizationChart"/>
    <dgm:cxn modelId="{4A09E618-FD59-4608-A0D5-F94E7562DCE3}" type="presParOf" srcId="{C1ED2B1B-ECD9-404D-B848-4859A99CE99D}" destId="{5E8D5261-2415-4DF6-8EB7-5246EE5CCFF0}" srcOrd="3" destOrd="0" presId="urn:microsoft.com/office/officeart/2008/layout/HalfCircleOrganizationChart"/>
    <dgm:cxn modelId="{3609AADD-EE94-4BD3-A32F-195D2997FF3A}" type="presParOf" srcId="{D26F9A14-356C-4B74-9D59-72650420A9E9}" destId="{AA828951-577A-43AF-9ECC-7B8B803BE38D}" srcOrd="1" destOrd="0" presId="urn:microsoft.com/office/officeart/2008/layout/HalfCircleOrganizationChart"/>
    <dgm:cxn modelId="{DB3B25FE-7A69-4585-911A-84A48546B5B8}" type="presParOf" srcId="{AA828951-577A-43AF-9ECC-7B8B803BE38D}" destId="{73B2494D-CE44-4611-A45B-D84DFDFF4A11}" srcOrd="0" destOrd="0" presId="urn:microsoft.com/office/officeart/2008/layout/HalfCircleOrganizationChart"/>
    <dgm:cxn modelId="{1CDCF11C-96EF-45A9-B9E8-63F6A0BEC52B}" type="presParOf" srcId="{AA828951-577A-43AF-9ECC-7B8B803BE38D}" destId="{7FEB0A52-FB74-45BD-870D-FA6CA2391DBE}" srcOrd="1" destOrd="0" presId="urn:microsoft.com/office/officeart/2008/layout/HalfCircleOrganizationChart"/>
    <dgm:cxn modelId="{AC92E07E-64B9-4E29-ADC2-430599551A6F}" type="presParOf" srcId="{7FEB0A52-FB74-45BD-870D-FA6CA2391DBE}" destId="{01C405B0-4B63-4424-A76F-D88E06AE8660}" srcOrd="0" destOrd="0" presId="urn:microsoft.com/office/officeart/2008/layout/HalfCircleOrganizationChart"/>
    <dgm:cxn modelId="{0B5193AE-0368-4BF3-9E51-E75B0E69BD82}" type="presParOf" srcId="{01C405B0-4B63-4424-A76F-D88E06AE8660}" destId="{B69E93CB-0396-40F7-A81C-53286749F3EE}" srcOrd="0" destOrd="0" presId="urn:microsoft.com/office/officeart/2008/layout/HalfCircleOrganizationChart"/>
    <dgm:cxn modelId="{B564115B-EEAD-4EF2-A4D9-F5139EAC7A03}" type="presParOf" srcId="{01C405B0-4B63-4424-A76F-D88E06AE8660}" destId="{2808622D-260E-4C24-ACE1-9FE8E63ECECB}" srcOrd="1" destOrd="0" presId="urn:microsoft.com/office/officeart/2008/layout/HalfCircleOrganizationChart"/>
    <dgm:cxn modelId="{3B6BBCAA-A040-441E-97ED-85A8B3A7C654}" type="presParOf" srcId="{01C405B0-4B63-4424-A76F-D88E06AE8660}" destId="{97E8A493-5215-47AC-9E46-C3F86A592DB1}" srcOrd="2" destOrd="0" presId="urn:microsoft.com/office/officeart/2008/layout/HalfCircleOrganizationChart"/>
    <dgm:cxn modelId="{55698606-E052-4A17-A875-EC868E581930}" type="presParOf" srcId="{01C405B0-4B63-4424-A76F-D88E06AE8660}" destId="{4534527C-0EB3-42CD-B38D-CE99A9E0C9F2}" srcOrd="3" destOrd="0" presId="urn:microsoft.com/office/officeart/2008/layout/HalfCircleOrganizationChart"/>
    <dgm:cxn modelId="{B4047520-71DA-4827-9129-A0346036412C}" type="presParOf" srcId="{7FEB0A52-FB74-45BD-870D-FA6CA2391DBE}" destId="{2ED5330E-1F8A-4B23-A7EE-BD84DC73AFEC}" srcOrd="1" destOrd="0" presId="urn:microsoft.com/office/officeart/2008/layout/HalfCircleOrganizationChart"/>
    <dgm:cxn modelId="{CF3AB64C-54D7-45AF-8FDA-E3966EDDE716}" type="presParOf" srcId="{7FEB0A52-FB74-45BD-870D-FA6CA2391DBE}" destId="{692A4C75-F760-4A36-8E8E-779C8541BE76}" srcOrd="2" destOrd="0" presId="urn:microsoft.com/office/officeart/2008/layout/HalfCircleOrganizationChart"/>
    <dgm:cxn modelId="{AB2786FB-6914-4793-AD27-06B01021AB33}" type="presParOf" srcId="{AA828951-577A-43AF-9ECC-7B8B803BE38D}" destId="{BBAF10A1-E423-467F-97A8-6FB2145EC736}" srcOrd="2" destOrd="0" presId="urn:microsoft.com/office/officeart/2008/layout/HalfCircleOrganizationChart"/>
    <dgm:cxn modelId="{CD575E50-79C0-4584-AD55-1B29F39977AE}" type="presParOf" srcId="{AA828951-577A-43AF-9ECC-7B8B803BE38D}" destId="{DC977E15-0AAF-4DAB-9E15-6C242D1035A9}" srcOrd="3" destOrd="0" presId="urn:microsoft.com/office/officeart/2008/layout/HalfCircleOrganizationChart"/>
    <dgm:cxn modelId="{094555B6-3792-4426-A8C9-68CCF3B7F43D}" type="presParOf" srcId="{DC977E15-0AAF-4DAB-9E15-6C242D1035A9}" destId="{F55CE069-FE75-4AF0-902E-5B117382C3B0}" srcOrd="0" destOrd="0" presId="urn:microsoft.com/office/officeart/2008/layout/HalfCircleOrganizationChart"/>
    <dgm:cxn modelId="{0E9834CD-A47C-4AC9-9986-31A7F264518B}" type="presParOf" srcId="{F55CE069-FE75-4AF0-902E-5B117382C3B0}" destId="{B1427C6B-9BA9-4B52-B201-889A4590A533}" srcOrd="0" destOrd="0" presId="urn:microsoft.com/office/officeart/2008/layout/HalfCircleOrganizationChart"/>
    <dgm:cxn modelId="{8376DEA1-256B-4D82-A453-B7E38436F1E9}" type="presParOf" srcId="{F55CE069-FE75-4AF0-902E-5B117382C3B0}" destId="{E0152047-FAAE-4017-B5D7-34A5E1D61318}" srcOrd="1" destOrd="0" presId="urn:microsoft.com/office/officeart/2008/layout/HalfCircleOrganizationChart"/>
    <dgm:cxn modelId="{CEAE1A6F-DA62-4191-9F49-D472C72ED212}" type="presParOf" srcId="{F55CE069-FE75-4AF0-902E-5B117382C3B0}" destId="{64166820-89AC-46BA-989E-3491487B5FCF}" srcOrd="2" destOrd="0" presId="urn:microsoft.com/office/officeart/2008/layout/HalfCircleOrganizationChart"/>
    <dgm:cxn modelId="{DB710FE9-F7EE-478A-8AC4-7BA342BCDA21}" type="presParOf" srcId="{F55CE069-FE75-4AF0-902E-5B117382C3B0}" destId="{EA7A6E07-DE50-4995-9C8A-E32BBAC2025C}" srcOrd="3" destOrd="0" presId="urn:microsoft.com/office/officeart/2008/layout/HalfCircleOrganizationChart"/>
    <dgm:cxn modelId="{1BD04D07-EAD8-4AB1-BEB6-A85D0822B4E9}" type="presParOf" srcId="{DC977E15-0AAF-4DAB-9E15-6C242D1035A9}" destId="{2CD44056-00A4-4A91-98C7-02568F49DAF1}" srcOrd="1" destOrd="0" presId="urn:microsoft.com/office/officeart/2008/layout/HalfCircleOrganizationChart"/>
    <dgm:cxn modelId="{9BA19513-4B85-4D56-88E1-91F970AC0B65}" type="presParOf" srcId="{DC977E15-0AAF-4DAB-9E15-6C242D1035A9}" destId="{D112F5EB-BC3F-40EA-B575-B48A2D4A9191}" srcOrd="2" destOrd="0" presId="urn:microsoft.com/office/officeart/2008/layout/HalfCircleOrganizationChart"/>
    <dgm:cxn modelId="{E3F37649-A548-47AC-8EDA-DB9AA42F70B0}" type="presParOf" srcId="{AA828951-577A-43AF-9ECC-7B8B803BE38D}" destId="{B36F1244-FD8E-400D-A466-829DCB5FDA63}" srcOrd="4" destOrd="0" presId="urn:microsoft.com/office/officeart/2008/layout/HalfCircleOrganizationChart"/>
    <dgm:cxn modelId="{DC684985-A8AF-4DC4-9501-0218FB7B0807}" type="presParOf" srcId="{AA828951-577A-43AF-9ECC-7B8B803BE38D}" destId="{10747F7F-1F8A-4988-8646-00FB62F456C1}" srcOrd="5" destOrd="0" presId="urn:microsoft.com/office/officeart/2008/layout/HalfCircleOrganizationChart"/>
    <dgm:cxn modelId="{B55946F8-0A7E-453D-AC92-758CFA38D459}" type="presParOf" srcId="{10747F7F-1F8A-4988-8646-00FB62F456C1}" destId="{E01A5645-D7BF-4103-8C31-0019FAA271C4}" srcOrd="0" destOrd="0" presId="urn:microsoft.com/office/officeart/2008/layout/HalfCircleOrganizationChart"/>
    <dgm:cxn modelId="{75BB62B4-675F-413B-BE63-0D13CB28B2A8}" type="presParOf" srcId="{E01A5645-D7BF-4103-8C31-0019FAA271C4}" destId="{1B2C81DF-6ADC-4CB8-9220-CF355CA72F42}" srcOrd="0" destOrd="0" presId="urn:microsoft.com/office/officeart/2008/layout/HalfCircleOrganizationChart"/>
    <dgm:cxn modelId="{49175CE0-34F7-492D-A3C8-AE110F351FBD}" type="presParOf" srcId="{E01A5645-D7BF-4103-8C31-0019FAA271C4}" destId="{55450E57-A9A0-417B-93DE-BA2757520528}" srcOrd="1" destOrd="0" presId="urn:microsoft.com/office/officeart/2008/layout/HalfCircleOrganizationChart"/>
    <dgm:cxn modelId="{043C9100-BE2F-4C6E-A9B8-E83C0971E0D0}" type="presParOf" srcId="{E01A5645-D7BF-4103-8C31-0019FAA271C4}" destId="{9C3E7191-B3D3-4D62-848B-A66ED9D40CCD}" srcOrd="2" destOrd="0" presId="urn:microsoft.com/office/officeart/2008/layout/HalfCircleOrganizationChart"/>
    <dgm:cxn modelId="{AC942987-9549-4F46-8111-3D01B5EA1C20}" type="presParOf" srcId="{E01A5645-D7BF-4103-8C31-0019FAA271C4}" destId="{C97AAE22-266D-411E-81A2-ED221FF2F2CB}" srcOrd="3" destOrd="0" presId="urn:microsoft.com/office/officeart/2008/layout/HalfCircleOrganizationChart"/>
    <dgm:cxn modelId="{FE9B0D59-FD07-4B49-B842-C8D7BCFE88FD}" type="presParOf" srcId="{10747F7F-1F8A-4988-8646-00FB62F456C1}" destId="{BBB90CAA-1C25-47B4-B35D-3C111B78A653}" srcOrd="1" destOrd="0" presId="urn:microsoft.com/office/officeart/2008/layout/HalfCircleOrganizationChart"/>
    <dgm:cxn modelId="{92171903-89D9-4C53-96E3-58D4A5213310}" type="presParOf" srcId="{10747F7F-1F8A-4988-8646-00FB62F456C1}" destId="{47A08FAF-6DC7-4C4E-9F55-835F8DD06BB1}" srcOrd="2" destOrd="0" presId="urn:microsoft.com/office/officeart/2008/layout/HalfCircleOrganizationChart"/>
    <dgm:cxn modelId="{2C7BDF20-397C-47A0-82D3-0F5FA406E274}" type="presParOf" srcId="{AA828951-577A-43AF-9ECC-7B8B803BE38D}" destId="{5F0F7D7A-2B94-4BCD-9B39-7C59651CCB19}" srcOrd="6" destOrd="0" presId="urn:microsoft.com/office/officeart/2008/layout/HalfCircleOrganizationChart"/>
    <dgm:cxn modelId="{58F11FA2-0C6A-4818-8475-4A8D44B51819}" type="presParOf" srcId="{AA828951-577A-43AF-9ECC-7B8B803BE38D}" destId="{4E995EAD-A80C-4723-9294-7A95EE5C653F}" srcOrd="7" destOrd="0" presId="urn:microsoft.com/office/officeart/2008/layout/HalfCircleOrganizationChart"/>
    <dgm:cxn modelId="{9D4ED2DF-077C-4D5B-9C7C-281A73AF4E33}" type="presParOf" srcId="{4E995EAD-A80C-4723-9294-7A95EE5C653F}" destId="{8CED20CC-A718-43F4-859D-8307D92D421F}" srcOrd="0" destOrd="0" presId="urn:microsoft.com/office/officeart/2008/layout/HalfCircleOrganizationChart"/>
    <dgm:cxn modelId="{2488021A-6A03-4029-B38F-737EE625A9A4}" type="presParOf" srcId="{8CED20CC-A718-43F4-859D-8307D92D421F}" destId="{887F8A9A-7C5F-40B7-A838-25B95203252B}" srcOrd="0" destOrd="0" presId="urn:microsoft.com/office/officeart/2008/layout/HalfCircleOrganizationChart"/>
    <dgm:cxn modelId="{5F8256E6-AB44-4B65-B66B-7520D924D4DD}" type="presParOf" srcId="{8CED20CC-A718-43F4-859D-8307D92D421F}" destId="{840227AD-2D84-4C40-9709-EDCB07DB8D24}" srcOrd="1" destOrd="0" presId="urn:microsoft.com/office/officeart/2008/layout/HalfCircleOrganizationChart"/>
    <dgm:cxn modelId="{C3DC7047-E57C-4DB5-805F-E900E7685586}" type="presParOf" srcId="{8CED20CC-A718-43F4-859D-8307D92D421F}" destId="{57C9A1FA-C4AE-4E1D-8685-C6F380ED83C7}" srcOrd="2" destOrd="0" presId="urn:microsoft.com/office/officeart/2008/layout/HalfCircleOrganizationChart"/>
    <dgm:cxn modelId="{70EFA362-FFAF-43D2-A82E-C4CC26BDE726}" type="presParOf" srcId="{8CED20CC-A718-43F4-859D-8307D92D421F}" destId="{6999A000-476E-41D1-9847-A232700C9073}" srcOrd="3" destOrd="0" presId="urn:microsoft.com/office/officeart/2008/layout/HalfCircleOrganizationChart"/>
    <dgm:cxn modelId="{5F251460-18C4-4455-BD86-534A8308D5F9}" type="presParOf" srcId="{4E995EAD-A80C-4723-9294-7A95EE5C653F}" destId="{8804391F-2D5D-44FB-80D0-23836F750F45}" srcOrd="1" destOrd="0" presId="urn:microsoft.com/office/officeart/2008/layout/HalfCircleOrganizationChart"/>
    <dgm:cxn modelId="{1C50F4DD-F611-4E58-8B8F-DE851FAC7547}" type="presParOf" srcId="{4E995EAD-A80C-4723-9294-7A95EE5C653F}" destId="{F8015DDD-CD97-49E3-A6EA-3A9429A69D45}" srcOrd="2" destOrd="0" presId="urn:microsoft.com/office/officeart/2008/layout/HalfCircleOrganizationChart"/>
    <dgm:cxn modelId="{FC78706C-CA7D-4F9E-AF67-620068E5F7E1}" type="presParOf" srcId="{AA828951-577A-43AF-9ECC-7B8B803BE38D}" destId="{4E2A3269-27AB-4397-A463-F5ABF7DCA54D}" srcOrd="8" destOrd="0" presId="urn:microsoft.com/office/officeart/2008/layout/HalfCircleOrganizationChart"/>
    <dgm:cxn modelId="{E40EAC48-A316-40A0-93CD-9625F19A128A}" type="presParOf" srcId="{AA828951-577A-43AF-9ECC-7B8B803BE38D}" destId="{022775FE-B4D5-4D77-B463-CC2B0372EDBD}" srcOrd="9" destOrd="0" presId="urn:microsoft.com/office/officeart/2008/layout/HalfCircleOrganizationChart"/>
    <dgm:cxn modelId="{6B633BBA-7A97-4AE7-93DD-109D31CDF100}" type="presParOf" srcId="{022775FE-B4D5-4D77-B463-CC2B0372EDBD}" destId="{B57A99D9-39BC-4ECD-A055-8BEE98721CCA}" srcOrd="0" destOrd="0" presId="urn:microsoft.com/office/officeart/2008/layout/HalfCircleOrganizationChart"/>
    <dgm:cxn modelId="{EB145E8A-8D71-46BD-8457-A40C8B76EC3F}" type="presParOf" srcId="{B57A99D9-39BC-4ECD-A055-8BEE98721CCA}" destId="{6B353FF6-0606-4031-B6F5-2BBC013DCC78}" srcOrd="0" destOrd="0" presId="urn:microsoft.com/office/officeart/2008/layout/HalfCircleOrganizationChart"/>
    <dgm:cxn modelId="{94977503-0AD7-4AE7-AA09-8D90EDEB6B0C}" type="presParOf" srcId="{B57A99D9-39BC-4ECD-A055-8BEE98721CCA}" destId="{FA62053F-B237-495F-9865-A44DD0F870BC}" srcOrd="1" destOrd="0" presId="urn:microsoft.com/office/officeart/2008/layout/HalfCircleOrganizationChart"/>
    <dgm:cxn modelId="{ABD3C991-2E24-4832-8AD4-B34614A48E08}" type="presParOf" srcId="{B57A99D9-39BC-4ECD-A055-8BEE98721CCA}" destId="{81BC1300-9BBF-4B99-891B-09B4E0EE35DB}" srcOrd="2" destOrd="0" presId="urn:microsoft.com/office/officeart/2008/layout/HalfCircleOrganizationChart"/>
    <dgm:cxn modelId="{844B24C4-F89E-48B9-AFCA-5196E7D5384D}" type="presParOf" srcId="{B57A99D9-39BC-4ECD-A055-8BEE98721CCA}" destId="{DCD49A6C-C3CA-48E0-945F-031027781B7E}" srcOrd="3" destOrd="0" presId="urn:microsoft.com/office/officeart/2008/layout/HalfCircleOrganizationChart"/>
    <dgm:cxn modelId="{6615BBD3-F53E-4E68-BBFE-08DF9511D8AF}" type="presParOf" srcId="{022775FE-B4D5-4D77-B463-CC2B0372EDBD}" destId="{B084735F-C77A-44D6-B837-D16D2CA071D3}" srcOrd="1" destOrd="0" presId="urn:microsoft.com/office/officeart/2008/layout/HalfCircleOrganizationChart"/>
    <dgm:cxn modelId="{8101DD52-7A19-40C2-9891-AE4F1BA5557F}" type="presParOf" srcId="{022775FE-B4D5-4D77-B463-CC2B0372EDBD}" destId="{80806522-761B-4D19-A978-99EC879D871B}" srcOrd="2" destOrd="0" presId="urn:microsoft.com/office/officeart/2008/layout/HalfCircleOrganizationChart"/>
    <dgm:cxn modelId="{64B75DE6-5291-49F6-89F3-D05BA507006B}" type="presParOf" srcId="{D26F9A14-356C-4B74-9D59-72650420A9E9}" destId="{7A29994D-2E13-47C7-AC09-11D410C4B460}" srcOrd="2" destOrd="0" presId="urn:microsoft.com/office/officeart/2008/layout/HalfCircleOrganizationChart"/>
    <dgm:cxn modelId="{7C0351AA-4944-4C8D-BCB0-6BBC16DF5346}" type="presParOf" srcId="{607EA49F-24E2-48CB-BB81-934E7D084FAD}" destId="{E1EDCB48-5A0B-4297-940F-943190E5AA36}" srcOrd="4" destOrd="0" presId="urn:microsoft.com/office/officeart/2008/layout/HalfCircleOrganizationChart"/>
    <dgm:cxn modelId="{BDAAE394-4B45-4A11-A01C-AA38457A57A6}" type="presParOf" srcId="{607EA49F-24E2-48CB-BB81-934E7D084FAD}" destId="{6F59CC9F-4A78-4761-B461-C0FD888033FD}" srcOrd="5" destOrd="0" presId="urn:microsoft.com/office/officeart/2008/layout/HalfCircleOrganizationChart"/>
    <dgm:cxn modelId="{4F62D6BC-E281-4D4A-8CFC-D8D58654FE29}" type="presParOf" srcId="{6F59CC9F-4A78-4761-B461-C0FD888033FD}" destId="{DF164F01-D426-471A-A745-F245F740546C}" srcOrd="0" destOrd="0" presId="urn:microsoft.com/office/officeart/2008/layout/HalfCircleOrganizationChart"/>
    <dgm:cxn modelId="{D37CC70C-A036-42E1-930E-012E2FCF898E}" type="presParOf" srcId="{DF164F01-D426-471A-A745-F245F740546C}" destId="{88836B17-2FBB-4589-87A1-A1B8FAA2D361}" srcOrd="0" destOrd="0" presId="urn:microsoft.com/office/officeart/2008/layout/HalfCircleOrganizationChart"/>
    <dgm:cxn modelId="{A37BF256-A831-4FB3-9E38-317189D885FD}" type="presParOf" srcId="{DF164F01-D426-471A-A745-F245F740546C}" destId="{161F0DBD-D820-4F19-A2D4-7E36B35A7B82}" srcOrd="1" destOrd="0" presId="urn:microsoft.com/office/officeart/2008/layout/HalfCircleOrganizationChart"/>
    <dgm:cxn modelId="{269D047E-30B6-429B-8E68-6A713FEEE69E}" type="presParOf" srcId="{DF164F01-D426-471A-A745-F245F740546C}" destId="{D86675C1-51E1-468C-991D-C77B2C48B6C7}" srcOrd="2" destOrd="0" presId="urn:microsoft.com/office/officeart/2008/layout/HalfCircleOrganizationChart"/>
    <dgm:cxn modelId="{485C0917-3256-44F2-B404-3130FE5FA845}" type="presParOf" srcId="{DF164F01-D426-471A-A745-F245F740546C}" destId="{216F5AD8-1147-46D0-98B6-B2C86C659D87}" srcOrd="3" destOrd="0" presId="urn:microsoft.com/office/officeart/2008/layout/HalfCircleOrganizationChart"/>
    <dgm:cxn modelId="{C96C492A-C381-44F3-842F-72BC7DE976CE}" type="presParOf" srcId="{6F59CC9F-4A78-4761-B461-C0FD888033FD}" destId="{B58E6D68-F688-4C19-BDED-5419F83C4D5C}" srcOrd="1" destOrd="0" presId="urn:microsoft.com/office/officeart/2008/layout/HalfCircleOrganizationChart"/>
    <dgm:cxn modelId="{5F72413F-5175-40CE-B387-5A7821B0F64D}" type="presParOf" srcId="{B58E6D68-F688-4C19-BDED-5419F83C4D5C}" destId="{D4BC997D-55FB-48E1-BF7E-BA4ABA3EA4DE}" srcOrd="0" destOrd="0" presId="urn:microsoft.com/office/officeart/2008/layout/HalfCircleOrganizationChart"/>
    <dgm:cxn modelId="{BFAB87B4-AD83-4BF2-A64D-B00623ADF1BD}" type="presParOf" srcId="{B58E6D68-F688-4C19-BDED-5419F83C4D5C}" destId="{7BC07075-55CC-405F-B3EB-7272440D4D9D}" srcOrd="1" destOrd="0" presId="urn:microsoft.com/office/officeart/2008/layout/HalfCircleOrganizationChart"/>
    <dgm:cxn modelId="{AAD75946-3982-45DC-BAE5-7B510D1DF565}" type="presParOf" srcId="{7BC07075-55CC-405F-B3EB-7272440D4D9D}" destId="{E29E2536-B832-4F30-8B44-7925693E03E3}" srcOrd="0" destOrd="0" presId="urn:microsoft.com/office/officeart/2008/layout/HalfCircleOrganizationChart"/>
    <dgm:cxn modelId="{EE134B06-E512-4927-96CF-8A3C1098A478}" type="presParOf" srcId="{E29E2536-B832-4F30-8B44-7925693E03E3}" destId="{4C1E3B5F-0DD9-4CE4-A95D-7C151FBA00B1}" srcOrd="0" destOrd="0" presId="urn:microsoft.com/office/officeart/2008/layout/HalfCircleOrganizationChart"/>
    <dgm:cxn modelId="{09174E73-68A0-46FD-B3BF-03A96A40F01A}" type="presParOf" srcId="{E29E2536-B832-4F30-8B44-7925693E03E3}" destId="{937864DB-AB56-43B6-B8C2-8D826F0FA01F}" srcOrd="1" destOrd="0" presId="urn:microsoft.com/office/officeart/2008/layout/HalfCircleOrganizationChart"/>
    <dgm:cxn modelId="{935403B6-6EF3-45B4-9F86-BF5E5C4B64F2}" type="presParOf" srcId="{E29E2536-B832-4F30-8B44-7925693E03E3}" destId="{D68C3BBF-4191-49C7-BFDE-39513F3F38B2}" srcOrd="2" destOrd="0" presId="urn:microsoft.com/office/officeart/2008/layout/HalfCircleOrganizationChart"/>
    <dgm:cxn modelId="{16088B59-5981-450E-8B4C-2E166ACC6A5D}" type="presParOf" srcId="{E29E2536-B832-4F30-8B44-7925693E03E3}" destId="{4C868ABD-036C-4DD3-942C-E95640066B99}" srcOrd="3" destOrd="0" presId="urn:microsoft.com/office/officeart/2008/layout/HalfCircleOrganizationChart"/>
    <dgm:cxn modelId="{14578C66-8FF1-46EB-A9D2-8DA4049DBB0F}" type="presParOf" srcId="{7BC07075-55CC-405F-B3EB-7272440D4D9D}" destId="{D4B9FBE0-3A84-447E-BF21-7BBD0A1026D3}" srcOrd="1" destOrd="0" presId="urn:microsoft.com/office/officeart/2008/layout/HalfCircleOrganizationChart"/>
    <dgm:cxn modelId="{84C52E25-76EF-4584-BFBE-AA8C1E5E1CB1}" type="presParOf" srcId="{7BC07075-55CC-405F-B3EB-7272440D4D9D}" destId="{47B7E2F0-936A-4886-8A42-CCC84697B023}" srcOrd="2" destOrd="0" presId="urn:microsoft.com/office/officeart/2008/layout/HalfCircleOrganizationChart"/>
    <dgm:cxn modelId="{A3378B5F-2F5F-4A7D-B2A1-6A58DE65701D}" type="presParOf" srcId="{B58E6D68-F688-4C19-BDED-5419F83C4D5C}" destId="{B18EA8EB-5DDF-4EB4-8539-4941C51ABD4A}" srcOrd="2" destOrd="0" presId="urn:microsoft.com/office/officeart/2008/layout/HalfCircleOrganizationChart"/>
    <dgm:cxn modelId="{870455ED-1BC2-4FA0-906C-96EFB41D3911}" type="presParOf" srcId="{B58E6D68-F688-4C19-BDED-5419F83C4D5C}" destId="{12781843-12CB-4C6E-9D84-7224BE82C398}" srcOrd="3" destOrd="0" presId="urn:microsoft.com/office/officeart/2008/layout/HalfCircleOrganizationChart"/>
    <dgm:cxn modelId="{3B65738A-7F94-4EA0-8F36-FFEB7054B4CA}" type="presParOf" srcId="{12781843-12CB-4C6E-9D84-7224BE82C398}" destId="{42B4D92F-E96C-496B-A5A3-AFC813AB56F0}" srcOrd="0" destOrd="0" presId="urn:microsoft.com/office/officeart/2008/layout/HalfCircleOrganizationChart"/>
    <dgm:cxn modelId="{697126F5-AA0C-428E-AE4B-048435BCFCA0}" type="presParOf" srcId="{42B4D92F-E96C-496B-A5A3-AFC813AB56F0}" destId="{AE139726-AC62-4F60-BC88-0341C0C2ACE2}" srcOrd="0" destOrd="0" presId="urn:microsoft.com/office/officeart/2008/layout/HalfCircleOrganizationChart"/>
    <dgm:cxn modelId="{171CF370-6643-4A6A-9FEE-792742BED102}" type="presParOf" srcId="{42B4D92F-E96C-496B-A5A3-AFC813AB56F0}" destId="{97C83353-0965-4AC4-AE0F-AB08799B07F0}" srcOrd="1" destOrd="0" presId="urn:microsoft.com/office/officeart/2008/layout/HalfCircleOrganizationChart"/>
    <dgm:cxn modelId="{1B134711-339E-4A64-B03F-968878759FC2}" type="presParOf" srcId="{42B4D92F-E96C-496B-A5A3-AFC813AB56F0}" destId="{C3AA4D2F-40E1-4DCC-8856-61A274679CC0}" srcOrd="2" destOrd="0" presId="urn:microsoft.com/office/officeart/2008/layout/HalfCircleOrganizationChart"/>
    <dgm:cxn modelId="{24AACAC8-AF23-468E-8189-0197FDD22379}" type="presParOf" srcId="{42B4D92F-E96C-496B-A5A3-AFC813AB56F0}" destId="{CA5D048D-F544-4B43-8725-849616761ABE}" srcOrd="3" destOrd="0" presId="urn:microsoft.com/office/officeart/2008/layout/HalfCircleOrganizationChart"/>
    <dgm:cxn modelId="{804C22E1-9BB1-452B-B499-CD5F5C4532CB}" type="presParOf" srcId="{12781843-12CB-4C6E-9D84-7224BE82C398}" destId="{15420018-F7C4-4886-A0AE-93CD75057058}" srcOrd="1" destOrd="0" presId="urn:microsoft.com/office/officeart/2008/layout/HalfCircleOrganizationChart"/>
    <dgm:cxn modelId="{2107BBC7-BB16-4FDD-99C3-47AC787D2F98}" type="presParOf" srcId="{12781843-12CB-4C6E-9D84-7224BE82C398}" destId="{9E603146-7863-4F81-BB31-7C8F981FBB5B}" srcOrd="2" destOrd="0" presId="urn:microsoft.com/office/officeart/2008/layout/HalfCircleOrganizationChart"/>
    <dgm:cxn modelId="{6D884445-8B95-4F9B-ACD2-6F243FF4C000}" type="presParOf" srcId="{B58E6D68-F688-4C19-BDED-5419F83C4D5C}" destId="{E5EA8A8D-DAA8-4F5A-8C75-093E308CD6F8}" srcOrd="4" destOrd="0" presId="urn:microsoft.com/office/officeart/2008/layout/HalfCircleOrganizationChart"/>
    <dgm:cxn modelId="{929FA435-F944-4F89-B4A7-97017774F62C}" type="presParOf" srcId="{B58E6D68-F688-4C19-BDED-5419F83C4D5C}" destId="{FA6F45D7-2502-4105-9870-979BB7EB680D}" srcOrd="5" destOrd="0" presId="urn:microsoft.com/office/officeart/2008/layout/HalfCircleOrganizationChart"/>
    <dgm:cxn modelId="{8847CD51-062D-484B-96D4-2F135BA22D70}" type="presParOf" srcId="{FA6F45D7-2502-4105-9870-979BB7EB680D}" destId="{777C5F8D-EA76-4E31-9DDF-3CA367F98CB5}" srcOrd="0" destOrd="0" presId="urn:microsoft.com/office/officeart/2008/layout/HalfCircleOrganizationChart"/>
    <dgm:cxn modelId="{F9D68C50-8668-4309-B8A1-04E919597C81}" type="presParOf" srcId="{777C5F8D-EA76-4E31-9DDF-3CA367F98CB5}" destId="{12C23437-5FD3-4B04-9294-8555B1C2C9F2}" srcOrd="0" destOrd="0" presId="urn:microsoft.com/office/officeart/2008/layout/HalfCircleOrganizationChart"/>
    <dgm:cxn modelId="{C7BADCD4-920C-4736-9D58-C37E88F67CF1}" type="presParOf" srcId="{777C5F8D-EA76-4E31-9DDF-3CA367F98CB5}" destId="{55CE02EA-8949-48C9-945A-A94EFE9C43F8}" srcOrd="1" destOrd="0" presId="urn:microsoft.com/office/officeart/2008/layout/HalfCircleOrganizationChart"/>
    <dgm:cxn modelId="{9E82449D-01FC-43B9-A05B-F11245B6E937}" type="presParOf" srcId="{777C5F8D-EA76-4E31-9DDF-3CA367F98CB5}" destId="{C374A626-2A91-4F2F-9A6B-1BE30B56729E}" srcOrd="2" destOrd="0" presId="urn:microsoft.com/office/officeart/2008/layout/HalfCircleOrganizationChart"/>
    <dgm:cxn modelId="{37EE166E-6D47-414D-8D80-9689FE59C4FA}" type="presParOf" srcId="{777C5F8D-EA76-4E31-9DDF-3CA367F98CB5}" destId="{02F8E8DF-4CCC-46D8-9B84-FCE058DFFAEC}" srcOrd="3" destOrd="0" presId="urn:microsoft.com/office/officeart/2008/layout/HalfCircleOrganizationChart"/>
    <dgm:cxn modelId="{E168565E-9FB6-483D-9902-C7A467ED62DC}" type="presParOf" srcId="{FA6F45D7-2502-4105-9870-979BB7EB680D}" destId="{DA286319-3DF9-4E45-81AD-6B682F14ED0E}" srcOrd="1" destOrd="0" presId="urn:microsoft.com/office/officeart/2008/layout/HalfCircleOrganizationChart"/>
    <dgm:cxn modelId="{BC9CF403-0CEC-404A-838D-113021942F34}" type="presParOf" srcId="{FA6F45D7-2502-4105-9870-979BB7EB680D}" destId="{0C4F2906-B2F3-4A5A-B4C9-2908B3ECEB77}" srcOrd="2" destOrd="0" presId="urn:microsoft.com/office/officeart/2008/layout/HalfCircleOrganizationChart"/>
    <dgm:cxn modelId="{1522204B-DAD8-4B39-9BF9-0A12F2968FEB}" type="presParOf" srcId="{B58E6D68-F688-4C19-BDED-5419F83C4D5C}" destId="{4BC60BB9-A5CC-41EF-B44B-FC7D0644EFB4}" srcOrd="6" destOrd="0" presId="urn:microsoft.com/office/officeart/2008/layout/HalfCircleOrganizationChart"/>
    <dgm:cxn modelId="{C1E5D928-20BE-4CB5-9259-1599EAFF7C3F}" type="presParOf" srcId="{B58E6D68-F688-4C19-BDED-5419F83C4D5C}" destId="{A692E227-9D70-4006-989C-899EF3FD5CE8}" srcOrd="7" destOrd="0" presId="urn:microsoft.com/office/officeart/2008/layout/HalfCircleOrganizationChart"/>
    <dgm:cxn modelId="{6EF428D1-513C-4B8E-BDD8-CF23B64C70D3}" type="presParOf" srcId="{A692E227-9D70-4006-989C-899EF3FD5CE8}" destId="{C7E19C35-A863-4C7F-80BF-9913BD3D93CD}" srcOrd="0" destOrd="0" presId="urn:microsoft.com/office/officeart/2008/layout/HalfCircleOrganizationChart"/>
    <dgm:cxn modelId="{4F8A9F08-3B38-4294-8DB7-42C5AD003706}" type="presParOf" srcId="{C7E19C35-A863-4C7F-80BF-9913BD3D93CD}" destId="{577EC77F-1BB7-48D5-AB7A-FCC415015593}" srcOrd="0" destOrd="0" presId="urn:microsoft.com/office/officeart/2008/layout/HalfCircleOrganizationChart"/>
    <dgm:cxn modelId="{DBC11F73-BA85-4EDD-A37E-EA7C5E331261}" type="presParOf" srcId="{C7E19C35-A863-4C7F-80BF-9913BD3D93CD}" destId="{CF513FDA-24E3-4270-A852-BFE2AFAA3F8A}" srcOrd="1" destOrd="0" presId="urn:microsoft.com/office/officeart/2008/layout/HalfCircleOrganizationChart"/>
    <dgm:cxn modelId="{39223FE4-9FAB-49BD-BAC1-0473B9EE2236}" type="presParOf" srcId="{C7E19C35-A863-4C7F-80BF-9913BD3D93CD}" destId="{F26FA344-F767-47DC-AE25-ADF54B1AD754}" srcOrd="2" destOrd="0" presId="urn:microsoft.com/office/officeart/2008/layout/HalfCircleOrganizationChart"/>
    <dgm:cxn modelId="{0E24CEEB-6519-4D8D-8E83-0852630F7B94}" type="presParOf" srcId="{C7E19C35-A863-4C7F-80BF-9913BD3D93CD}" destId="{4685200F-FB54-4AEB-884A-5E02F28EB650}" srcOrd="3" destOrd="0" presId="urn:microsoft.com/office/officeart/2008/layout/HalfCircleOrganizationChart"/>
    <dgm:cxn modelId="{647D9ED4-00BF-4FCB-ABA5-02EA3AA6EA39}" type="presParOf" srcId="{A692E227-9D70-4006-989C-899EF3FD5CE8}" destId="{FA198C90-6740-4B59-B816-9585CD30BBA2}" srcOrd="1" destOrd="0" presId="urn:microsoft.com/office/officeart/2008/layout/HalfCircleOrganizationChart"/>
    <dgm:cxn modelId="{78A31E8D-A9A4-44D8-BC4E-D01FFDD5E7C4}" type="presParOf" srcId="{A692E227-9D70-4006-989C-899EF3FD5CE8}" destId="{A30B9204-2DFF-4B27-9617-F7C464DACF30}" srcOrd="2" destOrd="0" presId="urn:microsoft.com/office/officeart/2008/layout/HalfCircleOrganizationChart"/>
    <dgm:cxn modelId="{3F5C5125-A564-4271-B54F-4CEE5B530185}" type="presParOf" srcId="{6F59CC9F-4A78-4761-B461-C0FD888033FD}" destId="{4E6976BA-49C6-41BB-86D2-8656D7CD15BE}" srcOrd="2" destOrd="0" presId="urn:microsoft.com/office/officeart/2008/layout/HalfCircleOrganizationChart"/>
    <dgm:cxn modelId="{F07739EB-3CB4-4D23-90AF-C20120C49D00}" type="presParOf" srcId="{E9CBC9D0-D31B-4517-89AF-BB80E7785E72}" destId="{E93CD9ED-5EEC-4783-A965-73652D6B7CBE}"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60BB9-A5CC-41EF-B44B-FC7D0644EFB4}">
      <dsp:nvSpPr>
        <dsp:cNvPr id="0" name=""/>
        <dsp:cNvSpPr/>
      </dsp:nvSpPr>
      <dsp:spPr>
        <a:xfrm>
          <a:off x="6189969" y="1654684"/>
          <a:ext cx="976840" cy="3317489"/>
        </a:xfrm>
        <a:custGeom>
          <a:avLst/>
          <a:gdLst/>
          <a:ahLst/>
          <a:cxnLst/>
          <a:rect l="0" t="0" r="0" b="0"/>
          <a:pathLst>
            <a:path>
              <a:moveTo>
                <a:pt x="0" y="0"/>
              </a:moveTo>
              <a:lnTo>
                <a:pt x="0" y="3317489"/>
              </a:lnTo>
              <a:lnTo>
                <a:pt x="976840" y="33174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EA8A8D-DAA8-4F5A-8C75-093E308CD6F8}">
      <dsp:nvSpPr>
        <dsp:cNvPr id="0" name=""/>
        <dsp:cNvSpPr/>
      </dsp:nvSpPr>
      <dsp:spPr>
        <a:xfrm>
          <a:off x="6189969" y="1654684"/>
          <a:ext cx="628002" cy="2348182"/>
        </a:xfrm>
        <a:custGeom>
          <a:avLst/>
          <a:gdLst/>
          <a:ahLst/>
          <a:cxnLst/>
          <a:rect l="0" t="0" r="0" b="0"/>
          <a:pathLst>
            <a:path>
              <a:moveTo>
                <a:pt x="0" y="0"/>
              </a:moveTo>
              <a:lnTo>
                <a:pt x="0" y="2348182"/>
              </a:lnTo>
              <a:lnTo>
                <a:pt x="628002" y="23481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8EA8EB-5DDF-4EB4-8539-4941C51ABD4A}">
      <dsp:nvSpPr>
        <dsp:cNvPr id="0" name=""/>
        <dsp:cNvSpPr/>
      </dsp:nvSpPr>
      <dsp:spPr>
        <a:xfrm>
          <a:off x="6189969" y="1654684"/>
          <a:ext cx="628002" cy="1378874"/>
        </a:xfrm>
        <a:custGeom>
          <a:avLst/>
          <a:gdLst/>
          <a:ahLst/>
          <a:cxnLst/>
          <a:rect l="0" t="0" r="0" b="0"/>
          <a:pathLst>
            <a:path>
              <a:moveTo>
                <a:pt x="0" y="0"/>
              </a:moveTo>
              <a:lnTo>
                <a:pt x="0" y="1378874"/>
              </a:lnTo>
              <a:lnTo>
                <a:pt x="628002" y="13788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BC997D-55FB-48E1-BF7E-BA4ABA3EA4DE}">
      <dsp:nvSpPr>
        <dsp:cNvPr id="0" name=""/>
        <dsp:cNvSpPr/>
      </dsp:nvSpPr>
      <dsp:spPr>
        <a:xfrm>
          <a:off x="6189969" y="1654684"/>
          <a:ext cx="945928" cy="409566"/>
        </a:xfrm>
        <a:custGeom>
          <a:avLst/>
          <a:gdLst/>
          <a:ahLst/>
          <a:cxnLst/>
          <a:rect l="0" t="0" r="0" b="0"/>
          <a:pathLst>
            <a:path>
              <a:moveTo>
                <a:pt x="0" y="0"/>
              </a:moveTo>
              <a:lnTo>
                <a:pt x="0" y="409566"/>
              </a:lnTo>
              <a:lnTo>
                <a:pt x="945928" y="4095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EDCB48-5A0B-4297-940F-943190E5AA36}">
      <dsp:nvSpPr>
        <dsp:cNvPr id="0" name=""/>
        <dsp:cNvSpPr/>
      </dsp:nvSpPr>
      <dsp:spPr>
        <a:xfrm>
          <a:off x="3558517" y="685376"/>
          <a:ext cx="2631451" cy="286696"/>
        </a:xfrm>
        <a:custGeom>
          <a:avLst/>
          <a:gdLst/>
          <a:ahLst/>
          <a:cxnLst/>
          <a:rect l="0" t="0" r="0" b="0"/>
          <a:pathLst>
            <a:path>
              <a:moveTo>
                <a:pt x="0" y="0"/>
              </a:moveTo>
              <a:lnTo>
                <a:pt x="0" y="143348"/>
              </a:lnTo>
              <a:lnTo>
                <a:pt x="2631451" y="143348"/>
              </a:lnTo>
              <a:lnTo>
                <a:pt x="2631451" y="2866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2A3269-27AB-4397-A463-F5ABF7DCA54D}">
      <dsp:nvSpPr>
        <dsp:cNvPr id="0" name=""/>
        <dsp:cNvSpPr/>
      </dsp:nvSpPr>
      <dsp:spPr>
        <a:xfrm>
          <a:off x="3583624" y="1654684"/>
          <a:ext cx="628002" cy="4286797"/>
        </a:xfrm>
        <a:custGeom>
          <a:avLst/>
          <a:gdLst/>
          <a:ahLst/>
          <a:cxnLst/>
          <a:rect l="0" t="0" r="0" b="0"/>
          <a:pathLst>
            <a:path>
              <a:moveTo>
                <a:pt x="0" y="0"/>
              </a:moveTo>
              <a:lnTo>
                <a:pt x="0" y="4286797"/>
              </a:lnTo>
              <a:lnTo>
                <a:pt x="628002" y="428679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0F7D7A-2B94-4BCD-9B39-7C59651CCB19}">
      <dsp:nvSpPr>
        <dsp:cNvPr id="0" name=""/>
        <dsp:cNvSpPr/>
      </dsp:nvSpPr>
      <dsp:spPr>
        <a:xfrm>
          <a:off x="3583624" y="1654684"/>
          <a:ext cx="628002" cy="3317489"/>
        </a:xfrm>
        <a:custGeom>
          <a:avLst/>
          <a:gdLst/>
          <a:ahLst/>
          <a:cxnLst/>
          <a:rect l="0" t="0" r="0" b="0"/>
          <a:pathLst>
            <a:path>
              <a:moveTo>
                <a:pt x="0" y="0"/>
              </a:moveTo>
              <a:lnTo>
                <a:pt x="0" y="3317489"/>
              </a:lnTo>
              <a:lnTo>
                <a:pt x="628002" y="33174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6F1244-FD8E-400D-A466-829DCB5FDA63}">
      <dsp:nvSpPr>
        <dsp:cNvPr id="0" name=""/>
        <dsp:cNvSpPr/>
      </dsp:nvSpPr>
      <dsp:spPr>
        <a:xfrm>
          <a:off x="3583624" y="1654684"/>
          <a:ext cx="923874" cy="2348182"/>
        </a:xfrm>
        <a:custGeom>
          <a:avLst/>
          <a:gdLst/>
          <a:ahLst/>
          <a:cxnLst/>
          <a:rect l="0" t="0" r="0" b="0"/>
          <a:pathLst>
            <a:path>
              <a:moveTo>
                <a:pt x="0" y="0"/>
              </a:moveTo>
              <a:lnTo>
                <a:pt x="0" y="2348182"/>
              </a:lnTo>
              <a:lnTo>
                <a:pt x="923874" y="23481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AF10A1-E423-467F-97A8-6FB2145EC736}">
      <dsp:nvSpPr>
        <dsp:cNvPr id="0" name=""/>
        <dsp:cNvSpPr/>
      </dsp:nvSpPr>
      <dsp:spPr>
        <a:xfrm>
          <a:off x="3583624" y="1654684"/>
          <a:ext cx="628002" cy="1378874"/>
        </a:xfrm>
        <a:custGeom>
          <a:avLst/>
          <a:gdLst/>
          <a:ahLst/>
          <a:cxnLst/>
          <a:rect l="0" t="0" r="0" b="0"/>
          <a:pathLst>
            <a:path>
              <a:moveTo>
                <a:pt x="0" y="0"/>
              </a:moveTo>
              <a:lnTo>
                <a:pt x="0" y="1378874"/>
              </a:lnTo>
              <a:lnTo>
                <a:pt x="628002" y="13788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B2494D-CE44-4611-A45B-D84DFDFF4A11}">
      <dsp:nvSpPr>
        <dsp:cNvPr id="0" name=""/>
        <dsp:cNvSpPr/>
      </dsp:nvSpPr>
      <dsp:spPr>
        <a:xfrm>
          <a:off x="3583624" y="1654684"/>
          <a:ext cx="628002" cy="409566"/>
        </a:xfrm>
        <a:custGeom>
          <a:avLst/>
          <a:gdLst/>
          <a:ahLst/>
          <a:cxnLst/>
          <a:rect l="0" t="0" r="0" b="0"/>
          <a:pathLst>
            <a:path>
              <a:moveTo>
                <a:pt x="0" y="0"/>
              </a:moveTo>
              <a:lnTo>
                <a:pt x="0" y="409566"/>
              </a:lnTo>
              <a:lnTo>
                <a:pt x="628002" y="4095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46EDCE-558F-4158-9444-406BB5639954}">
      <dsp:nvSpPr>
        <dsp:cNvPr id="0" name=""/>
        <dsp:cNvSpPr/>
      </dsp:nvSpPr>
      <dsp:spPr>
        <a:xfrm>
          <a:off x="3512797" y="685376"/>
          <a:ext cx="91440" cy="286696"/>
        </a:xfrm>
        <a:custGeom>
          <a:avLst/>
          <a:gdLst/>
          <a:ahLst/>
          <a:cxnLst/>
          <a:rect l="0" t="0" r="0" b="0"/>
          <a:pathLst>
            <a:path>
              <a:moveTo>
                <a:pt x="45720" y="0"/>
              </a:moveTo>
              <a:lnTo>
                <a:pt x="45720" y="143348"/>
              </a:lnTo>
              <a:lnTo>
                <a:pt x="70826" y="143348"/>
              </a:lnTo>
              <a:lnTo>
                <a:pt x="70826" y="2866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EB1B26-AA58-4B2F-810A-945A21ADC3A9}">
      <dsp:nvSpPr>
        <dsp:cNvPr id="0" name=""/>
        <dsp:cNvSpPr/>
      </dsp:nvSpPr>
      <dsp:spPr>
        <a:xfrm>
          <a:off x="927065" y="1654684"/>
          <a:ext cx="939440" cy="1378874"/>
        </a:xfrm>
        <a:custGeom>
          <a:avLst/>
          <a:gdLst/>
          <a:ahLst/>
          <a:cxnLst/>
          <a:rect l="0" t="0" r="0" b="0"/>
          <a:pathLst>
            <a:path>
              <a:moveTo>
                <a:pt x="0" y="0"/>
              </a:moveTo>
              <a:lnTo>
                <a:pt x="0" y="1378874"/>
              </a:lnTo>
              <a:lnTo>
                <a:pt x="939440" y="137887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E6DCE5-DB74-4791-9F7E-4269686DE021}">
      <dsp:nvSpPr>
        <dsp:cNvPr id="0" name=""/>
        <dsp:cNvSpPr/>
      </dsp:nvSpPr>
      <dsp:spPr>
        <a:xfrm>
          <a:off x="927065" y="1654684"/>
          <a:ext cx="762276" cy="409566"/>
        </a:xfrm>
        <a:custGeom>
          <a:avLst/>
          <a:gdLst/>
          <a:ahLst/>
          <a:cxnLst/>
          <a:rect l="0" t="0" r="0" b="0"/>
          <a:pathLst>
            <a:path>
              <a:moveTo>
                <a:pt x="0" y="0"/>
              </a:moveTo>
              <a:lnTo>
                <a:pt x="0" y="409566"/>
              </a:lnTo>
              <a:lnTo>
                <a:pt x="762276" y="4095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F5D863-4478-4B84-864F-319A8EFA60BA}">
      <dsp:nvSpPr>
        <dsp:cNvPr id="0" name=""/>
        <dsp:cNvSpPr/>
      </dsp:nvSpPr>
      <dsp:spPr>
        <a:xfrm>
          <a:off x="927065" y="685376"/>
          <a:ext cx="2631451" cy="286696"/>
        </a:xfrm>
        <a:custGeom>
          <a:avLst/>
          <a:gdLst/>
          <a:ahLst/>
          <a:cxnLst/>
          <a:rect l="0" t="0" r="0" b="0"/>
          <a:pathLst>
            <a:path>
              <a:moveTo>
                <a:pt x="2631451" y="0"/>
              </a:moveTo>
              <a:lnTo>
                <a:pt x="2631451" y="143348"/>
              </a:lnTo>
              <a:lnTo>
                <a:pt x="0" y="143348"/>
              </a:lnTo>
              <a:lnTo>
                <a:pt x="0" y="2866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C2E06A-C287-479B-8F0F-B44A6DA9327A}">
      <dsp:nvSpPr>
        <dsp:cNvPr id="0" name=""/>
        <dsp:cNvSpPr/>
      </dsp:nvSpPr>
      <dsp:spPr>
        <a:xfrm>
          <a:off x="3217212" y="2765"/>
          <a:ext cx="682611" cy="68261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D5195B-0C77-456E-9115-B26F282CC9DB}">
      <dsp:nvSpPr>
        <dsp:cNvPr id="0" name=""/>
        <dsp:cNvSpPr/>
      </dsp:nvSpPr>
      <dsp:spPr>
        <a:xfrm>
          <a:off x="3217212" y="2765"/>
          <a:ext cx="682611" cy="68261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7D52FA-FC2A-43D7-BB57-621635696951}">
      <dsp:nvSpPr>
        <dsp:cNvPr id="0" name=""/>
        <dsp:cNvSpPr/>
      </dsp:nvSpPr>
      <dsp:spPr>
        <a:xfrm>
          <a:off x="2875906" y="125635"/>
          <a:ext cx="1365222" cy="436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Code Smell</a:t>
          </a:r>
          <a:endParaRPr lang="en-US" sz="1800" kern="1200" dirty="0"/>
        </a:p>
      </dsp:txBody>
      <dsp:txXfrm>
        <a:off x="2875906" y="125635"/>
        <a:ext cx="1365222" cy="436871"/>
      </dsp:txXfrm>
    </dsp:sp>
    <dsp:sp modelId="{C729FBDC-860B-4CCB-BE1E-49472F7F0CF9}">
      <dsp:nvSpPr>
        <dsp:cNvPr id="0" name=""/>
        <dsp:cNvSpPr/>
      </dsp:nvSpPr>
      <dsp:spPr>
        <a:xfrm>
          <a:off x="585760" y="972073"/>
          <a:ext cx="682611" cy="68261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37B5A3-4032-4A13-86CD-53EE621B8EDE}">
      <dsp:nvSpPr>
        <dsp:cNvPr id="0" name=""/>
        <dsp:cNvSpPr/>
      </dsp:nvSpPr>
      <dsp:spPr>
        <a:xfrm>
          <a:off x="585760" y="972073"/>
          <a:ext cx="682611" cy="68261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8BFD14-6C27-48DA-9204-FAB534E3C79C}">
      <dsp:nvSpPr>
        <dsp:cNvPr id="0" name=""/>
        <dsp:cNvSpPr/>
      </dsp:nvSpPr>
      <dsp:spPr>
        <a:xfrm>
          <a:off x="244454" y="1094943"/>
          <a:ext cx="1365222" cy="436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Application</a:t>
          </a:r>
          <a:endParaRPr lang="en-US" sz="1800" kern="1200" dirty="0"/>
        </a:p>
      </dsp:txBody>
      <dsp:txXfrm>
        <a:off x="244454" y="1094943"/>
        <a:ext cx="1365222" cy="436871"/>
      </dsp:txXfrm>
    </dsp:sp>
    <dsp:sp modelId="{C2A8F2FC-5FC3-42F6-A6BF-6ECA36ACC0E1}">
      <dsp:nvSpPr>
        <dsp:cNvPr id="0" name=""/>
        <dsp:cNvSpPr/>
      </dsp:nvSpPr>
      <dsp:spPr>
        <a:xfrm>
          <a:off x="1581440" y="1941380"/>
          <a:ext cx="899183" cy="68261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1290B6-8241-44A9-9E79-4D500CE973B6}">
      <dsp:nvSpPr>
        <dsp:cNvPr id="0" name=""/>
        <dsp:cNvSpPr/>
      </dsp:nvSpPr>
      <dsp:spPr>
        <a:xfrm>
          <a:off x="1581440" y="1941380"/>
          <a:ext cx="899183" cy="68261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D7368-5935-4AED-B35F-E1B71A7C83CD}">
      <dsp:nvSpPr>
        <dsp:cNvPr id="0" name=""/>
        <dsp:cNvSpPr/>
      </dsp:nvSpPr>
      <dsp:spPr>
        <a:xfrm>
          <a:off x="1131848" y="2064250"/>
          <a:ext cx="1798366" cy="436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Duplicate Code</a:t>
          </a:r>
          <a:endParaRPr lang="en-US" sz="1800" kern="1200" dirty="0"/>
        </a:p>
      </dsp:txBody>
      <dsp:txXfrm>
        <a:off x="1131848" y="2064250"/>
        <a:ext cx="1798366" cy="436871"/>
      </dsp:txXfrm>
    </dsp:sp>
    <dsp:sp modelId="{3AFC2D7F-09EC-4809-9603-BF5BA99EC131}">
      <dsp:nvSpPr>
        <dsp:cNvPr id="0" name=""/>
        <dsp:cNvSpPr/>
      </dsp:nvSpPr>
      <dsp:spPr>
        <a:xfrm>
          <a:off x="1724314" y="2910688"/>
          <a:ext cx="1184930" cy="68261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8ED4D7-4336-4376-A323-29FB263CBE67}">
      <dsp:nvSpPr>
        <dsp:cNvPr id="0" name=""/>
        <dsp:cNvSpPr/>
      </dsp:nvSpPr>
      <dsp:spPr>
        <a:xfrm>
          <a:off x="1724314" y="2910688"/>
          <a:ext cx="1184930" cy="68261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B43053-CB82-463F-9770-95C1D654FA75}">
      <dsp:nvSpPr>
        <dsp:cNvPr id="0" name=""/>
        <dsp:cNvSpPr/>
      </dsp:nvSpPr>
      <dsp:spPr>
        <a:xfrm>
          <a:off x="1131848" y="3033558"/>
          <a:ext cx="2369861" cy="436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Contrived complexity</a:t>
          </a:r>
          <a:endParaRPr lang="en-US" sz="1800" kern="1200" dirty="0"/>
        </a:p>
      </dsp:txBody>
      <dsp:txXfrm>
        <a:off x="1131848" y="3033558"/>
        <a:ext cx="2369861" cy="436871"/>
      </dsp:txXfrm>
    </dsp:sp>
    <dsp:sp modelId="{DCC8852C-7B8B-4120-8E8D-04EA7C096A1A}">
      <dsp:nvSpPr>
        <dsp:cNvPr id="0" name=""/>
        <dsp:cNvSpPr/>
      </dsp:nvSpPr>
      <dsp:spPr>
        <a:xfrm>
          <a:off x="3242318" y="972073"/>
          <a:ext cx="682611" cy="68261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24D5BF-4904-4886-B563-81A7E2A88734}">
      <dsp:nvSpPr>
        <dsp:cNvPr id="0" name=""/>
        <dsp:cNvSpPr/>
      </dsp:nvSpPr>
      <dsp:spPr>
        <a:xfrm>
          <a:off x="3242318" y="972073"/>
          <a:ext cx="682611" cy="68261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6E4E3-11EB-47BC-AE52-23885BDD820B}">
      <dsp:nvSpPr>
        <dsp:cNvPr id="0" name=""/>
        <dsp:cNvSpPr/>
      </dsp:nvSpPr>
      <dsp:spPr>
        <a:xfrm>
          <a:off x="2901013" y="1094943"/>
          <a:ext cx="1365222" cy="436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Class</a:t>
          </a:r>
          <a:endParaRPr lang="en-US" sz="1800" kern="1200" dirty="0"/>
        </a:p>
      </dsp:txBody>
      <dsp:txXfrm>
        <a:off x="2901013" y="1094943"/>
        <a:ext cx="1365222" cy="436871"/>
      </dsp:txXfrm>
    </dsp:sp>
    <dsp:sp modelId="{2808622D-260E-4C24-ACE1-9FE8E63ECECB}">
      <dsp:nvSpPr>
        <dsp:cNvPr id="0" name=""/>
        <dsp:cNvSpPr/>
      </dsp:nvSpPr>
      <dsp:spPr>
        <a:xfrm>
          <a:off x="4129712" y="1941380"/>
          <a:ext cx="682611" cy="68261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E8A493-5215-47AC-9E46-C3F86A592DB1}">
      <dsp:nvSpPr>
        <dsp:cNvPr id="0" name=""/>
        <dsp:cNvSpPr/>
      </dsp:nvSpPr>
      <dsp:spPr>
        <a:xfrm>
          <a:off x="4129712" y="1941380"/>
          <a:ext cx="682611" cy="68261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9E93CB-0396-40F7-A81C-53286749F3EE}">
      <dsp:nvSpPr>
        <dsp:cNvPr id="0" name=""/>
        <dsp:cNvSpPr/>
      </dsp:nvSpPr>
      <dsp:spPr>
        <a:xfrm>
          <a:off x="3788407" y="2064250"/>
          <a:ext cx="1365222" cy="436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0" i="1" kern="1200" dirty="0" smtClean="0"/>
            <a:t>Large class</a:t>
          </a:r>
          <a:endParaRPr lang="en-US" sz="1800" kern="1200" dirty="0"/>
        </a:p>
      </dsp:txBody>
      <dsp:txXfrm>
        <a:off x="3788407" y="2064250"/>
        <a:ext cx="1365222" cy="436871"/>
      </dsp:txXfrm>
    </dsp:sp>
    <dsp:sp modelId="{E0152047-FAAE-4017-B5D7-34A5E1D61318}">
      <dsp:nvSpPr>
        <dsp:cNvPr id="0" name=""/>
        <dsp:cNvSpPr/>
      </dsp:nvSpPr>
      <dsp:spPr>
        <a:xfrm>
          <a:off x="4129712" y="2910688"/>
          <a:ext cx="682611" cy="68261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166820-89AC-46BA-989E-3491487B5FCF}">
      <dsp:nvSpPr>
        <dsp:cNvPr id="0" name=""/>
        <dsp:cNvSpPr/>
      </dsp:nvSpPr>
      <dsp:spPr>
        <a:xfrm>
          <a:off x="4129712" y="2910688"/>
          <a:ext cx="682611" cy="68261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427C6B-9BA9-4B52-B201-889A4590A533}">
      <dsp:nvSpPr>
        <dsp:cNvPr id="0" name=""/>
        <dsp:cNvSpPr/>
      </dsp:nvSpPr>
      <dsp:spPr>
        <a:xfrm>
          <a:off x="3788407" y="3033558"/>
          <a:ext cx="1365222" cy="436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Lazy Class</a:t>
          </a:r>
          <a:endParaRPr lang="en-US" sz="1800" kern="1200" dirty="0"/>
        </a:p>
      </dsp:txBody>
      <dsp:txXfrm>
        <a:off x="3788407" y="3033558"/>
        <a:ext cx="1365222" cy="436871"/>
      </dsp:txXfrm>
    </dsp:sp>
    <dsp:sp modelId="{55450E57-A9A0-417B-93DE-BA2757520528}">
      <dsp:nvSpPr>
        <dsp:cNvPr id="0" name=""/>
        <dsp:cNvSpPr/>
      </dsp:nvSpPr>
      <dsp:spPr>
        <a:xfrm>
          <a:off x="4368319" y="3879996"/>
          <a:ext cx="1159824" cy="68261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3E7191-B3D3-4D62-848B-A66ED9D40CCD}">
      <dsp:nvSpPr>
        <dsp:cNvPr id="0" name=""/>
        <dsp:cNvSpPr/>
      </dsp:nvSpPr>
      <dsp:spPr>
        <a:xfrm>
          <a:off x="4368319" y="3879996"/>
          <a:ext cx="1159824" cy="68261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2C81DF-6ADC-4CB8-9220-CF355CA72F42}">
      <dsp:nvSpPr>
        <dsp:cNvPr id="0" name=""/>
        <dsp:cNvSpPr/>
      </dsp:nvSpPr>
      <dsp:spPr>
        <a:xfrm>
          <a:off x="3788407" y="4002866"/>
          <a:ext cx="2319648" cy="436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err="1" smtClean="0"/>
            <a:t>Cyclomatic</a:t>
          </a:r>
          <a:r>
            <a:rPr lang="en-US" sz="1800" kern="1200" dirty="0" smtClean="0"/>
            <a:t> Complexity</a:t>
          </a:r>
          <a:endParaRPr lang="en-US" sz="1800" kern="1200" dirty="0"/>
        </a:p>
      </dsp:txBody>
      <dsp:txXfrm>
        <a:off x="3788407" y="4002866"/>
        <a:ext cx="2319648" cy="436871"/>
      </dsp:txXfrm>
    </dsp:sp>
    <dsp:sp modelId="{840227AD-2D84-4C40-9709-EDCB07DB8D24}">
      <dsp:nvSpPr>
        <dsp:cNvPr id="0" name=""/>
        <dsp:cNvSpPr/>
      </dsp:nvSpPr>
      <dsp:spPr>
        <a:xfrm>
          <a:off x="4129712" y="4849303"/>
          <a:ext cx="682611" cy="68261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C9A1FA-C4AE-4E1D-8685-C6F380ED83C7}">
      <dsp:nvSpPr>
        <dsp:cNvPr id="0" name=""/>
        <dsp:cNvSpPr/>
      </dsp:nvSpPr>
      <dsp:spPr>
        <a:xfrm>
          <a:off x="4129712" y="4849303"/>
          <a:ext cx="682611" cy="68261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7F8A9A-7C5F-40B7-A838-25B95203252B}">
      <dsp:nvSpPr>
        <dsp:cNvPr id="0" name=""/>
        <dsp:cNvSpPr/>
      </dsp:nvSpPr>
      <dsp:spPr>
        <a:xfrm>
          <a:off x="3788407" y="4972173"/>
          <a:ext cx="1365222" cy="436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Data Clump</a:t>
          </a:r>
          <a:endParaRPr lang="en-US" sz="1800" kern="1200" dirty="0"/>
        </a:p>
      </dsp:txBody>
      <dsp:txXfrm>
        <a:off x="3788407" y="4972173"/>
        <a:ext cx="1365222" cy="436871"/>
      </dsp:txXfrm>
    </dsp:sp>
    <dsp:sp modelId="{FA62053F-B237-495F-9865-A44DD0F870BC}">
      <dsp:nvSpPr>
        <dsp:cNvPr id="0" name=""/>
        <dsp:cNvSpPr/>
      </dsp:nvSpPr>
      <dsp:spPr>
        <a:xfrm>
          <a:off x="4129712" y="5818611"/>
          <a:ext cx="682611" cy="68261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BC1300-9BBF-4B99-891B-09B4E0EE35DB}">
      <dsp:nvSpPr>
        <dsp:cNvPr id="0" name=""/>
        <dsp:cNvSpPr/>
      </dsp:nvSpPr>
      <dsp:spPr>
        <a:xfrm>
          <a:off x="4129712" y="5818611"/>
          <a:ext cx="682611" cy="68261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353FF6-0606-4031-B6F5-2BBC013DCC78}">
      <dsp:nvSpPr>
        <dsp:cNvPr id="0" name=""/>
        <dsp:cNvSpPr/>
      </dsp:nvSpPr>
      <dsp:spPr>
        <a:xfrm>
          <a:off x="3788407" y="5941481"/>
          <a:ext cx="1365222" cy="436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Feature Envy</a:t>
          </a:r>
          <a:endParaRPr lang="en-US" sz="1800" kern="1200" dirty="0"/>
        </a:p>
      </dsp:txBody>
      <dsp:txXfrm>
        <a:off x="3788407" y="5941481"/>
        <a:ext cx="1365222" cy="436871"/>
      </dsp:txXfrm>
    </dsp:sp>
    <dsp:sp modelId="{161F0DBD-D820-4F19-A2D4-7E36B35A7B82}">
      <dsp:nvSpPr>
        <dsp:cNvPr id="0" name=""/>
        <dsp:cNvSpPr/>
      </dsp:nvSpPr>
      <dsp:spPr>
        <a:xfrm>
          <a:off x="5848664" y="972073"/>
          <a:ext cx="682611" cy="68261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6675C1-51E1-468C-991D-C77B2C48B6C7}">
      <dsp:nvSpPr>
        <dsp:cNvPr id="0" name=""/>
        <dsp:cNvSpPr/>
      </dsp:nvSpPr>
      <dsp:spPr>
        <a:xfrm>
          <a:off x="5848664" y="972073"/>
          <a:ext cx="682611" cy="68261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836B17-2FBB-4589-87A1-A1B8FAA2D361}">
      <dsp:nvSpPr>
        <dsp:cNvPr id="0" name=""/>
        <dsp:cNvSpPr/>
      </dsp:nvSpPr>
      <dsp:spPr>
        <a:xfrm>
          <a:off x="5507358" y="1094943"/>
          <a:ext cx="1365222" cy="436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Method</a:t>
          </a:r>
          <a:endParaRPr lang="en-US" sz="1800" kern="1200" dirty="0"/>
        </a:p>
      </dsp:txBody>
      <dsp:txXfrm>
        <a:off x="5507358" y="1094943"/>
        <a:ext cx="1365222" cy="436871"/>
      </dsp:txXfrm>
    </dsp:sp>
    <dsp:sp modelId="{937864DB-AB56-43B6-B8C2-8D826F0FA01F}">
      <dsp:nvSpPr>
        <dsp:cNvPr id="0" name=""/>
        <dsp:cNvSpPr/>
      </dsp:nvSpPr>
      <dsp:spPr>
        <a:xfrm>
          <a:off x="6992450" y="1941380"/>
          <a:ext cx="1195395" cy="68261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8C3BBF-4191-49C7-BFDE-39513F3F38B2}">
      <dsp:nvSpPr>
        <dsp:cNvPr id="0" name=""/>
        <dsp:cNvSpPr/>
      </dsp:nvSpPr>
      <dsp:spPr>
        <a:xfrm>
          <a:off x="6992450" y="1941380"/>
          <a:ext cx="1195395" cy="68261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1E3B5F-0DD9-4CE4-A95D-7C151FBA00B1}">
      <dsp:nvSpPr>
        <dsp:cNvPr id="0" name=""/>
        <dsp:cNvSpPr/>
      </dsp:nvSpPr>
      <dsp:spPr>
        <a:xfrm>
          <a:off x="6394752" y="2064250"/>
          <a:ext cx="2390790" cy="436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Too many parameters</a:t>
          </a:r>
          <a:endParaRPr lang="en-US" sz="1800" kern="1200" dirty="0"/>
        </a:p>
      </dsp:txBody>
      <dsp:txXfrm>
        <a:off x="6394752" y="2064250"/>
        <a:ext cx="2390790" cy="436871"/>
      </dsp:txXfrm>
    </dsp:sp>
    <dsp:sp modelId="{97C83353-0965-4AC4-AE0F-AB08799B07F0}">
      <dsp:nvSpPr>
        <dsp:cNvPr id="0" name=""/>
        <dsp:cNvSpPr/>
      </dsp:nvSpPr>
      <dsp:spPr>
        <a:xfrm>
          <a:off x="6736058" y="2910688"/>
          <a:ext cx="682611" cy="68261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AA4D2F-40E1-4DCC-8856-61A274679CC0}">
      <dsp:nvSpPr>
        <dsp:cNvPr id="0" name=""/>
        <dsp:cNvSpPr/>
      </dsp:nvSpPr>
      <dsp:spPr>
        <a:xfrm>
          <a:off x="6736058" y="2910688"/>
          <a:ext cx="682611" cy="68261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139726-AC62-4F60-BC88-0341C0C2ACE2}">
      <dsp:nvSpPr>
        <dsp:cNvPr id="0" name=""/>
        <dsp:cNvSpPr/>
      </dsp:nvSpPr>
      <dsp:spPr>
        <a:xfrm>
          <a:off x="6394752" y="3033558"/>
          <a:ext cx="1365222" cy="436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Long method</a:t>
          </a:r>
          <a:endParaRPr lang="en-US" sz="1800" kern="1200" dirty="0"/>
        </a:p>
      </dsp:txBody>
      <dsp:txXfrm>
        <a:off x="6394752" y="3033558"/>
        <a:ext cx="1365222" cy="436871"/>
      </dsp:txXfrm>
    </dsp:sp>
    <dsp:sp modelId="{55CE02EA-8949-48C9-945A-A94EFE9C43F8}">
      <dsp:nvSpPr>
        <dsp:cNvPr id="0" name=""/>
        <dsp:cNvSpPr/>
      </dsp:nvSpPr>
      <dsp:spPr>
        <a:xfrm>
          <a:off x="6736058" y="3879996"/>
          <a:ext cx="682611" cy="68261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74A626-2A91-4F2F-9A6B-1BE30B56729E}">
      <dsp:nvSpPr>
        <dsp:cNvPr id="0" name=""/>
        <dsp:cNvSpPr/>
      </dsp:nvSpPr>
      <dsp:spPr>
        <a:xfrm>
          <a:off x="6736058" y="3879996"/>
          <a:ext cx="682611" cy="68261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C23437-5FD3-4B04-9294-8555B1C2C9F2}">
      <dsp:nvSpPr>
        <dsp:cNvPr id="0" name=""/>
        <dsp:cNvSpPr/>
      </dsp:nvSpPr>
      <dsp:spPr>
        <a:xfrm>
          <a:off x="6394752" y="4002866"/>
          <a:ext cx="1365222" cy="436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God line</a:t>
          </a:r>
          <a:endParaRPr lang="en-US" sz="1800" kern="1200" dirty="0"/>
        </a:p>
      </dsp:txBody>
      <dsp:txXfrm>
        <a:off x="6394752" y="4002866"/>
        <a:ext cx="1365222" cy="436871"/>
      </dsp:txXfrm>
    </dsp:sp>
    <dsp:sp modelId="{CF513FDA-24E3-4270-A852-BFE2AFAA3F8A}">
      <dsp:nvSpPr>
        <dsp:cNvPr id="0" name=""/>
        <dsp:cNvSpPr/>
      </dsp:nvSpPr>
      <dsp:spPr>
        <a:xfrm>
          <a:off x="7017379" y="4849303"/>
          <a:ext cx="1245253" cy="68261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6FA344-F767-47DC-AE25-ADF54B1AD754}">
      <dsp:nvSpPr>
        <dsp:cNvPr id="0" name=""/>
        <dsp:cNvSpPr/>
      </dsp:nvSpPr>
      <dsp:spPr>
        <a:xfrm>
          <a:off x="7017379" y="4849303"/>
          <a:ext cx="1245253" cy="68261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7EC77F-1BB7-48D5-AB7A-FCC415015593}">
      <dsp:nvSpPr>
        <dsp:cNvPr id="0" name=""/>
        <dsp:cNvSpPr/>
      </dsp:nvSpPr>
      <dsp:spPr>
        <a:xfrm>
          <a:off x="6394752" y="4972173"/>
          <a:ext cx="2490506" cy="43687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Naming standard</a:t>
          </a:r>
          <a:endParaRPr lang="en-US" sz="1800" kern="1200" dirty="0"/>
        </a:p>
      </dsp:txBody>
      <dsp:txXfrm>
        <a:off x="6394752" y="4972173"/>
        <a:ext cx="2490506" cy="43687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D639F-89D9-47C2-A285-67A85FC74390}" type="datetimeFigureOut">
              <a:rPr lang="en-US" smtClean="0"/>
              <a:t>4/5/2018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BB687-644F-4FF8-886E-3D10A3F88630}" type="slidenum">
              <a:rPr lang="en-US" smtClean="0"/>
              <a:t>‹#›</a:t>
            </a:fld>
            <a:endParaRPr lang="en-US"/>
          </a:p>
        </p:txBody>
      </p:sp>
    </p:spTree>
    <p:extLst>
      <p:ext uri="{BB962C8B-B14F-4D97-AF65-F5344CB8AC3E}">
        <p14:creationId xmlns:p14="http://schemas.microsoft.com/office/powerpoint/2010/main" val="1406573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2E94F6-4247-404F-8692-559D5438C4FD}"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70635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BB687-644F-4FF8-886E-3D10A3F88630}" type="slidenum">
              <a:rPr lang="en-US" smtClean="0"/>
              <a:t>2</a:t>
            </a:fld>
            <a:endParaRPr lang="en-US" dirty="0"/>
          </a:p>
        </p:txBody>
      </p:sp>
    </p:spTree>
    <p:extLst>
      <p:ext uri="{BB962C8B-B14F-4D97-AF65-F5344CB8AC3E}">
        <p14:creationId xmlns:p14="http://schemas.microsoft.com/office/powerpoint/2010/main" val="2565817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BB687-644F-4FF8-886E-3D10A3F88630}" type="slidenum">
              <a:rPr lang="en-US" smtClean="0"/>
              <a:t>3</a:t>
            </a:fld>
            <a:endParaRPr lang="en-US" dirty="0"/>
          </a:p>
        </p:txBody>
      </p:sp>
    </p:spTree>
    <p:extLst>
      <p:ext uri="{BB962C8B-B14F-4D97-AF65-F5344CB8AC3E}">
        <p14:creationId xmlns:p14="http://schemas.microsoft.com/office/powerpoint/2010/main" val="236349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BB687-644F-4FF8-886E-3D10A3F88630}" type="slidenum">
              <a:rPr lang="en-US" smtClean="0"/>
              <a:t>5</a:t>
            </a:fld>
            <a:endParaRPr lang="en-US"/>
          </a:p>
        </p:txBody>
      </p:sp>
    </p:spTree>
    <p:extLst>
      <p:ext uri="{BB962C8B-B14F-4D97-AF65-F5344CB8AC3E}">
        <p14:creationId xmlns:p14="http://schemas.microsoft.com/office/powerpoint/2010/main" val="2604665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BB687-644F-4FF8-886E-3D10A3F88630}" type="slidenum">
              <a:rPr lang="en-US" smtClean="0"/>
              <a:t>16</a:t>
            </a:fld>
            <a:endParaRPr lang="en-US"/>
          </a:p>
        </p:txBody>
      </p:sp>
    </p:spTree>
    <p:extLst>
      <p:ext uri="{BB962C8B-B14F-4D97-AF65-F5344CB8AC3E}">
        <p14:creationId xmlns:p14="http://schemas.microsoft.com/office/powerpoint/2010/main" val="2668368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7BB687-644F-4FF8-886E-3D10A3F88630}" type="slidenum">
              <a:rPr lang="en-US" smtClean="0"/>
              <a:t>35</a:t>
            </a:fld>
            <a:endParaRPr lang="en-US"/>
          </a:p>
        </p:txBody>
      </p:sp>
    </p:spTree>
    <p:extLst>
      <p:ext uri="{BB962C8B-B14F-4D97-AF65-F5344CB8AC3E}">
        <p14:creationId xmlns:p14="http://schemas.microsoft.com/office/powerpoint/2010/main" val="516979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ltLang="en-US"/>
          </a:p>
        </p:txBody>
      </p:sp>
      <p:sp>
        <p:nvSpPr>
          <p:cNvPr id="112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832351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lt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794251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93547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4000" b="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400">
                <a:solidFill>
                  <a:srgbClr val="C0000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E1453F6-91AD-4723-9CA5-F28E7B3A5CE5}" type="datetime1">
              <a:rPr lang="en-US" smtClean="0">
                <a:solidFill>
                  <a:prstClr val="black">
                    <a:tint val="75000"/>
                  </a:prstClr>
                </a:solidFill>
              </a:rPr>
              <a:pPr/>
              <a:t>4/5/2018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51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970A9-DDEA-4357-B8C9-86FEABB61AB7}" type="datetime1">
              <a:rPr lang="en-US" smtClean="0">
                <a:solidFill>
                  <a:prstClr val="black">
                    <a:tint val="75000"/>
                  </a:prstClr>
                </a:solidFill>
              </a:rPr>
              <a:pPr/>
              <a:t>4/5/2018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33359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11BE77-2D19-4578-A747-47752EBB25FC}" type="datetime1">
              <a:rPr lang="en-US" smtClean="0">
                <a:solidFill>
                  <a:prstClr val="black">
                    <a:tint val="75000"/>
                  </a:prstClr>
                </a:solidFill>
              </a:rPr>
              <a:pPr/>
              <a:t>4/5/2018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11398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33413" y="608013"/>
            <a:ext cx="8066087" cy="722312"/>
          </a:xfrm>
        </p:spPr>
        <p:txBody>
          <a:bodyPr/>
          <a:lstStyle/>
          <a:p>
            <a:r>
              <a:rPr lang="en-US"/>
              <a:t>Click to edit Master title style</a:t>
            </a:r>
          </a:p>
        </p:txBody>
      </p:sp>
      <p:sp>
        <p:nvSpPr>
          <p:cNvPr id="3" name="Table Placeholder 2"/>
          <p:cNvSpPr>
            <a:spLocks noGrp="1"/>
          </p:cNvSpPr>
          <p:nvPr>
            <p:ph type="tbl" idx="1"/>
          </p:nvPr>
        </p:nvSpPr>
        <p:spPr>
          <a:xfrm>
            <a:off x="585788" y="1504950"/>
            <a:ext cx="8101012" cy="4645025"/>
          </a:xfrm>
        </p:spPr>
        <p:txBody>
          <a:bodyPr/>
          <a:lstStyle/>
          <a:p>
            <a:endParaRPr lang="en-US"/>
          </a:p>
        </p:txBody>
      </p:sp>
    </p:spTree>
    <p:extLst>
      <p:ext uri="{BB962C8B-B14F-4D97-AF65-F5344CB8AC3E}">
        <p14:creationId xmlns:p14="http://schemas.microsoft.com/office/powerpoint/2010/main" val="1399392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71450" indent="-171450">
              <a:defRPr kumimoji="0" lang="en-US" sz="2000" kern="1200" dirty="0" smtClean="0">
                <a:solidFill>
                  <a:schemeClr val="tx1"/>
                </a:solidFill>
                <a:latin typeface="+mn-lt"/>
                <a:ea typeface="+mn-ea"/>
                <a:cs typeface="+mn-cs"/>
              </a:defRPr>
            </a:lvl1pPr>
          </a:lstStyle>
          <a:p>
            <a:pPr marL="274320" lvl="0" indent="-274320" algn="l" defTabSz="685800" rtl="0" eaLnBrk="1" latinLnBrk="0" hangingPunct="1">
              <a:lnSpc>
                <a:spcPct val="90000"/>
              </a:lnSpc>
              <a:spcBef>
                <a:spcPts val="600"/>
              </a:spcBef>
              <a:buClr>
                <a:schemeClr val="accent1"/>
              </a:buClr>
              <a:buSzPct val="76000"/>
              <a:buFont typeface="Wingdings 3"/>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69EEF0-E5F0-4F44-9235-9E9E7F4FD368}" type="datetime1">
              <a:rPr lang="en-US" smtClean="0">
                <a:solidFill>
                  <a:prstClr val="black">
                    <a:tint val="75000"/>
                  </a:prstClr>
                </a:solidFill>
              </a:rPr>
              <a:pPr/>
              <a:t>4/5/2018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6111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610CA9-305B-4C72-9159-424049F4A36D}" type="datetime1">
              <a:rPr lang="en-US" smtClean="0">
                <a:solidFill>
                  <a:prstClr val="black">
                    <a:tint val="75000"/>
                  </a:prstClr>
                </a:solidFill>
              </a:rPr>
              <a:pPr/>
              <a:t>4/5/2018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699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78B3F8-488C-4209-84AC-9965A40A930C}" type="datetime1">
              <a:rPr lang="en-US" smtClean="0">
                <a:solidFill>
                  <a:prstClr val="black">
                    <a:tint val="75000"/>
                  </a:prstClr>
                </a:solidFill>
              </a:rPr>
              <a:pPr/>
              <a:t>4/5/2018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089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E3FC89-6098-467E-BB36-8CEAC86FC015}" type="datetime1">
              <a:rPr lang="en-US" smtClean="0">
                <a:solidFill>
                  <a:prstClr val="black">
                    <a:tint val="75000"/>
                  </a:prstClr>
                </a:solidFill>
              </a:rPr>
              <a:pPr/>
              <a:t>4/5/2018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7317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DDCD2A-6679-4A1D-A871-65344A879057}" type="datetime1">
              <a:rPr lang="en-US" smtClean="0">
                <a:solidFill>
                  <a:prstClr val="black">
                    <a:tint val="75000"/>
                  </a:prstClr>
                </a:solidFill>
              </a:rPr>
              <a:pPr/>
              <a:t>4/5/2018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559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85908-7809-48C2-A51E-EEFA6E04F17B}" type="datetime1">
              <a:rPr lang="en-US" smtClean="0">
                <a:solidFill>
                  <a:prstClr val="black">
                    <a:tint val="75000"/>
                  </a:prstClr>
                </a:solidFill>
              </a:rPr>
              <a:pPr/>
              <a:t>4/5/2018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629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BD012-60E6-4FCD-B120-BB4C674734EC}" type="datetime1">
              <a:rPr lang="en-US" smtClean="0">
                <a:solidFill>
                  <a:prstClr val="black">
                    <a:tint val="75000"/>
                  </a:prstClr>
                </a:solidFill>
              </a:rPr>
              <a:pPr/>
              <a:t>4/5/2018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8929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24413B-8912-4F6A-8C61-FD07FA04AC5A}" type="datetime1">
              <a:rPr lang="en-US" smtClean="0">
                <a:solidFill>
                  <a:prstClr val="black">
                    <a:tint val="75000"/>
                  </a:prstClr>
                </a:solidFill>
              </a:rPr>
              <a:pPr/>
              <a:t>4/5/2018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9145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0" lang="en-US" sz="2800" b="0" i="0" u="none" strike="noStrike" kern="1200" cap="none" spc="0" normalizeH="0" baseline="0" noProof="0" dirty="0" smtClean="0">
                <a:ln>
                  <a:noFill/>
                </a:ln>
                <a:solidFill>
                  <a:srgbClr val="920000"/>
                </a:solidFill>
                <a:effectLst/>
                <a:uLnTx/>
                <a:uFillTx/>
                <a:latin typeface="Droid Sans"/>
                <a:ea typeface="+mj-ea"/>
                <a:cs typeface="Segoe UI" pitchFamily="34" charset="0"/>
              </a:rPr>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marL="274320" lvl="0" indent="-274320" algn="l" rtl="0" eaLnBrk="1" latinLnBrk="0" hangingPunct="1">
              <a:spcBef>
                <a:spcPts val="600"/>
              </a:spcBef>
              <a:buClr>
                <a:schemeClr val="accent1"/>
              </a:buClr>
              <a:buSzPct val="76000"/>
              <a:buFont typeface="Wingdings 3"/>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fld id="{5AF3504D-B56D-410C-8013-9D397B6F5847}" type="datetime1">
              <a:rPr lang="en-US" smtClean="0">
                <a:solidFill>
                  <a:prstClr val="black">
                    <a:tint val="75000"/>
                  </a:prstClr>
                </a:solidFill>
              </a:rPr>
              <a:pPr defTabSz="457200"/>
              <a:t>4/5/2018</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457200"/>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4FAB73BC-B049-4115-A692-8D63A059BFB8}"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25612817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ftr="0" dt="0"/>
  <p:txStyles>
    <p:titleStyle>
      <a:lvl1pPr algn="l" defTabSz="685800" rtl="0" eaLnBrk="1" latinLnBrk="0" hangingPunct="1">
        <a:lnSpc>
          <a:spcPct val="90000"/>
        </a:lnSpc>
        <a:spcBef>
          <a:spcPct val="0"/>
        </a:spcBef>
        <a:buNone/>
        <a:defRPr kumimoji="0" lang="en-US" sz="3200" b="1" kern="1200" spc="0" baseline="0" dirty="0">
          <a:solidFill>
            <a:srgbClr val="920000"/>
          </a:solidFill>
          <a:latin typeface="+mn-lt"/>
          <a:ea typeface="+mj-ea"/>
          <a:cs typeface="Segoe UI"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0" lang="en-US" sz="20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C00000"/>
        </a:buClr>
        <a:buFont typeface="Courier New" panose="02070309020205020404" pitchFamily="49" charset="0"/>
        <a:buChar char="o"/>
        <a:defRPr kumimoji="0" lang="en-US" sz="2000" kern="1200" dirty="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Ø"/>
        <a:defRPr kumimoji="0" lang="en-US" sz="20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B050"/>
        </a:buClr>
        <a:buFont typeface="Wingdings" panose="05000000000000000000" pitchFamily="2" charset="2"/>
        <a:buChar char="§"/>
        <a:defRPr kumimoji="0" lang="en-US" sz="2000" kern="1200" dirty="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7030A0"/>
        </a:buClr>
        <a:buFont typeface="Arial" panose="020B0604020202020204" pitchFamily="34" charset="0"/>
        <a:buChar char="•"/>
        <a:defRPr kumimoji="0" lang="en-US" sz="20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467" y="1624639"/>
            <a:ext cx="8207062" cy="2387600"/>
          </a:xfrm>
        </p:spPr>
        <p:txBody>
          <a:bodyPr/>
          <a:lstStyle/>
          <a:p>
            <a:r>
              <a:rPr lang="en-GB" dirty="0" smtClean="0"/>
              <a:t>CS223: Software Engineering</a:t>
            </a:r>
            <a:endParaRPr lang="en-US" dirty="0"/>
          </a:p>
        </p:txBody>
      </p:sp>
      <p:sp>
        <p:nvSpPr>
          <p:cNvPr id="3" name="Subtitle 2"/>
          <p:cNvSpPr>
            <a:spLocks noGrp="1"/>
          </p:cNvSpPr>
          <p:nvPr>
            <p:ph type="subTitle" idx="1"/>
          </p:nvPr>
        </p:nvSpPr>
        <p:spPr>
          <a:xfrm>
            <a:off x="1143000" y="4180445"/>
            <a:ext cx="6858000" cy="1655762"/>
          </a:xfrm>
        </p:spPr>
        <p:txBody>
          <a:bodyPr>
            <a:normAutofit/>
          </a:bodyPr>
          <a:lstStyle/>
          <a:p>
            <a:r>
              <a:rPr lang="en-GB" sz="3200" dirty="0" smtClean="0"/>
              <a:t>Software Maintenance</a:t>
            </a:r>
            <a:endParaRPr lang="en-GB" sz="3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3642" y="838247"/>
            <a:ext cx="1636713" cy="1775510"/>
          </a:xfrm>
          <a:prstGeom prst="rect">
            <a:avLst/>
          </a:prstGeom>
        </p:spPr>
      </p:pic>
    </p:spTree>
    <p:extLst>
      <p:ext uri="{BB962C8B-B14F-4D97-AF65-F5344CB8AC3E}">
        <p14:creationId xmlns:p14="http://schemas.microsoft.com/office/powerpoint/2010/main" val="839644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TW">
                <a:ea typeface="新細明體" pitchFamily="18" charset="-120"/>
              </a:rPr>
              <a:t>Software Evolution Approaches</a:t>
            </a:r>
          </a:p>
        </p:txBody>
      </p:sp>
      <p:sp>
        <p:nvSpPr>
          <p:cNvPr id="11267" name="Rectangle 3"/>
          <p:cNvSpPr>
            <a:spLocks noGrp="1" noChangeArrowheads="1"/>
          </p:cNvSpPr>
          <p:nvPr>
            <p:ph type="body" idx="1"/>
          </p:nvPr>
        </p:nvSpPr>
        <p:spPr>
          <a:xfrm>
            <a:off x="628650" y="1690689"/>
            <a:ext cx="8101012" cy="4952999"/>
          </a:xfrm>
        </p:spPr>
        <p:txBody>
          <a:bodyPr>
            <a:normAutofit/>
          </a:bodyPr>
          <a:lstStyle/>
          <a:p>
            <a:pPr>
              <a:lnSpc>
                <a:spcPct val="150000"/>
              </a:lnSpc>
            </a:pPr>
            <a:r>
              <a:rPr lang="en-US" altLang="zh-TW" dirty="0">
                <a:ea typeface="新細明體" pitchFamily="18" charset="-120"/>
              </a:rPr>
              <a:t>There are a number of different strategies for software </a:t>
            </a:r>
            <a:r>
              <a:rPr lang="en-US" altLang="zh-TW" dirty="0" smtClean="0">
                <a:ea typeface="新細明體" pitchFamily="18" charset="-120"/>
              </a:rPr>
              <a:t>change</a:t>
            </a:r>
            <a:endParaRPr lang="en-US" altLang="zh-TW" dirty="0">
              <a:ea typeface="新細明體" pitchFamily="18" charset="-120"/>
            </a:endParaRPr>
          </a:p>
          <a:p>
            <a:pPr marL="714375" lvl="1" indent="-357188">
              <a:lnSpc>
                <a:spcPct val="150000"/>
              </a:lnSpc>
            </a:pPr>
            <a:r>
              <a:rPr lang="en-US" altLang="zh-TW" dirty="0">
                <a:ea typeface="新細明體" pitchFamily="18" charset="-120"/>
              </a:rPr>
              <a:t>Software maintenance</a:t>
            </a:r>
          </a:p>
          <a:p>
            <a:pPr marL="714375" lvl="1" indent="-357188">
              <a:lnSpc>
                <a:spcPct val="150000"/>
              </a:lnSpc>
            </a:pPr>
            <a:r>
              <a:rPr lang="en-US" altLang="zh-TW" dirty="0">
                <a:ea typeface="新細明體" pitchFamily="18" charset="-120"/>
              </a:rPr>
              <a:t>Architectural transformation</a:t>
            </a:r>
          </a:p>
          <a:p>
            <a:pPr marL="714375" lvl="1" indent="-357188">
              <a:lnSpc>
                <a:spcPct val="150000"/>
              </a:lnSpc>
            </a:pPr>
            <a:r>
              <a:rPr lang="en-US" altLang="zh-TW" dirty="0">
                <a:ea typeface="新細明體" pitchFamily="18" charset="-120"/>
              </a:rPr>
              <a:t>Software re-engineering</a:t>
            </a:r>
            <a:r>
              <a:rPr lang="en-US" altLang="zh-TW" dirty="0" smtClean="0">
                <a:ea typeface="新細明體" pitchFamily="18" charset="-120"/>
              </a:rPr>
              <a:t>.</a:t>
            </a:r>
            <a:endParaRPr lang="en-US" altLang="zh-TW" dirty="0">
              <a:ea typeface="新細明體" pitchFamily="18" charset="-120"/>
            </a:endParaRPr>
          </a:p>
        </p:txBody>
      </p:sp>
    </p:spTree>
    <p:extLst>
      <p:ext uri="{BB962C8B-B14F-4D97-AF65-F5344CB8AC3E}">
        <p14:creationId xmlns:p14="http://schemas.microsoft.com/office/powerpoint/2010/main" val="1167325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TW" dirty="0">
                <a:ea typeface="新細明體" pitchFamily="18" charset="-120"/>
              </a:rPr>
              <a:t>Software Evolution </a:t>
            </a:r>
            <a:r>
              <a:rPr lang="en-US" altLang="zh-TW" dirty="0" smtClean="0">
                <a:ea typeface="新細明體" pitchFamily="18" charset="-120"/>
              </a:rPr>
              <a:t>Approaches</a:t>
            </a:r>
            <a:endParaRPr lang="en-US" altLang="zh-TW" dirty="0">
              <a:ea typeface="新細明體" pitchFamily="18" charset="-120"/>
            </a:endParaRPr>
          </a:p>
        </p:txBody>
      </p:sp>
      <p:sp>
        <p:nvSpPr>
          <p:cNvPr id="12291" name="Rectangle 3"/>
          <p:cNvSpPr>
            <a:spLocks noGrp="1" noChangeArrowheads="1"/>
          </p:cNvSpPr>
          <p:nvPr>
            <p:ph type="body" idx="1"/>
          </p:nvPr>
        </p:nvSpPr>
        <p:spPr>
          <a:xfrm>
            <a:off x="585788" y="1962150"/>
            <a:ext cx="8101012" cy="4176713"/>
          </a:xfrm>
        </p:spPr>
        <p:txBody>
          <a:bodyPr/>
          <a:lstStyle/>
          <a:p>
            <a:r>
              <a:rPr lang="en-US" altLang="zh-TW" dirty="0">
                <a:ea typeface="新細明體" pitchFamily="18" charset="-120"/>
              </a:rPr>
              <a:t>Architectural transformation</a:t>
            </a:r>
          </a:p>
          <a:p>
            <a:pPr lvl="1"/>
            <a:r>
              <a:rPr lang="en-US" altLang="zh-TW" dirty="0">
                <a:ea typeface="新細明體" pitchFamily="18" charset="-120"/>
              </a:rPr>
              <a:t>R</a:t>
            </a:r>
            <a:r>
              <a:rPr lang="en-US" altLang="zh-TW" dirty="0" smtClean="0">
                <a:ea typeface="新細明體" pitchFamily="18" charset="-120"/>
              </a:rPr>
              <a:t>adical </a:t>
            </a:r>
            <a:r>
              <a:rPr lang="en-US" altLang="zh-TW" dirty="0">
                <a:ea typeface="新細明體" pitchFamily="18" charset="-120"/>
              </a:rPr>
              <a:t>approach to software change then </a:t>
            </a:r>
            <a:r>
              <a:rPr lang="en-US" altLang="zh-TW" dirty="0" smtClean="0">
                <a:ea typeface="新細明體" pitchFamily="18" charset="-120"/>
              </a:rPr>
              <a:t>maintenance</a:t>
            </a:r>
          </a:p>
          <a:p>
            <a:pPr lvl="1"/>
            <a:r>
              <a:rPr lang="en-US" altLang="zh-TW" dirty="0">
                <a:ea typeface="新細明體" pitchFamily="18" charset="-120"/>
              </a:rPr>
              <a:t>M</a:t>
            </a:r>
            <a:r>
              <a:rPr lang="en-US" altLang="zh-TW" dirty="0" smtClean="0">
                <a:ea typeface="新細明體" pitchFamily="18" charset="-120"/>
              </a:rPr>
              <a:t>aking </a:t>
            </a:r>
            <a:r>
              <a:rPr lang="en-US" altLang="zh-TW" dirty="0">
                <a:ea typeface="新細明體" pitchFamily="18" charset="-120"/>
              </a:rPr>
              <a:t>significant change to the architecture of the system</a:t>
            </a:r>
            <a:r>
              <a:rPr lang="en-US" altLang="zh-TW" dirty="0" smtClean="0">
                <a:ea typeface="新細明體" pitchFamily="18" charset="-120"/>
              </a:rPr>
              <a:t>.</a:t>
            </a:r>
          </a:p>
          <a:p>
            <a:endParaRPr lang="en-US" altLang="zh-TW" dirty="0">
              <a:ea typeface="新細明體" pitchFamily="18" charset="-120"/>
            </a:endParaRPr>
          </a:p>
          <a:p>
            <a:r>
              <a:rPr lang="en-US" altLang="zh-TW" dirty="0" smtClean="0">
                <a:ea typeface="新細明體" pitchFamily="18" charset="-120"/>
              </a:rPr>
              <a:t>Software </a:t>
            </a:r>
            <a:r>
              <a:rPr lang="en-US" altLang="zh-TW" dirty="0">
                <a:ea typeface="新細明體" pitchFamily="18" charset="-120"/>
              </a:rPr>
              <a:t>re-engineering </a:t>
            </a:r>
          </a:p>
          <a:p>
            <a:pPr lvl="1"/>
            <a:r>
              <a:rPr lang="en-US" altLang="zh-TW" dirty="0">
                <a:ea typeface="新細明體" pitchFamily="18" charset="-120"/>
              </a:rPr>
              <a:t>N</a:t>
            </a:r>
            <a:r>
              <a:rPr lang="en-US" altLang="zh-TW" dirty="0" smtClean="0">
                <a:ea typeface="新細明體" pitchFamily="18" charset="-120"/>
              </a:rPr>
              <a:t>o </a:t>
            </a:r>
            <a:r>
              <a:rPr lang="en-US" altLang="zh-TW" dirty="0">
                <a:ea typeface="新細明體" pitchFamily="18" charset="-120"/>
              </a:rPr>
              <a:t>new functionality is added to the system. </a:t>
            </a:r>
            <a:endParaRPr lang="en-US" altLang="zh-TW" dirty="0" smtClean="0">
              <a:ea typeface="新細明體" pitchFamily="18" charset="-120"/>
            </a:endParaRPr>
          </a:p>
          <a:p>
            <a:pPr lvl="1"/>
            <a:endParaRPr lang="en-US" altLang="zh-TW" dirty="0">
              <a:ea typeface="新細明體" pitchFamily="18" charset="-120"/>
            </a:endParaRPr>
          </a:p>
          <a:p>
            <a:pPr lvl="1"/>
            <a:r>
              <a:rPr lang="en-US" altLang="zh-TW" dirty="0">
                <a:ea typeface="新細明體" pitchFamily="18" charset="-120"/>
              </a:rPr>
              <a:t>I</a:t>
            </a:r>
            <a:r>
              <a:rPr lang="en-US" altLang="zh-TW" dirty="0" smtClean="0">
                <a:ea typeface="新細明體" pitchFamily="18" charset="-120"/>
              </a:rPr>
              <a:t>nvolve </a:t>
            </a:r>
            <a:r>
              <a:rPr lang="en-US" altLang="zh-TW" dirty="0">
                <a:ea typeface="新細明體" pitchFamily="18" charset="-120"/>
              </a:rPr>
              <a:t>some structural </a:t>
            </a:r>
            <a:r>
              <a:rPr lang="en-US" altLang="zh-TW" dirty="0" smtClean="0">
                <a:ea typeface="新細明體" pitchFamily="18" charset="-120"/>
              </a:rPr>
              <a:t>modifications</a:t>
            </a:r>
          </a:p>
          <a:p>
            <a:pPr lvl="1"/>
            <a:endParaRPr lang="en-US" altLang="zh-TW" dirty="0" smtClean="0">
              <a:ea typeface="新細明體" pitchFamily="18" charset="-120"/>
            </a:endParaRPr>
          </a:p>
          <a:p>
            <a:pPr lvl="1"/>
            <a:r>
              <a:rPr lang="en-US" altLang="zh-TW" dirty="0" smtClean="0">
                <a:ea typeface="新細明體" pitchFamily="18" charset="-120"/>
              </a:rPr>
              <a:t>Does </a:t>
            </a:r>
            <a:r>
              <a:rPr lang="en-US" altLang="zh-TW" dirty="0">
                <a:ea typeface="新細明體" pitchFamily="18" charset="-120"/>
              </a:rPr>
              <a:t>not usually involves major architectural change</a:t>
            </a:r>
            <a:r>
              <a:rPr lang="en-US" altLang="zh-TW" dirty="0" smtClean="0">
                <a:ea typeface="新細明體" pitchFamily="18" charset="-120"/>
              </a:rPr>
              <a:t>.</a:t>
            </a:r>
          </a:p>
          <a:p>
            <a:pPr lvl="1"/>
            <a:endParaRPr lang="en-US" altLang="zh-TW" dirty="0">
              <a:ea typeface="新細明體" pitchFamily="18" charset="-120"/>
            </a:endParaRPr>
          </a:p>
        </p:txBody>
      </p:sp>
    </p:spTree>
    <p:extLst>
      <p:ext uri="{BB962C8B-B14F-4D97-AF65-F5344CB8AC3E}">
        <p14:creationId xmlns:p14="http://schemas.microsoft.com/office/powerpoint/2010/main" val="304363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500"/>
                                        <p:tgtEl>
                                          <p:spTgt spid="1229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fade">
                                      <p:cBhvr>
                                        <p:cTn id="10" dur="500"/>
                                        <p:tgtEl>
                                          <p:spTgt spid="1229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Effect transition="in" filter="fade">
                                      <p:cBhvr>
                                        <p:cTn id="13" dur="500"/>
                                        <p:tgtEl>
                                          <p:spTgt spid="1229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291">
                                            <p:txEl>
                                              <p:pRg st="4" end="4"/>
                                            </p:txEl>
                                          </p:spTgt>
                                        </p:tgtEl>
                                        <p:attrNameLst>
                                          <p:attrName>style.visibility</p:attrName>
                                        </p:attrNameLst>
                                      </p:cBhvr>
                                      <p:to>
                                        <p:strVal val="visible"/>
                                      </p:to>
                                    </p:set>
                                    <p:animEffect transition="in" filter="fade">
                                      <p:cBhvr>
                                        <p:cTn id="18" dur="500"/>
                                        <p:tgtEl>
                                          <p:spTgt spid="12291">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291">
                                            <p:txEl>
                                              <p:pRg st="5" end="5"/>
                                            </p:txEl>
                                          </p:spTgt>
                                        </p:tgtEl>
                                        <p:attrNameLst>
                                          <p:attrName>style.visibility</p:attrName>
                                        </p:attrNameLst>
                                      </p:cBhvr>
                                      <p:to>
                                        <p:strVal val="visible"/>
                                      </p:to>
                                    </p:set>
                                    <p:animEffect transition="in" filter="fade">
                                      <p:cBhvr>
                                        <p:cTn id="21" dur="500"/>
                                        <p:tgtEl>
                                          <p:spTgt spid="12291">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291">
                                            <p:txEl>
                                              <p:pRg st="7" end="7"/>
                                            </p:txEl>
                                          </p:spTgt>
                                        </p:tgtEl>
                                        <p:attrNameLst>
                                          <p:attrName>style.visibility</p:attrName>
                                        </p:attrNameLst>
                                      </p:cBhvr>
                                      <p:to>
                                        <p:strVal val="visible"/>
                                      </p:to>
                                    </p:set>
                                    <p:animEffect transition="in" filter="fade">
                                      <p:cBhvr>
                                        <p:cTn id="24" dur="500"/>
                                        <p:tgtEl>
                                          <p:spTgt spid="12291">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291">
                                            <p:txEl>
                                              <p:pRg st="9" end="9"/>
                                            </p:txEl>
                                          </p:spTgt>
                                        </p:tgtEl>
                                        <p:attrNameLst>
                                          <p:attrName>style.visibility</p:attrName>
                                        </p:attrNameLst>
                                      </p:cBhvr>
                                      <p:to>
                                        <p:strVal val="visible"/>
                                      </p:to>
                                    </p:set>
                                    <p:animEffect transition="in" filter="fade">
                                      <p:cBhvr>
                                        <p:cTn id="27" dur="500"/>
                                        <p:tgtEl>
                                          <p:spTgt spid="12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1114426" y="239713"/>
          <a:ext cx="11572875" cy="6289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5713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pitchFamily="18" charset="-120"/>
              </a:rPr>
              <a:t>Software </a:t>
            </a:r>
            <a:r>
              <a:rPr lang="en-US" altLang="zh-TW" dirty="0" smtClean="0">
                <a:ea typeface="新細明體" pitchFamily="18" charset="-120"/>
              </a:rPr>
              <a:t>maintenance</a:t>
            </a:r>
            <a:endParaRPr lang="en-US" dirty="0"/>
          </a:p>
        </p:txBody>
      </p:sp>
      <p:sp>
        <p:nvSpPr>
          <p:cNvPr id="3" name="Content Placeholder 2"/>
          <p:cNvSpPr>
            <a:spLocks noGrp="1"/>
          </p:cNvSpPr>
          <p:nvPr>
            <p:ph idx="1"/>
          </p:nvPr>
        </p:nvSpPr>
        <p:spPr/>
        <p:txBody>
          <a:bodyPr/>
          <a:lstStyle/>
          <a:p>
            <a:pPr>
              <a:lnSpc>
                <a:spcPct val="150000"/>
              </a:lnSpc>
            </a:pPr>
            <a:r>
              <a:rPr lang="en-US" altLang="zh-TW" dirty="0" smtClean="0">
                <a:ea typeface="新細明體" pitchFamily="18" charset="-120"/>
              </a:rPr>
              <a:t>Changes </a:t>
            </a:r>
            <a:r>
              <a:rPr lang="en-US" altLang="zh-TW" dirty="0">
                <a:ea typeface="新細明體" pitchFamily="18" charset="-120"/>
              </a:rPr>
              <a:t>to the software are made </a:t>
            </a:r>
            <a:endParaRPr lang="en-US" altLang="zh-TW" dirty="0" smtClean="0">
              <a:ea typeface="新細明體" pitchFamily="18" charset="-120"/>
            </a:endParaRPr>
          </a:p>
          <a:p>
            <a:pPr lvl="1">
              <a:lnSpc>
                <a:spcPct val="150000"/>
              </a:lnSpc>
            </a:pPr>
            <a:r>
              <a:rPr lang="en-US" altLang="zh-TW" dirty="0">
                <a:ea typeface="新細明體" pitchFamily="18" charset="-120"/>
              </a:rPr>
              <a:t> </a:t>
            </a:r>
            <a:r>
              <a:rPr lang="en-US" altLang="zh-TW" dirty="0" smtClean="0">
                <a:ea typeface="新細明體" pitchFamily="18" charset="-120"/>
              </a:rPr>
              <a:t>In </a:t>
            </a:r>
            <a:r>
              <a:rPr lang="en-US" altLang="zh-TW" dirty="0">
                <a:ea typeface="新細明體" pitchFamily="18" charset="-120"/>
              </a:rPr>
              <a:t>response to changed requirements </a:t>
            </a:r>
            <a:endParaRPr lang="en-US" altLang="zh-TW" dirty="0" smtClean="0">
              <a:ea typeface="新細明體" pitchFamily="18" charset="-120"/>
            </a:endParaRPr>
          </a:p>
          <a:p>
            <a:pPr lvl="1">
              <a:lnSpc>
                <a:spcPct val="150000"/>
              </a:lnSpc>
            </a:pPr>
            <a:r>
              <a:rPr lang="en-US" altLang="zh-TW" dirty="0">
                <a:ea typeface="新細明體" pitchFamily="18" charset="-120"/>
              </a:rPr>
              <a:t> </a:t>
            </a:r>
            <a:r>
              <a:rPr lang="en-US" altLang="zh-TW" dirty="0" smtClean="0">
                <a:ea typeface="新細明體" pitchFamily="18" charset="-120"/>
              </a:rPr>
              <a:t>The </a:t>
            </a:r>
            <a:r>
              <a:rPr lang="en-US" altLang="zh-TW" dirty="0">
                <a:ea typeface="新細明體" pitchFamily="18" charset="-120"/>
              </a:rPr>
              <a:t>fundamental structure of the software remains stable. </a:t>
            </a:r>
            <a:endParaRPr lang="en-US" altLang="zh-TW" dirty="0" smtClean="0">
              <a:ea typeface="新細明體" pitchFamily="18" charset="-120"/>
            </a:endParaRPr>
          </a:p>
          <a:p>
            <a:pPr>
              <a:lnSpc>
                <a:spcPct val="150000"/>
              </a:lnSpc>
            </a:pPr>
            <a:r>
              <a:rPr lang="en-US" altLang="zh-TW" dirty="0">
                <a:ea typeface="新細明體" pitchFamily="18" charset="-120"/>
              </a:rPr>
              <a:t> </a:t>
            </a:r>
            <a:r>
              <a:rPr lang="en-US" altLang="zh-TW" dirty="0" smtClean="0">
                <a:ea typeface="新細明體" pitchFamily="18" charset="-120"/>
              </a:rPr>
              <a:t>This </a:t>
            </a:r>
            <a:r>
              <a:rPr lang="en-US" altLang="zh-TW" dirty="0">
                <a:ea typeface="新細明體" pitchFamily="18" charset="-120"/>
              </a:rPr>
              <a:t>is </a:t>
            </a:r>
            <a:r>
              <a:rPr lang="en-US" altLang="zh-TW" b="1" dirty="0">
                <a:solidFill>
                  <a:srgbClr val="FF0066"/>
                </a:solidFill>
                <a:ea typeface="新細明體" pitchFamily="18" charset="-120"/>
              </a:rPr>
              <a:t>most common approach </a:t>
            </a:r>
            <a:r>
              <a:rPr lang="en-US" altLang="zh-TW" dirty="0">
                <a:ea typeface="新細明體" pitchFamily="18" charset="-120"/>
              </a:rPr>
              <a:t>used to system change. </a:t>
            </a:r>
          </a:p>
          <a:p>
            <a:pPr>
              <a:lnSpc>
                <a:spcPct val="150000"/>
              </a:lnSpc>
            </a:pPr>
            <a:r>
              <a:rPr lang="en-US" altLang="zh-TW" dirty="0">
                <a:ea typeface="新細明體" pitchFamily="18" charset="-120"/>
              </a:rPr>
              <a:t> </a:t>
            </a:r>
            <a:r>
              <a:rPr lang="en-GB" i="1" dirty="0"/>
              <a:t>The Maintenance Process contains the activities and tasks </a:t>
            </a:r>
            <a:endParaRPr lang="en-GB" i="1" dirty="0" smtClean="0"/>
          </a:p>
          <a:p>
            <a:pPr lvl="1">
              <a:lnSpc>
                <a:spcPct val="150000"/>
              </a:lnSpc>
            </a:pPr>
            <a:r>
              <a:rPr lang="en-GB" i="1" dirty="0"/>
              <a:t> </a:t>
            </a:r>
            <a:r>
              <a:rPr lang="en-GB" i="1" dirty="0" smtClean="0"/>
              <a:t>Necessary </a:t>
            </a:r>
            <a:r>
              <a:rPr lang="en-GB" b="1" i="1" dirty="0">
                <a:solidFill>
                  <a:srgbClr val="0000FF"/>
                </a:solidFill>
              </a:rPr>
              <a:t>to modify an existing software </a:t>
            </a:r>
            <a:r>
              <a:rPr lang="en-GB" i="1" dirty="0"/>
              <a:t>product </a:t>
            </a:r>
            <a:endParaRPr lang="en-GB" i="1" dirty="0" smtClean="0"/>
          </a:p>
          <a:p>
            <a:pPr lvl="1">
              <a:lnSpc>
                <a:spcPct val="150000"/>
              </a:lnSpc>
            </a:pPr>
            <a:r>
              <a:rPr lang="en-GB" b="1" i="1" dirty="0">
                <a:solidFill>
                  <a:srgbClr val="C00000"/>
                </a:solidFill>
              </a:rPr>
              <a:t> </a:t>
            </a:r>
            <a:r>
              <a:rPr lang="en-GB" b="1" i="1" dirty="0" smtClean="0">
                <a:solidFill>
                  <a:srgbClr val="C00000"/>
                </a:solidFill>
              </a:rPr>
              <a:t>Preserving </a:t>
            </a:r>
            <a:r>
              <a:rPr lang="en-GB" b="1" i="1" dirty="0">
                <a:solidFill>
                  <a:srgbClr val="C00000"/>
                </a:solidFill>
              </a:rPr>
              <a:t>its </a:t>
            </a:r>
            <a:r>
              <a:rPr lang="en-GB" b="1" i="1" dirty="0" smtClean="0">
                <a:solidFill>
                  <a:srgbClr val="C00000"/>
                </a:solidFill>
              </a:rPr>
              <a:t>integrity</a:t>
            </a:r>
            <a:endParaRPr lang="en-US" altLang="zh-TW" dirty="0">
              <a:ea typeface="新細明體" pitchFamily="18" charset="-120"/>
            </a:endParaRPr>
          </a:p>
        </p:txBody>
      </p:sp>
    </p:spTree>
    <p:extLst>
      <p:ext uri="{BB962C8B-B14F-4D97-AF65-F5344CB8AC3E}">
        <p14:creationId xmlns:p14="http://schemas.microsoft.com/office/powerpoint/2010/main" val="164530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Maintenance</a:t>
            </a:r>
            <a:endParaRPr lang="en-US" dirty="0"/>
          </a:p>
        </p:txBody>
      </p:sp>
      <p:sp>
        <p:nvSpPr>
          <p:cNvPr id="3" name="Content Placeholder 2"/>
          <p:cNvSpPr>
            <a:spLocks noGrp="1"/>
          </p:cNvSpPr>
          <p:nvPr>
            <p:ph idx="1"/>
          </p:nvPr>
        </p:nvSpPr>
        <p:spPr>
          <a:xfrm>
            <a:off x="628650" y="1825624"/>
            <a:ext cx="7886700" cy="4589463"/>
          </a:xfrm>
        </p:spPr>
        <p:txBody>
          <a:bodyPr>
            <a:normAutofit/>
          </a:bodyPr>
          <a:lstStyle/>
          <a:p>
            <a:pPr>
              <a:lnSpc>
                <a:spcPct val="150000"/>
              </a:lnSpc>
            </a:pPr>
            <a:r>
              <a:rPr lang="en-US" dirty="0"/>
              <a:t> </a:t>
            </a:r>
            <a:r>
              <a:rPr lang="en-US" dirty="0" smtClean="0"/>
              <a:t>Correct faults</a:t>
            </a:r>
          </a:p>
          <a:p>
            <a:pPr>
              <a:lnSpc>
                <a:spcPct val="150000"/>
              </a:lnSpc>
            </a:pPr>
            <a:r>
              <a:rPr lang="en-US" dirty="0"/>
              <a:t> </a:t>
            </a:r>
            <a:r>
              <a:rPr lang="en-US" dirty="0" smtClean="0"/>
              <a:t>Improve </a:t>
            </a:r>
            <a:r>
              <a:rPr lang="en-US" dirty="0"/>
              <a:t>the </a:t>
            </a:r>
            <a:r>
              <a:rPr lang="en-US" dirty="0" smtClean="0"/>
              <a:t>design</a:t>
            </a:r>
          </a:p>
          <a:p>
            <a:pPr>
              <a:lnSpc>
                <a:spcPct val="150000"/>
              </a:lnSpc>
            </a:pPr>
            <a:r>
              <a:rPr lang="en-US" dirty="0"/>
              <a:t> </a:t>
            </a:r>
            <a:r>
              <a:rPr lang="en-US" dirty="0" smtClean="0"/>
              <a:t>Implement enhancements</a:t>
            </a:r>
          </a:p>
          <a:p>
            <a:pPr>
              <a:lnSpc>
                <a:spcPct val="150000"/>
              </a:lnSpc>
            </a:pPr>
            <a:r>
              <a:rPr lang="en-US" dirty="0"/>
              <a:t> </a:t>
            </a:r>
            <a:r>
              <a:rPr lang="en-US" dirty="0" smtClean="0"/>
              <a:t>Interface </a:t>
            </a:r>
            <a:r>
              <a:rPr lang="en-US" dirty="0"/>
              <a:t>with other </a:t>
            </a:r>
            <a:r>
              <a:rPr lang="en-US" dirty="0" smtClean="0"/>
              <a:t>software</a:t>
            </a:r>
          </a:p>
          <a:p>
            <a:pPr>
              <a:lnSpc>
                <a:spcPct val="150000"/>
              </a:lnSpc>
            </a:pPr>
            <a:r>
              <a:rPr lang="en-US" dirty="0"/>
              <a:t> </a:t>
            </a:r>
            <a:r>
              <a:rPr lang="en-US" dirty="0" smtClean="0"/>
              <a:t>Adapt </a:t>
            </a:r>
            <a:r>
              <a:rPr lang="en-US" dirty="0"/>
              <a:t>programs so that different hardware, software, system features, and telecommunications facilities can be </a:t>
            </a:r>
            <a:r>
              <a:rPr lang="en-US" dirty="0" smtClean="0"/>
              <a:t>used</a:t>
            </a:r>
          </a:p>
          <a:p>
            <a:pPr>
              <a:lnSpc>
                <a:spcPct val="150000"/>
              </a:lnSpc>
            </a:pPr>
            <a:r>
              <a:rPr lang="en-US" dirty="0"/>
              <a:t> </a:t>
            </a:r>
            <a:r>
              <a:rPr lang="en-US" dirty="0" smtClean="0"/>
              <a:t>Migrate </a:t>
            </a:r>
            <a:r>
              <a:rPr lang="en-US" dirty="0"/>
              <a:t>legacy </a:t>
            </a:r>
            <a:r>
              <a:rPr lang="en-US" dirty="0" smtClean="0"/>
              <a:t>software</a:t>
            </a:r>
          </a:p>
          <a:p>
            <a:pPr>
              <a:lnSpc>
                <a:spcPct val="150000"/>
              </a:lnSpc>
            </a:pPr>
            <a:r>
              <a:rPr lang="en-US" dirty="0"/>
              <a:t> </a:t>
            </a:r>
            <a:r>
              <a:rPr lang="en-US" dirty="0" smtClean="0"/>
              <a:t>Retire </a:t>
            </a:r>
            <a:r>
              <a:rPr lang="en-US" dirty="0"/>
              <a:t>software</a:t>
            </a:r>
            <a:r>
              <a:rPr lang="en-US" dirty="0" smtClean="0"/>
              <a:t>.</a:t>
            </a:r>
            <a:endParaRPr lang="en-US" dirty="0"/>
          </a:p>
        </p:txBody>
      </p:sp>
    </p:spTree>
    <p:extLst>
      <p:ext uri="{BB962C8B-B14F-4D97-AF65-F5344CB8AC3E}">
        <p14:creationId xmlns:p14="http://schemas.microsoft.com/office/powerpoint/2010/main" val="330303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Maintenance Activities</a:t>
            </a:r>
            <a:endParaRPr lang="en-US" dirty="0"/>
          </a:p>
        </p:txBody>
      </p:sp>
      <p:sp>
        <p:nvSpPr>
          <p:cNvPr id="3" name="Content Placeholder 2"/>
          <p:cNvSpPr>
            <a:spLocks noGrp="1"/>
          </p:cNvSpPr>
          <p:nvPr>
            <p:ph idx="1"/>
          </p:nvPr>
        </p:nvSpPr>
        <p:spPr/>
        <p:txBody>
          <a:bodyPr/>
          <a:lstStyle/>
          <a:p>
            <a:pPr>
              <a:lnSpc>
                <a:spcPct val="150000"/>
              </a:lnSpc>
            </a:pPr>
            <a:r>
              <a:rPr lang="en-US" dirty="0" smtClean="0"/>
              <a:t> </a:t>
            </a:r>
            <a:r>
              <a:rPr lang="en-GB" dirty="0" smtClean="0"/>
              <a:t>Maintaining </a:t>
            </a:r>
            <a:r>
              <a:rPr lang="en-GB" dirty="0"/>
              <a:t>control over the software’s </a:t>
            </a:r>
            <a:r>
              <a:rPr lang="en-GB" b="1" dirty="0" smtClean="0"/>
              <a:t>day-to-day functions</a:t>
            </a:r>
          </a:p>
          <a:p>
            <a:pPr>
              <a:lnSpc>
                <a:spcPct val="150000"/>
              </a:lnSpc>
            </a:pPr>
            <a:r>
              <a:rPr lang="en-GB" dirty="0"/>
              <a:t> </a:t>
            </a:r>
            <a:r>
              <a:rPr lang="en-GB" dirty="0" smtClean="0"/>
              <a:t>Maintaining </a:t>
            </a:r>
            <a:r>
              <a:rPr lang="en-GB" dirty="0"/>
              <a:t>control over </a:t>
            </a:r>
            <a:r>
              <a:rPr lang="en-GB" b="1" dirty="0"/>
              <a:t>software </a:t>
            </a:r>
            <a:r>
              <a:rPr lang="en-GB" b="1" dirty="0" smtClean="0"/>
              <a:t>modification</a:t>
            </a:r>
          </a:p>
          <a:p>
            <a:pPr>
              <a:lnSpc>
                <a:spcPct val="150000"/>
              </a:lnSpc>
            </a:pPr>
            <a:r>
              <a:rPr lang="en-GB" dirty="0"/>
              <a:t> </a:t>
            </a:r>
            <a:r>
              <a:rPr lang="en-GB" b="1" dirty="0" smtClean="0"/>
              <a:t>Perfecting</a:t>
            </a:r>
            <a:r>
              <a:rPr lang="en-GB" dirty="0" smtClean="0"/>
              <a:t> </a:t>
            </a:r>
            <a:r>
              <a:rPr lang="en-GB" dirty="0"/>
              <a:t>existing </a:t>
            </a:r>
            <a:r>
              <a:rPr lang="en-GB" dirty="0" smtClean="0"/>
              <a:t>functions</a:t>
            </a:r>
          </a:p>
          <a:p>
            <a:pPr>
              <a:lnSpc>
                <a:spcPct val="150000"/>
              </a:lnSpc>
            </a:pPr>
            <a:r>
              <a:rPr lang="en-GB" dirty="0"/>
              <a:t> </a:t>
            </a:r>
            <a:r>
              <a:rPr lang="en-GB" b="1" dirty="0" smtClean="0"/>
              <a:t>Identifying </a:t>
            </a:r>
            <a:r>
              <a:rPr lang="en-GB" b="1" dirty="0"/>
              <a:t>security threats </a:t>
            </a:r>
            <a:r>
              <a:rPr lang="en-GB" dirty="0"/>
              <a:t>and </a:t>
            </a:r>
            <a:r>
              <a:rPr lang="en-GB" b="1" dirty="0"/>
              <a:t>fixing security </a:t>
            </a:r>
            <a:r>
              <a:rPr lang="en-GB" b="1" dirty="0" smtClean="0"/>
              <a:t>vulnerabilities</a:t>
            </a:r>
          </a:p>
          <a:p>
            <a:pPr>
              <a:lnSpc>
                <a:spcPct val="150000"/>
              </a:lnSpc>
            </a:pPr>
            <a:r>
              <a:rPr lang="en-GB" dirty="0"/>
              <a:t> </a:t>
            </a:r>
            <a:r>
              <a:rPr lang="en-GB" b="1" dirty="0" smtClean="0"/>
              <a:t>Preventing </a:t>
            </a:r>
            <a:r>
              <a:rPr lang="en-GB" b="1" dirty="0"/>
              <a:t>software performance </a:t>
            </a:r>
            <a:r>
              <a:rPr lang="en-GB" dirty="0"/>
              <a:t>from degrading to unacceptable levels.</a:t>
            </a:r>
            <a:endParaRPr lang="en-US" dirty="0"/>
          </a:p>
        </p:txBody>
      </p:sp>
    </p:spTree>
    <p:extLst>
      <p:ext uri="{BB962C8B-B14F-4D97-AF65-F5344CB8AC3E}">
        <p14:creationId xmlns:p14="http://schemas.microsoft.com/office/powerpoint/2010/main" val="231000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Categories of Maintenance</a:t>
            </a:r>
          </a:p>
        </p:txBody>
      </p:sp>
      <p:graphicFrame>
        <p:nvGraphicFramePr>
          <p:cNvPr id="4" name="Content Placeholder 3"/>
          <p:cNvGraphicFramePr>
            <a:graphicFrameLocks noGrp="1"/>
          </p:cNvGraphicFramePr>
          <p:nvPr>
            <p:ph idx="1"/>
            <p:extLst/>
          </p:nvPr>
        </p:nvGraphicFramePr>
        <p:xfrm>
          <a:off x="171451" y="1828800"/>
          <a:ext cx="8829674" cy="48577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171451" y="4762501"/>
            <a:ext cx="2986088" cy="1477328"/>
          </a:xfrm>
          <a:prstGeom prst="rect">
            <a:avLst/>
          </a:prstGeom>
        </p:spPr>
        <p:txBody>
          <a:bodyPr wrap="square">
            <a:spAutoFit/>
          </a:bodyPr>
          <a:lstStyle/>
          <a:p>
            <a:r>
              <a:rPr lang="en-GB" i="1" dirty="0" smtClean="0"/>
              <a:t>A generic </a:t>
            </a:r>
            <a:r>
              <a:rPr lang="en-GB" i="1" dirty="0"/>
              <a:t>term used to </a:t>
            </a:r>
            <a:r>
              <a:rPr lang="en-GB" b="1" i="1" dirty="0">
                <a:solidFill>
                  <a:srgbClr val="C00000"/>
                </a:solidFill>
              </a:rPr>
              <a:t>identify proposed modifications</a:t>
            </a:r>
            <a:r>
              <a:rPr lang="en-GB" i="1" dirty="0"/>
              <a:t> to a software product that is being maintained </a:t>
            </a:r>
            <a:endParaRPr lang="en-US" i="1" dirty="0"/>
          </a:p>
        </p:txBody>
      </p:sp>
    </p:spTree>
    <p:extLst>
      <p:ext uri="{BB962C8B-B14F-4D97-AF65-F5344CB8AC3E}">
        <p14:creationId xmlns:p14="http://schemas.microsoft.com/office/powerpoint/2010/main" val="398156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Corrective Maintenance</a:t>
            </a:r>
            <a:endParaRPr lang="en-US" dirty="0"/>
          </a:p>
        </p:txBody>
      </p:sp>
      <p:sp>
        <p:nvSpPr>
          <p:cNvPr id="3" name="Content Placeholder 2"/>
          <p:cNvSpPr>
            <a:spLocks noGrp="1"/>
          </p:cNvSpPr>
          <p:nvPr>
            <p:ph idx="1"/>
          </p:nvPr>
        </p:nvSpPr>
        <p:spPr/>
        <p:txBody>
          <a:bodyPr/>
          <a:lstStyle/>
          <a:p>
            <a:pPr>
              <a:lnSpc>
                <a:spcPct val="150000"/>
              </a:lnSpc>
            </a:pPr>
            <a:r>
              <a:rPr lang="en-US" dirty="0" smtClean="0"/>
              <a:t> R</a:t>
            </a:r>
            <a:r>
              <a:rPr lang="en-GB" dirty="0" err="1" smtClean="0"/>
              <a:t>eactive</a:t>
            </a:r>
            <a:r>
              <a:rPr lang="en-GB" dirty="0" smtClean="0"/>
              <a:t> </a:t>
            </a:r>
            <a:r>
              <a:rPr lang="en-GB" dirty="0"/>
              <a:t>modification (or repairs) of a software product </a:t>
            </a:r>
            <a:endParaRPr lang="en-US" dirty="0" smtClean="0"/>
          </a:p>
          <a:p>
            <a:pPr>
              <a:lnSpc>
                <a:spcPct val="150000"/>
              </a:lnSpc>
            </a:pPr>
            <a:endParaRPr lang="en-US" dirty="0"/>
          </a:p>
          <a:p>
            <a:pPr>
              <a:lnSpc>
                <a:spcPct val="150000"/>
              </a:lnSpc>
            </a:pPr>
            <a:r>
              <a:rPr lang="en-US" dirty="0" smtClean="0"/>
              <a:t> </a:t>
            </a:r>
            <a:r>
              <a:rPr lang="en-GB" dirty="0" smtClean="0"/>
              <a:t>Performed </a:t>
            </a:r>
            <a:r>
              <a:rPr lang="en-GB" b="1" dirty="0">
                <a:solidFill>
                  <a:srgbClr val="C00000"/>
                </a:solidFill>
              </a:rPr>
              <a:t>after delivery </a:t>
            </a:r>
            <a:r>
              <a:rPr lang="en-GB" dirty="0"/>
              <a:t>to correct discovered </a:t>
            </a:r>
            <a:r>
              <a:rPr lang="en-GB" dirty="0" smtClean="0"/>
              <a:t>problem</a:t>
            </a:r>
          </a:p>
          <a:p>
            <a:pPr>
              <a:lnSpc>
                <a:spcPct val="150000"/>
              </a:lnSpc>
            </a:pPr>
            <a:endParaRPr lang="en-GB" dirty="0"/>
          </a:p>
          <a:p>
            <a:pPr>
              <a:lnSpc>
                <a:spcPct val="150000"/>
              </a:lnSpc>
            </a:pPr>
            <a:r>
              <a:rPr lang="en-GB" dirty="0" smtClean="0"/>
              <a:t>Emergency maintenance</a:t>
            </a:r>
          </a:p>
          <a:p>
            <a:pPr lvl="1">
              <a:lnSpc>
                <a:spcPct val="150000"/>
              </a:lnSpc>
            </a:pPr>
            <a:r>
              <a:rPr lang="en-GB" dirty="0"/>
              <a:t> </a:t>
            </a:r>
            <a:r>
              <a:rPr lang="en-GB" dirty="0" smtClean="0"/>
              <a:t>Unscheduled </a:t>
            </a:r>
            <a:r>
              <a:rPr lang="en-GB" dirty="0"/>
              <a:t>modification performed </a:t>
            </a:r>
            <a:endParaRPr lang="en-GB" dirty="0" smtClean="0"/>
          </a:p>
          <a:p>
            <a:pPr lvl="1">
              <a:lnSpc>
                <a:spcPct val="150000"/>
              </a:lnSpc>
            </a:pPr>
            <a:r>
              <a:rPr lang="en-GB" dirty="0"/>
              <a:t> </a:t>
            </a:r>
            <a:r>
              <a:rPr lang="en-GB" dirty="0" smtClean="0"/>
              <a:t>To </a:t>
            </a:r>
            <a:r>
              <a:rPr lang="en-GB" dirty="0"/>
              <a:t>temporarily keep a software product operational pending corrective maintenance</a:t>
            </a:r>
            <a:endParaRPr lang="en-US" dirty="0"/>
          </a:p>
        </p:txBody>
      </p:sp>
    </p:spTree>
    <p:extLst>
      <p:ext uri="{BB962C8B-B14F-4D97-AF65-F5344CB8AC3E}">
        <p14:creationId xmlns:p14="http://schemas.microsoft.com/office/powerpoint/2010/main" val="62357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Maintenance</a:t>
            </a:r>
            <a:endParaRPr lang="en-US" dirty="0"/>
          </a:p>
        </p:txBody>
      </p:sp>
      <p:sp>
        <p:nvSpPr>
          <p:cNvPr id="3" name="Content Placeholder 2"/>
          <p:cNvSpPr>
            <a:spLocks noGrp="1"/>
          </p:cNvSpPr>
          <p:nvPr>
            <p:ph idx="1"/>
          </p:nvPr>
        </p:nvSpPr>
        <p:spPr/>
        <p:txBody>
          <a:bodyPr/>
          <a:lstStyle/>
          <a:p>
            <a:r>
              <a:rPr lang="en-US" dirty="0" smtClean="0"/>
              <a:t> </a:t>
            </a:r>
            <a:r>
              <a:rPr lang="en-GB" dirty="0" smtClean="0"/>
              <a:t>Modification </a:t>
            </a:r>
            <a:r>
              <a:rPr lang="en-GB" dirty="0"/>
              <a:t>of a software product performed after delivery </a:t>
            </a:r>
            <a:endParaRPr lang="en-GB" dirty="0" smtClean="0"/>
          </a:p>
          <a:p>
            <a:endParaRPr lang="en-GB" dirty="0" smtClean="0"/>
          </a:p>
          <a:p>
            <a:r>
              <a:rPr lang="en-GB" dirty="0"/>
              <a:t> </a:t>
            </a:r>
            <a:r>
              <a:rPr lang="en-GB" dirty="0" smtClean="0"/>
              <a:t>To </a:t>
            </a:r>
            <a:r>
              <a:rPr lang="en-GB" dirty="0"/>
              <a:t>keep a software product usable in a </a:t>
            </a:r>
            <a:r>
              <a:rPr lang="en-GB" b="1" dirty="0">
                <a:solidFill>
                  <a:srgbClr val="C00000"/>
                </a:solidFill>
              </a:rPr>
              <a:t>changed or changing environment. </a:t>
            </a:r>
            <a:endParaRPr lang="en-GB" b="1" dirty="0" smtClean="0">
              <a:solidFill>
                <a:srgbClr val="C00000"/>
              </a:solidFill>
            </a:endParaRPr>
          </a:p>
          <a:p>
            <a:endParaRPr lang="en-US" b="1" dirty="0" smtClean="0">
              <a:solidFill>
                <a:srgbClr val="C00000"/>
              </a:solidFill>
            </a:endParaRPr>
          </a:p>
          <a:p>
            <a:r>
              <a:rPr lang="en-US" b="1" dirty="0">
                <a:solidFill>
                  <a:srgbClr val="C00000"/>
                </a:solidFill>
              </a:rPr>
              <a:t> </a:t>
            </a:r>
            <a:r>
              <a:rPr lang="en-US" b="1" dirty="0" smtClean="0">
                <a:solidFill>
                  <a:srgbClr val="0000FF"/>
                </a:solidFill>
              </a:rPr>
              <a:t>E.g. Operating system</a:t>
            </a:r>
            <a:endParaRPr lang="en-GB" b="1" dirty="0" smtClean="0">
              <a:solidFill>
                <a:srgbClr val="0000FF"/>
              </a:solidFill>
            </a:endParaRPr>
          </a:p>
        </p:txBody>
      </p:sp>
    </p:spTree>
    <p:extLst>
      <p:ext uri="{BB962C8B-B14F-4D97-AF65-F5344CB8AC3E}">
        <p14:creationId xmlns:p14="http://schemas.microsoft.com/office/powerpoint/2010/main" val="2872796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Perfective maintenance</a:t>
            </a:r>
          </a:p>
        </p:txBody>
      </p:sp>
      <p:sp>
        <p:nvSpPr>
          <p:cNvPr id="3" name="Content Placeholder 2"/>
          <p:cNvSpPr>
            <a:spLocks noGrp="1"/>
          </p:cNvSpPr>
          <p:nvPr>
            <p:ph idx="1"/>
          </p:nvPr>
        </p:nvSpPr>
        <p:spPr/>
        <p:txBody>
          <a:bodyPr/>
          <a:lstStyle/>
          <a:p>
            <a:pPr>
              <a:lnSpc>
                <a:spcPct val="150000"/>
              </a:lnSpc>
            </a:pPr>
            <a:r>
              <a:rPr lang="en-US" dirty="0" smtClean="0"/>
              <a:t> </a:t>
            </a:r>
            <a:r>
              <a:rPr lang="en-US" b="1" dirty="0" smtClean="0"/>
              <a:t>M</a:t>
            </a:r>
            <a:r>
              <a:rPr lang="en-GB" b="1" dirty="0" err="1" smtClean="0"/>
              <a:t>odification</a:t>
            </a:r>
            <a:r>
              <a:rPr lang="en-GB" dirty="0" smtClean="0"/>
              <a:t> </a:t>
            </a:r>
            <a:r>
              <a:rPr lang="en-GB" dirty="0"/>
              <a:t>of a software product after delivery </a:t>
            </a:r>
            <a:endParaRPr lang="en-GB" dirty="0" smtClean="0"/>
          </a:p>
          <a:p>
            <a:pPr>
              <a:lnSpc>
                <a:spcPct val="150000"/>
              </a:lnSpc>
            </a:pPr>
            <a:r>
              <a:rPr lang="en-GB" dirty="0"/>
              <a:t> </a:t>
            </a:r>
            <a:r>
              <a:rPr lang="en-GB" dirty="0" smtClean="0"/>
              <a:t>To </a:t>
            </a:r>
            <a:r>
              <a:rPr lang="en-GB" dirty="0"/>
              <a:t>provide </a:t>
            </a:r>
            <a:r>
              <a:rPr lang="en-GB" b="1" dirty="0"/>
              <a:t>enhancement</a:t>
            </a:r>
            <a:r>
              <a:rPr lang="en-GB" dirty="0"/>
              <a:t>s for users, </a:t>
            </a:r>
            <a:endParaRPr lang="en-GB" dirty="0" smtClean="0"/>
          </a:p>
          <a:p>
            <a:pPr>
              <a:lnSpc>
                <a:spcPct val="150000"/>
              </a:lnSpc>
            </a:pPr>
            <a:r>
              <a:rPr lang="en-GB" dirty="0"/>
              <a:t> </a:t>
            </a:r>
            <a:r>
              <a:rPr lang="en-GB" dirty="0" smtClean="0"/>
              <a:t>Improvement </a:t>
            </a:r>
            <a:r>
              <a:rPr lang="en-GB" dirty="0"/>
              <a:t>of </a:t>
            </a:r>
            <a:r>
              <a:rPr lang="en-GB" b="1" dirty="0"/>
              <a:t>program documentation</a:t>
            </a:r>
            <a:r>
              <a:rPr lang="en-GB" dirty="0"/>
              <a:t>, and </a:t>
            </a:r>
            <a:endParaRPr lang="en-GB" dirty="0" smtClean="0"/>
          </a:p>
          <a:p>
            <a:pPr>
              <a:lnSpc>
                <a:spcPct val="150000"/>
              </a:lnSpc>
            </a:pPr>
            <a:r>
              <a:rPr lang="en-GB" dirty="0"/>
              <a:t> </a:t>
            </a:r>
            <a:r>
              <a:rPr lang="en-GB" dirty="0" smtClean="0"/>
              <a:t>Recoding </a:t>
            </a:r>
            <a:r>
              <a:rPr lang="en-GB" dirty="0"/>
              <a:t>to improve software performance, maintainability, or other software attributes.</a:t>
            </a:r>
            <a:endParaRPr lang="en-US" dirty="0"/>
          </a:p>
        </p:txBody>
      </p:sp>
    </p:spTree>
    <p:extLst>
      <p:ext uri="{BB962C8B-B14F-4D97-AF65-F5344CB8AC3E}">
        <p14:creationId xmlns:p14="http://schemas.microsoft.com/office/powerpoint/2010/main" val="165100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pPr>
              <a:lnSpc>
                <a:spcPct val="150000"/>
              </a:lnSpc>
            </a:pPr>
            <a:r>
              <a:rPr lang="en-US" dirty="0" smtClean="0"/>
              <a:t> Software development life cycle</a:t>
            </a:r>
          </a:p>
          <a:p>
            <a:pPr lvl="1">
              <a:lnSpc>
                <a:spcPct val="150000"/>
              </a:lnSpc>
            </a:pPr>
            <a:r>
              <a:rPr lang="en-US" dirty="0"/>
              <a:t> </a:t>
            </a:r>
            <a:r>
              <a:rPr lang="en-US" dirty="0" smtClean="0"/>
              <a:t>Requirement analysis</a:t>
            </a:r>
          </a:p>
          <a:p>
            <a:pPr lvl="1">
              <a:lnSpc>
                <a:spcPct val="150000"/>
              </a:lnSpc>
            </a:pPr>
            <a:r>
              <a:rPr lang="en-US" dirty="0"/>
              <a:t> </a:t>
            </a:r>
            <a:r>
              <a:rPr lang="en-US" dirty="0" smtClean="0"/>
              <a:t>Design</a:t>
            </a:r>
          </a:p>
          <a:p>
            <a:pPr lvl="1">
              <a:lnSpc>
                <a:spcPct val="150000"/>
              </a:lnSpc>
            </a:pPr>
            <a:r>
              <a:rPr lang="en-US" dirty="0"/>
              <a:t> </a:t>
            </a:r>
            <a:r>
              <a:rPr lang="en-US" dirty="0" smtClean="0"/>
              <a:t>Coding</a:t>
            </a:r>
          </a:p>
          <a:p>
            <a:pPr lvl="1">
              <a:lnSpc>
                <a:spcPct val="150000"/>
              </a:lnSpc>
            </a:pPr>
            <a:r>
              <a:rPr lang="en-US" dirty="0"/>
              <a:t> </a:t>
            </a:r>
            <a:r>
              <a:rPr lang="en-US" dirty="0" smtClean="0"/>
              <a:t>Testing</a:t>
            </a:r>
          </a:p>
          <a:p>
            <a:pPr lvl="1">
              <a:lnSpc>
                <a:spcPct val="150000"/>
              </a:lnSpc>
            </a:pPr>
            <a:r>
              <a:rPr lang="en-US" dirty="0"/>
              <a:t> </a:t>
            </a:r>
            <a:r>
              <a:rPr lang="en-US" dirty="0" smtClean="0"/>
              <a:t>Deployment</a:t>
            </a:r>
          </a:p>
          <a:p>
            <a:pPr marL="0" indent="0">
              <a:lnSpc>
                <a:spcPct val="150000"/>
              </a:lnSpc>
              <a:buNone/>
            </a:pPr>
            <a:endParaRPr lang="en-US" dirty="0" smtClean="0"/>
          </a:p>
          <a:p>
            <a:pPr>
              <a:lnSpc>
                <a:spcPct val="150000"/>
              </a:lnSpc>
            </a:pPr>
            <a:endParaRPr lang="en-US" dirty="0"/>
          </a:p>
        </p:txBody>
      </p:sp>
    </p:spTree>
    <p:extLst>
      <p:ext uri="{BB962C8B-B14F-4D97-AF65-F5344CB8AC3E}">
        <p14:creationId xmlns:p14="http://schemas.microsoft.com/office/powerpoint/2010/main" val="311602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Preventive maintenance</a:t>
            </a:r>
          </a:p>
        </p:txBody>
      </p:sp>
      <p:sp>
        <p:nvSpPr>
          <p:cNvPr id="3" name="Content Placeholder 2"/>
          <p:cNvSpPr>
            <a:spLocks noGrp="1"/>
          </p:cNvSpPr>
          <p:nvPr>
            <p:ph idx="1"/>
          </p:nvPr>
        </p:nvSpPr>
        <p:spPr/>
        <p:txBody>
          <a:bodyPr/>
          <a:lstStyle/>
          <a:p>
            <a:pPr>
              <a:lnSpc>
                <a:spcPct val="200000"/>
              </a:lnSpc>
            </a:pPr>
            <a:r>
              <a:rPr lang="en-US" dirty="0" smtClean="0"/>
              <a:t> </a:t>
            </a:r>
            <a:r>
              <a:rPr lang="en-GB" dirty="0" smtClean="0"/>
              <a:t>Modification </a:t>
            </a:r>
            <a:r>
              <a:rPr lang="en-GB" dirty="0"/>
              <a:t>of a software product after delivery </a:t>
            </a:r>
            <a:endParaRPr lang="en-GB" dirty="0" smtClean="0"/>
          </a:p>
          <a:p>
            <a:pPr>
              <a:lnSpc>
                <a:spcPct val="200000"/>
              </a:lnSpc>
            </a:pPr>
            <a:r>
              <a:rPr lang="en-GB" dirty="0"/>
              <a:t> </a:t>
            </a:r>
            <a:r>
              <a:rPr lang="en-GB" dirty="0" smtClean="0"/>
              <a:t>To </a:t>
            </a:r>
            <a:r>
              <a:rPr lang="en-GB" dirty="0"/>
              <a:t>detect and correct latent faults in the software product before they become operational faults.</a:t>
            </a:r>
            <a:endParaRPr lang="en-US" dirty="0"/>
          </a:p>
        </p:txBody>
      </p:sp>
      <p:graphicFrame>
        <p:nvGraphicFramePr>
          <p:cNvPr id="4" name="Table 3"/>
          <p:cNvGraphicFramePr>
            <a:graphicFrameLocks noGrp="1"/>
          </p:cNvGraphicFramePr>
          <p:nvPr>
            <p:extLst/>
          </p:nvPr>
        </p:nvGraphicFramePr>
        <p:xfrm>
          <a:off x="1381125" y="4297363"/>
          <a:ext cx="6096000" cy="11887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70840">
                <a:tc>
                  <a:txBody>
                    <a:bodyPr/>
                    <a:lstStyle/>
                    <a:p>
                      <a:endParaRPr lang="en-US" sz="2000" dirty="0"/>
                    </a:p>
                  </a:txBody>
                  <a:tcPr/>
                </a:tc>
                <a:tc>
                  <a:txBody>
                    <a:bodyPr/>
                    <a:lstStyle/>
                    <a:p>
                      <a:r>
                        <a:rPr lang="en-US" sz="2000" dirty="0" smtClean="0"/>
                        <a:t>Correction</a:t>
                      </a:r>
                      <a:endParaRPr lang="en-US" sz="2000" dirty="0"/>
                    </a:p>
                  </a:txBody>
                  <a:tcPr/>
                </a:tc>
                <a:tc>
                  <a:txBody>
                    <a:bodyPr/>
                    <a:lstStyle/>
                    <a:p>
                      <a:r>
                        <a:rPr lang="en-US" sz="2000" dirty="0" smtClean="0"/>
                        <a:t>Enhancement</a:t>
                      </a:r>
                      <a:endParaRPr lang="en-US" sz="2000" dirty="0"/>
                    </a:p>
                  </a:txBody>
                  <a:tcPr/>
                </a:tc>
                <a:extLst>
                  <a:ext uri="{0D108BD9-81ED-4DB2-BD59-A6C34878D82A}">
                    <a16:rowId xmlns:a16="http://schemas.microsoft.com/office/drawing/2014/main" xmlns="" val="10000"/>
                  </a:ext>
                </a:extLst>
              </a:tr>
              <a:tr h="370840">
                <a:tc>
                  <a:txBody>
                    <a:bodyPr/>
                    <a:lstStyle/>
                    <a:p>
                      <a:r>
                        <a:rPr lang="en-US" sz="2000" dirty="0" smtClean="0"/>
                        <a:t>Proactive</a:t>
                      </a:r>
                      <a:endParaRPr lang="en-US" sz="2000"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0001"/>
                  </a:ext>
                </a:extLst>
              </a:tr>
              <a:tr h="370840">
                <a:tc>
                  <a:txBody>
                    <a:bodyPr/>
                    <a:lstStyle/>
                    <a:p>
                      <a:r>
                        <a:rPr lang="en-US" sz="2000" dirty="0" smtClean="0"/>
                        <a:t>Reactive</a:t>
                      </a:r>
                      <a:endParaRPr lang="en-US" sz="2000"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2"/>
                  </a:ext>
                </a:extLst>
              </a:tr>
            </a:tbl>
          </a:graphicData>
        </a:graphic>
      </p:graphicFrame>
      <p:graphicFrame>
        <p:nvGraphicFramePr>
          <p:cNvPr id="5" name="Table 4"/>
          <p:cNvGraphicFramePr>
            <a:graphicFrameLocks noGrp="1"/>
          </p:cNvGraphicFramePr>
          <p:nvPr>
            <p:extLst/>
          </p:nvPr>
        </p:nvGraphicFramePr>
        <p:xfrm>
          <a:off x="3413125" y="4693603"/>
          <a:ext cx="4064000" cy="79248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tblGrid>
              <a:tr h="370840">
                <a:tc>
                  <a:txBody>
                    <a:bodyPr/>
                    <a:lstStyle/>
                    <a:p>
                      <a:r>
                        <a:rPr lang="en-US" sz="2000" dirty="0" smtClean="0"/>
                        <a:t>Preventive</a:t>
                      </a:r>
                      <a:endParaRPr lang="en-US" sz="2000" dirty="0"/>
                    </a:p>
                  </a:txBody>
                  <a:tcPr/>
                </a:tc>
                <a:tc>
                  <a:txBody>
                    <a:bodyPr/>
                    <a:lstStyle/>
                    <a:p>
                      <a:r>
                        <a:rPr lang="en-US" sz="2000" dirty="0" smtClean="0"/>
                        <a:t>Perfective</a:t>
                      </a:r>
                      <a:endParaRPr lang="en-US" sz="2000" dirty="0"/>
                    </a:p>
                  </a:txBody>
                  <a:tcPr/>
                </a:tc>
                <a:extLst>
                  <a:ext uri="{0D108BD9-81ED-4DB2-BD59-A6C34878D82A}">
                    <a16:rowId xmlns:a16="http://schemas.microsoft.com/office/drawing/2014/main" xmlns="" val="10000"/>
                  </a:ext>
                </a:extLst>
              </a:tr>
              <a:tr h="370840">
                <a:tc>
                  <a:txBody>
                    <a:bodyPr/>
                    <a:lstStyle/>
                    <a:p>
                      <a:r>
                        <a:rPr lang="en-US" sz="2000" dirty="0" smtClean="0"/>
                        <a:t>Corrective</a:t>
                      </a:r>
                      <a:endParaRPr lang="en-US" sz="2000" dirty="0"/>
                    </a:p>
                  </a:txBody>
                  <a:tcPr/>
                </a:tc>
                <a:tc>
                  <a:txBody>
                    <a:bodyPr/>
                    <a:lstStyle/>
                    <a:p>
                      <a:r>
                        <a:rPr lang="en-US" sz="2000" dirty="0" smtClean="0"/>
                        <a:t>Adaptive</a:t>
                      </a:r>
                      <a:endParaRPr lang="en-US" sz="2000"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5640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lstStyle/>
          <a:p>
            <a:r>
              <a:rPr lang="en-GB" dirty="0"/>
              <a:t> </a:t>
            </a:r>
            <a:r>
              <a:rPr lang="en-GB" dirty="0" smtClean="0"/>
              <a:t>Issues </a:t>
            </a:r>
            <a:r>
              <a:rPr lang="en-GB" dirty="0"/>
              <a:t>must be dealt with to ensure the effective maintenance of software </a:t>
            </a:r>
            <a:endParaRPr lang="en-GB" dirty="0" smtClean="0"/>
          </a:p>
          <a:p>
            <a:r>
              <a:rPr lang="en-GB" dirty="0"/>
              <a:t> </a:t>
            </a:r>
            <a:r>
              <a:rPr lang="en-GB" dirty="0" smtClean="0"/>
              <a:t>E.g., </a:t>
            </a:r>
            <a:r>
              <a:rPr lang="en-GB" dirty="0"/>
              <a:t>trying to find a fault in software containing a large number of lines of code that another software engineer developed. </a:t>
            </a:r>
            <a:endParaRPr lang="en-GB" dirty="0" smtClean="0"/>
          </a:p>
          <a:p>
            <a:endParaRPr lang="en-GB" dirty="0"/>
          </a:p>
          <a:p>
            <a:r>
              <a:rPr lang="en-GB" dirty="0" smtClean="0"/>
              <a:t>Technical issues</a:t>
            </a:r>
          </a:p>
          <a:p>
            <a:endParaRPr lang="en-GB" dirty="0" smtClean="0"/>
          </a:p>
          <a:p>
            <a:r>
              <a:rPr lang="en-GB" dirty="0"/>
              <a:t> M</a:t>
            </a:r>
            <a:r>
              <a:rPr lang="en-GB" dirty="0" smtClean="0"/>
              <a:t>anagement issues</a:t>
            </a:r>
          </a:p>
          <a:p>
            <a:endParaRPr lang="en-GB" dirty="0" smtClean="0"/>
          </a:p>
          <a:p>
            <a:r>
              <a:rPr lang="en-GB" dirty="0"/>
              <a:t> C</a:t>
            </a:r>
            <a:r>
              <a:rPr lang="en-GB" dirty="0" smtClean="0"/>
              <a:t>ost estimation</a:t>
            </a:r>
          </a:p>
          <a:p>
            <a:endParaRPr lang="en-GB" dirty="0" smtClean="0"/>
          </a:p>
          <a:p>
            <a:r>
              <a:rPr lang="en-GB" dirty="0"/>
              <a:t> </a:t>
            </a:r>
            <a:r>
              <a:rPr lang="en-GB" dirty="0" smtClean="0"/>
              <a:t>Measurement</a:t>
            </a:r>
            <a:endParaRPr lang="en-US" dirty="0"/>
          </a:p>
        </p:txBody>
      </p:sp>
    </p:spTree>
    <p:extLst>
      <p:ext uri="{BB962C8B-B14F-4D97-AF65-F5344CB8AC3E}">
        <p14:creationId xmlns:p14="http://schemas.microsoft.com/office/powerpoint/2010/main" val="383745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Issues	</a:t>
            </a:r>
            <a:endParaRPr lang="en-US" dirty="0"/>
          </a:p>
        </p:txBody>
      </p:sp>
      <p:sp>
        <p:nvSpPr>
          <p:cNvPr id="3" name="Content Placeholder 2"/>
          <p:cNvSpPr>
            <a:spLocks noGrp="1"/>
          </p:cNvSpPr>
          <p:nvPr>
            <p:ph idx="1"/>
          </p:nvPr>
        </p:nvSpPr>
        <p:spPr/>
        <p:txBody>
          <a:bodyPr/>
          <a:lstStyle/>
          <a:p>
            <a:pPr>
              <a:lnSpc>
                <a:spcPct val="150000"/>
              </a:lnSpc>
            </a:pPr>
            <a:r>
              <a:rPr lang="en-US" dirty="0"/>
              <a:t> Limited </a:t>
            </a:r>
            <a:r>
              <a:rPr lang="en-US" dirty="0" smtClean="0"/>
              <a:t>Understanding</a:t>
            </a:r>
          </a:p>
          <a:p>
            <a:pPr>
              <a:lnSpc>
                <a:spcPct val="150000"/>
              </a:lnSpc>
            </a:pPr>
            <a:endParaRPr lang="en-US" dirty="0" smtClean="0"/>
          </a:p>
          <a:p>
            <a:pPr>
              <a:lnSpc>
                <a:spcPct val="150000"/>
              </a:lnSpc>
            </a:pPr>
            <a:r>
              <a:rPr lang="en-US" dirty="0"/>
              <a:t> </a:t>
            </a:r>
            <a:r>
              <a:rPr lang="en-US" dirty="0" smtClean="0"/>
              <a:t>Testing</a:t>
            </a:r>
          </a:p>
          <a:p>
            <a:pPr>
              <a:lnSpc>
                <a:spcPct val="150000"/>
              </a:lnSpc>
            </a:pPr>
            <a:endParaRPr lang="en-US" dirty="0" smtClean="0"/>
          </a:p>
          <a:p>
            <a:pPr>
              <a:lnSpc>
                <a:spcPct val="150000"/>
              </a:lnSpc>
            </a:pPr>
            <a:r>
              <a:rPr lang="en-US" dirty="0"/>
              <a:t> Impact </a:t>
            </a:r>
            <a:r>
              <a:rPr lang="en-US" dirty="0" smtClean="0"/>
              <a:t>Analysis</a:t>
            </a:r>
          </a:p>
          <a:p>
            <a:pPr>
              <a:lnSpc>
                <a:spcPct val="150000"/>
              </a:lnSpc>
            </a:pPr>
            <a:endParaRPr lang="en-US" dirty="0"/>
          </a:p>
          <a:p>
            <a:pPr>
              <a:lnSpc>
                <a:spcPct val="150000"/>
              </a:lnSpc>
            </a:pPr>
            <a:r>
              <a:rPr lang="en-US" dirty="0"/>
              <a:t> Maintainability</a:t>
            </a:r>
          </a:p>
        </p:txBody>
      </p:sp>
      <p:sp>
        <p:nvSpPr>
          <p:cNvPr id="4" name="Rectangle 3"/>
          <p:cNvSpPr/>
          <p:nvPr/>
        </p:nvSpPr>
        <p:spPr>
          <a:xfrm>
            <a:off x="776932" y="2359306"/>
            <a:ext cx="4123886" cy="369332"/>
          </a:xfrm>
          <a:prstGeom prst="rect">
            <a:avLst/>
          </a:prstGeom>
        </p:spPr>
        <p:txBody>
          <a:bodyPr wrap="none">
            <a:spAutoFit/>
          </a:bodyPr>
          <a:lstStyle/>
          <a:p>
            <a:pPr marL="285750" indent="-285750">
              <a:buFont typeface="Arial" panose="020B0604020202020204" pitchFamily="34" charset="0"/>
              <a:buChar char="•"/>
            </a:pPr>
            <a:r>
              <a:rPr lang="en-US" dirty="0"/>
              <a:t> </a:t>
            </a:r>
            <a:r>
              <a:rPr lang="en-US" dirty="0" smtClean="0"/>
              <a:t>Half </a:t>
            </a:r>
            <a:r>
              <a:rPr lang="en-US" dirty="0"/>
              <a:t>of the total maintenance effort </a:t>
            </a:r>
          </a:p>
        </p:txBody>
      </p:sp>
      <p:sp>
        <p:nvSpPr>
          <p:cNvPr id="5" name="Rectangle 4"/>
          <p:cNvSpPr/>
          <p:nvPr/>
        </p:nvSpPr>
        <p:spPr>
          <a:xfrm>
            <a:off x="776932" y="3547034"/>
            <a:ext cx="3743332" cy="369332"/>
          </a:xfrm>
          <a:prstGeom prst="rect">
            <a:avLst/>
          </a:prstGeom>
        </p:spPr>
        <p:txBody>
          <a:bodyPr wrap="none">
            <a:spAutoFit/>
          </a:bodyPr>
          <a:lstStyle/>
          <a:p>
            <a:pPr marL="285750" indent="-285750">
              <a:buFont typeface="Arial" panose="020B0604020202020204" pitchFamily="34" charset="0"/>
              <a:buChar char="•"/>
            </a:pPr>
            <a:r>
              <a:rPr lang="en-US" dirty="0"/>
              <a:t>The cost of repeating full testing</a:t>
            </a:r>
          </a:p>
        </p:txBody>
      </p:sp>
      <p:sp>
        <p:nvSpPr>
          <p:cNvPr id="6" name="Rectangle 5"/>
          <p:cNvSpPr/>
          <p:nvPr/>
        </p:nvSpPr>
        <p:spPr>
          <a:xfrm>
            <a:off x="776932" y="4819534"/>
            <a:ext cx="2191626" cy="369332"/>
          </a:xfrm>
          <a:prstGeom prst="rect">
            <a:avLst/>
          </a:prstGeom>
        </p:spPr>
        <p:txBody>
          <a:bodyPr wrap="none">
            <a:spAutoFit/>
          </a:bodyPr>
          <a:lstStyle/>
          <a:p>
            <a:pPr marL="285750" indent="-285750">
              <a:buFont typeface="Arial" panose="020B0604020202020204" pitchFamily="34" charset="0"/>
              <a:buChar char="•"/>
            </a:pPr>
            <a:r>
              <a:rPr lang="en-US" dirty="0" smtClean="0"/>
              <a:t>MR- PR analysis</a:t>
            </a:r>
            <a:endParaRPr lang="en-US" dirty="0"/>
          </a:p>
        </p:txBody>
      </p:sp>
      <p:sp>
        <p:nvSpPr>
          <p:cNvPr id="7" name="Rectangle 6"/>
          <p:cNvSpPr/>
          <p:nvPr/>
        </p:nvSpPr>
        <p:spPr>
          <a:xfrm>
            <a:off x="776932" y="5807631"/>
            <a:ext cx="5666731" cy="369332"/>
          </a:xfrm>
          <a:prstGeom prst="rect">
            <a:avLst/>
          </a:prstGeom>
        </p:spPr>
        <p:txBody>
          <a:bodyPr wrap="square">
            <a:spAutoFit/>
          </a:bodyPr>
          <a:lstStyle/>
          <a:p>
            <a:pPr marL="285750" indent="-285750">
              <a:buFont typeface="Arial" panose="020B0604020202020204" pitchFamily="34" charset="0"/>
              <a:buChar char="•"/>
            </a:pPr>
            <a:r>
              <a:rPr lang="en-GB" dirty="0" smtClean="0"/>
              <a:t>Capability </a:t>
            </a:r>
            <a:r>
              <a:rPr lang="en-GB" dirty="0"/>
              <a:t>of the software product to be modified</a:t>
            </a:r>
            <a:endParaRPr lang="en-US" dirty="0"/>
          </a:p>
        </p:txBody>
      </p:sp>
      <p:sp>
        <p:nvSpPr>
          <p:cNvPr id="8" name="Rectangle 7"/>
          <p:cNvSpPr/>
          <p:nvPr/>
        </p:nvSpPr>
        <p:spPr>
          <a:xfrm>
            <a:off x="4900818" y="3547034"/>
            <a:ext cx="4243182" cy="2862322"/>
          </a:xfrm>
          <a:prstGeom prst="rect">
            <a:avLst/>
          </a:prstGeom>
        </p:spPr>
        <p:txBody>
          <a:bodyPr wrap="square">
            <a:spAutoFit/>
          </a:bodyPr>
          <a:lstStyle/>
          <a:p>
            <a:r>
              <a:rPr lang="en-US" b="1" dirty="0" smtClean="0"/>
              <a:t>IEEE 14764 (Impact analysis)</a:t>
            </a:r>
          </a:p>
          <a:p>
            <a:endParaRPr lang="en-US" b="1" dirty="0" smtClean="0"/>
          </a:p>
          <a:p>
            <a:pPr marL="342900" indent="-342900">
              <a:buFont typeface="+mj-lt"/>
              <a:buAutoNum type="arabicPeriod"/>
            </a:pPr>
            <a:r>
              <a:rPr lang="en-US" dirty="0" smtClean="0"/>
              <a:t>analyze MRs/PRs;</a:t>
            </a:r>
          </a:p>
          <a:p>
            <a:pPr marL="342900" indent="-342900">
              <a:buFont typeface="+mj-lt"/>
              <a:buAutoNum type="arabicPeriod"/>
            </a:pPr>
            <a:r>
              <a:rPr lang="en-US" dirty="0" smtClean="0"/>
              <a:t>replicate </a:t>
            </a:r>
            <a:r>
              <a:rPr lang="en-US" dirty="0"/>
              <a:t>or verify the </a:t>
            </a:r>
            <a:r>
              <a:rPr lang="en-US" dirty="0" smtClean="0"/>
              <a:t>problem;</a:t>
            </a:r>
          </a:p>
          <a:p>
            <a:pPr marL="342900" indent="-342900">
              <a:buFont typeface="+mj-lt"/>
              <a:buAutoNum type="arabicPeriod"/>
            </a:pPr>
            <a:r>
              <a:rPr lang="en-US" dirty="0" smtClean="0"/>
              <a:t>develop </a:t>
            </a:r>
            <a:r>
              <a:rPr lang="en-US" dirty="0"/>
              <a:t>options for implementing the modification</a:t>
            </a:r>
            <a:r>
              <a:rPr lang="en-US" dirty="0" smtClean="0"/>
              <a:t>;</a:t>
            </a:r>
          </a:p>
          <a:p>
            <a:pPr marL="342900" indent="-342900">
              <a:buFont typeface="+mj-lt"/>
              <a:buAutoNum type="arabicPeriod"/>
            </a:pPr>
            <a:r>
              <a:rPr lang="en-US" dirty="0" smtClean="0"/>
              <a:t>document </a:t>
            </a:r>
            <a:r>
              <a:rPr lang="en-US" dirty="0"/>
              <a:t>the MR/PR, the results, and the execution </a:t>
            </a:r>
            <a:r>
              <a:rPr lang="en-US" dirty="0" smtClean="0"/>
              <a:t>options;</a:t>
            </a:r>
          </a:p>
          <a:p>
            <a:pPr marL="342900" indent="-342900">
              <a:buFont typeface="+mj-lt"/>
              <a:buAutoNum type="arabicPeriod"/>
            </a:pPr>
            <a:r>
              <a:rPr lang="en-US" dirty="0" smtClean="0"/>
              <a:t>obtain </a:t>
            </a:r>
            <a:r>
              <a:rPr lang="en-US" dirty="0"/>
              <a:t>approval for the selected modification option.</a:t>
            </a:r>
          </a:p>
        </p:txBody>
      </p:sp>
    </p:spTree>
    <p:extLst>
      <p:ext uri="{BB962C8B-B14F-4D97-AF65-F5344CB8AC3E}">
        <p14:creationId xmlns:p14="http://schemas.microsoft.com/office/powerpoint/2010/main" val="4020062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8"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Issues</a:t>
            </a:r>
            <a:endParaRPr lang="en-US" dirty="0"/>
          </a:p>
        </p:txBody>
      </p:sp>
      <p:sp>
        <p:nvSpPr>
          <p:cNvPr id="3" name="Content Placeholder 2"/>
          <p:cNvSpPr>
            <a:spLocks noGrp="1"/>
          </p:cNvSpPr>
          <p:nvPr>
            <p:ph idx="1"/>
          </p:nvPr>
        </p:nvSpPr>
        <p:spPr>
          <a:xfrm>
            <a:off x="628650" y="1825625"/>
            <a:ext cx="7886700" cy="4732338"/>
          </a:xfrm>
        </p:spPr>
        <p:txBody>
          <a:bodyPr>
            <a:normAutofit lnSpcReduction="10000"/>
          </a:bodyPr>
          <a:lstStyle/>
          <a:p>
            <a:r>
              <a:rPr lang="en-US" dirty="0" smtClean="0"/>
              <a:t> Alignment with Organizational  Objectives</a:t>
            </a:r>
          </a:p>
          <a:p>
            <a:pPr>
              <a:lnSpc>
                <a:spcPct val="100000"/>
              </a:lnSpc>
            </a:pPr>
            <a:endParaRPr lang="en-US" dirty="0" smtClean="0"/>
          </a:p>
          <a:p>
            <a:endParaRPr lang="en-US" dirty="0" smtClean="0"/>
          </a:p>
          <a:p>
            <a:r>
              <a:rPr lang="en-US" dirty="0" smtClean="0"/>
              <a:t> Staffing</a:t>
            </a:r>
          </a:p>
          <a:p>
            <a:endParaRPr lang="en-US" dirty="0" smtClean="0"/>
          </a:p>
          <a:p>
            <a:endParaRPr lang="en-US" dirty="0" smtClean="0"/>
          </a:p>
          <a:p>
            <a:r>
              <a:rPr lang="en-US" dirty="0" smtClean="0"/>
              <a:t> Process</a:t>
            </a:r>
          </a:p>
          <a:p>
            <a:endParaRPr lang="en-US" dirty="0" smtClean="0"/>
          </a:p>
          <a:p>
            <a:endParaRPr lang="en-US" dirty="0" smtClean="0"/>
          </a:p>
          <a:p>
            <a:r>
              <a:rPr lang="en-US" dirty="0" smtClean="0"/>
              <a:t> Organizational Aspects of Maintenance</a:t>
            </a:r>
          </a:p>
          <a:p>
            <a:endParaRPr lang="en-US" dirty="0" smtClean="0"/>
          </a:p>
          <a:p>
            <a:endParaRPr lang="en-US" dirty="0" smtClean="0"/>
          </a:p>
          <a:p>
            <a:r>
              <a:rPr lang="en-US" dirty="0" smtClean="0"/>
              <a:t> Outsourcing</a:t>
            </a:r>
            <a:endParaRPr lang="en-US" dirty="0"/>
          </a:p>
        </p:txBody>
      </p:sp>
      <p:sp>
        <p:nvSpPr>
          <p:cNvPr id="4" name="Rectangle 3"/>
          <p:cNvSpPr/>
          <p:nvPr/>
        </p:nvSpPr>
        <p:spPr>
          <a:xfrm>
            <a:off x="1200149" y="2305735"/>
            <a:ext cx="6443663" cy="369332"/>
          </a:xfrm>
          <a:prstGeom prst="rect">
            <a:avLst/>
          </a:prstGeom>
        </p:spPr>
        <p:txBody>
          <a:bodyPr wrap="square">
            <a:spAutoFit/>
          </a:bodyPr>
          <a:lstStyle/>
          <a:p>
            <a:pPr marL="285750" indent="-285750">
              <a:buFont typeface="Arial" panose="020B0604020202020204" pitchFamily="34" charset="0"/>
              <a:buChar char="•"/>
            </a:pPr>
            <a:r>
              <a:rPr lang="en-US" dirty="0" smtClean="0"/>
              <a:t>How </a:t>
            </a:r>
            <a:r>
              <a:rPr lang="en-US" dirty="0"/>
              <a:t>to demonstrate the return on investment</a:t>
            </a:r>
          </a:p>
        </p:txBody>
      </p:sp>
      <p:sp>
        <p:nvSpPr>
          <p:cNvPr id="5" name="Rectangle 4"/>
          <p:cNvSpPr/>
          <p:nvPr/>
        </p:nvSpPr>
        <p:spPr>
          <a:xfrm>
            <a:off x="1200148" y="3447471"/>
            <a:ext cx="6443663" cy="369332"/>
          </a:xfrm>
          <a:prstGeom prst="rect">
            <a:avLst/>
          </a:prstGeom>
        </p:spPr>
        <p:txBody>
          <a:bodyPr wrap="square">
            <a:spAutoFit/>
          </a:bodyPr>
          <a:lstStyle/>
          <a:p>
            <a:pPr marL="285750" indent="-285750">
              <a:buFont typeface="Arial" panose="020B0604020202020204" pitchFamily="34" charset="0"/>
              <a:buChar char="•"/>
            </a:pPr>
            <a:r>
              <a:rPr lang="en-US" dirty="0" smtClean="0"/>
              <a:t>To attract and keep software maintenance staff</a:t>
            </a:r>
            <a:endParaRPr lang="en-US" dirty="0"/>
          </a:p>
        </p:txBody>
      </p:sp>
      <p:sp>
        <p:nvSpPr>
          <p:cNvPr id="6" name="Rectangle 5"/>
          <p:cNvSpPr/>
          <p:nvPr/>
        </p:nvSpPr>
        <p:spPr>
          <a:xfrm>
            <a:off x="1200148" y="4431849"/>
            <a:ext cx="6443663" cy="369332"/>
          </a:xfrm>
          <a:prstGeom prst="rect">
            <a:avLst/>
          </a:prstGeom>
        </p:spPr>
        <p:txBody>
          <a:bodyPr wrap="square">
            <a:spAutoFit/>
          </a:bodyPr>
          <a:lstStyle/>
          <a:p>
            <a:pPr marL="285750" indent="-285750">
              <a:buFont typeface="Arial" panose="020B0604020202020204" pitchFamily="34" charset="0"/>
              <a:buChar char="•"/>
            </a:pPr>
            <a:r>
              <a:rPr lang="en-US" dirty="0" smtClean="0"/>
              <a:t>Unique set of activities for maintenance</a:t>
            </a:r>
            <a:endParaRPr lang="en-US" dirty="0"/>
          </a:p>
        </p:txBody>
      </p:sp>
    </p:spTree>
    <p:extLst>
      <p:ext uri="{BB962C8B-B14F-4D97-AF65-F5344CB8AC3E}">
        <p14:creationId xmlns:p14="http://schemas.microsoft.com/office/powerpoint/2010/main" val="23074545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Maintenance Phases</a:t>
            </a:r>
            <a:endParaRPr lang="en-US" dirty="0"/>
          </a:p>
        </p:txBody>
      </p:sp>
      <p:sp>
        <p:nvSpPr>
          <p:cNvPr id="3" name="Content Placeholder 2"/>
          <p:cNvSpPr>
            <a:spLocks noGrp="1"/>
          </p:cNvSpPr>
          <p:nvPr>
            <p:ph idx="1"/>
          </p:nvPr>
        </p:nvSpPr>
        <p:spPr>
          <a:xfrm>
            <a:off x="628650" y="1825624"/>
            <a:ext cx="7886700" cy="4589463"/>
          </a:xfrm>
        </p:spPr>
        <p:txBody>
          <a:bodyPr/>
          <a:lstStyle/>
          <a:p>
            <a:r>
              <a:rPr lang="en-US" dirty="0" smtClean="0"/>
              <a:t> </a:t>
            </a:r>
            <a:r>
              <a:rPr lang="en-GB" dirty="0"/>
              <a:t> </a:t>
            </a:r>
            <a:r>
              <a:rPr lang="en-GB" dirty="0" smtClean="0"/>
              <a:t>Changes </a:t>
            </a:r>
            <a:r>
              <a:rPr lang="en-GB" dirty="0"/>
              <a:t>to the software process through a </a:t>
            </a:r>
            <a:r>
              <a:rPr lang="en-GB" dirty="0" smtClean="0"/>
              <a:t>defined maintenance</a:t>
            </a:r>
          </a:p>
          <a:p>
            <a:pPr lvl="1">
              <a:lnSpc>
                <a:spcPct val="150000"/>
              </a:lnSpc>
            </a:pPr>
            <a:r>
              <a:rPr lang="en-GB" dirty="0"/>
              <a:t> </a:t>
            </a:r>
            <a:r>
              <a:rPr lang="en-GB" dirty="0" smtClean="0"/>
              <a:t>Problem/modification identification</a:t>
            </a:r>
            <a:r>
              <a:rPr lang="en-GB" dirty="0"/>
              <a:t>, </a:t>
            </a:r>
            <a:r>
              <a:rPr lang="en-GB" dirty="0" smtClean="0"/>
              <a:t>classification</a:t>
            </a:r>
            <a:r>
              <a:rPr lang="en-GB" dirty="0"/>
              <a:t>, and </a:t>
            </a:r>
            <a:r>
              <a:rPr lang="en-GB" dirty="0" smtClean="0"/>
              <a:t>prioritization;</a:t>
            </a:r>
          </a:p>
          <a:p>
            <a:pPr lvl="1">
              <a:lnSpc>
                <a:spcPct val="150000"/>
              </a:lnSpc>
            </a:pPr>
            <a:r>
              <a:rPr lang="en-GB" dirty="0"/>
              <a:t> </a:t>
            </a:r>
            <a:r>
              <a:rPr lang="en-GB" dirty="0" smtClean="0"/>
              <a:t>Analysis;</a:t>
            </a:r>
          </a:p>
          <a:p>
            <a:pPr lvl="1">
              <a:lnSpc>
                <a:spcPct val="150000"/>
              </a:lnSpc>
            </a:pPr>
            <a:r>
              <a:rPr lang="en-GB" dirty="0"/>
              <a:t> </a:t>
            </a:r>
            <a:r>
              <a:rPr lang="en-GB" dirty="0" smtClean="0"/>
              <a:t>Design</a:t>
            </a:r>
            <a:r>
              <a:rPr lang="en-GB" dirty="0"/>
              <a:t>; </a:t>
            </a:r>
          </a:p>
          <a:p>
            <a:pPr lvl="1">
              <a:lnSpc>
                <a:spcPct val="150000"/>
              </a:lnSpc>
            </a:pPr>
            <a:r>
              <a:rPr lang="en-GB" dirty="0" smtClean="0"/>
              <a:t> Implementation</a:t>
            </a:r>
            <a:r>
              <a:rPr lang="en-GB" dirty="0"/>
              <a:t>; </a:t>
            </a:r>
          </a:p>
          <a:p>
            <a:pPr lvl="1">
              <a:lnSpc>
                <a:spcPct val="150000"/>
              </a:lnSpc>
            </a:pPr>
            <a:r>
              <a:rPr lang="en-GB" dirty="0" smtClean="0"/>
              <a:t> Regression/system </a:t>
            </a:r>
            <a:r>
              <a:rPr lang="en-GB" dirty="0"/>
              <a:t>testing; </a:t>
            </a:r>
          </a:p>
          <a:p>
            <a:pPr lvl="1">
              <a:lnSpc>
                <a:spcPct val="150000"/>
              </a:lnSpc>
            </a:pPr>
            <a:r>
              <a:rPr lang="en-GB" dirty="0" smtClean="0"/>
              <a:t> Acceptance </a:t>
            </a:r>
            <a:r>
              <a:rPr lang="en-GB" dirty="0"/>
              <a:t>testing; </a:t>
            </a:r>
          </a:p>
          <a:p>
            <a:pPr lvl="1">
              <a:lnSpc>
                <a:spcPct val="150000"/>
              </a:lnSpc>
            </a:pPr>
            <a:r>
              <a:rPr lang="en-GB" dirty="0" smtClean="0"/>
              <a:t> Delivery</a:t>
            </a:r>
            <a:r>
              <a:rPr lang="en-GB" dirty="0"/>
              <a:t>. </a:t>
            </a:r>
            <a:endParaRPr lang="en-US" dirty="0"/>
          </a:p>
        </p:txBody>
      </p:sp>
    </p:spTree>
    <p:extLst>
      <p:ext uri="{BB962C8B-B14F-4D97-AF65-F5344CB8AC3E}">
        <p14:creationId xmlns:p14="http://schemas.microsoft.com/office/powerpoint/2010/main" val="2232485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Software Change</a:t>
            </a:r>
            <a:endParaRPr lang="en-US" dirty="0"/>
          </a:p>
        </p:txBody>
      </p:sp>
      <p:sp>
        <p:nvSpPr>
          <p:cNvPr id="4" name="Rounded Rectangle 3"/>
          <p:cNvSpPr/>
          <p:nvPr/>
        </p:nvSpPr>
        <p:spPr>
          <a:xfrm>
            <a:off x="1008529" y="1896035"/>
            <a:ext cx="3012142" cy="739589"/>
          </a:xfrm>
          <a:prstGeom prst="round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Adaptive Change</a:t>
            </a:r>
            <a:endParaRPr lang="en-US" dirty="0"/>
          </a:p>
        </p:txBody>
      </p:sp>
      <p:sp>
        <p:nvSpPr>
          <p:cNvPr id="5" name="Rounded Rectangle 4"/>
          <p:cNvSpPr/>
          <p:nvPr/>
        </p:nvSpPr>
        <p:spPr>
          <a:xfrm>
            <a:off x="5020235" y="1896035"/>
            <a:ext cx="3012142" cy="739589"/>
          </a:xfrm>
          <a:prstGeom prst="round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Perfective Change</a:t>
            </a:r>
            <a:endParaRPr lang="en-US" dirty="0"/>
          </a:p>
        </p:txBody>
      </p:sp>
      <p:sp>
        <p:nvSpPr>
          <p:cNvPr id="6" name="Rounded Rectangle 5"/>
          <p:cNvSpPr/>
          <p:nvPr/>
        </p:nvSpPr>
        <p:spPr>
          <a:xfrm>
            <a:off x="3065929" y="3769658"/>
            <a:ext cx="3012142" cy="739589"/>
          </a:xfrm>
          <a:prstGeom prst="round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Corrective Change</a:t>
            </a:r>
            <a:endParaRPr lang="en-US" dirty="0"/>
          </a:p>
        </p:txBody>
      </p:sp>
      <p:sp>
        <p:nvSpPr>
          <p:cNvPr id="7" name="Rounded Rectangle 6"/>
          <p:cNvSpPr/>
          <p:nvPr/>
        </p:nvSpPr>
        <p:spPr>
          <a:xfrm>
            <a:off x="3065929" y="5273486"/>
            <a:ext cx="3012142" cy="739589"/>
          </a:xfrm>
          <a:prstGeom prst="round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Preventive Change</a:t>
            </a:r>
            <a:endParaRPr lang="en-US" dirty="0"/>
          </a:p>
        </p:txBody>
      </p:sp>
    </p:spTree>
    <p:extLst>
      <p:ext uri="{BB962C8B-B14F-4D97-AF65-F5344CB8AC3E}">
        <p14:creationId xmlns:p14="http://schemas.microsoft.com/office/powerpoint/2010/main" val="2009482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Software Change</a:t>
            </a:r>
            <a:endParaRPr lang="en-US" dirty="0"/>
          </a:p>
        </p:txBody>
      </p:sp>
      <p:sp>
        <p:nvSpPr>
          <p:cNvPr id="4" name="Rounded Rectangle 3"/>
          <p:cNvSpPr/>
          <p:nvPr/>
        </p:nvSpPr>
        <p:spPr>
          <a:xfrm>
            <a:off x="1008529" y="1896035"/>
            <a:ext cx="3012142" cy="739589"/>
          </a:xfrm>
          <a:prstGeom prst="round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Adaptive Change</a:t>
            </a:r>
            <a:endParaRPr lang="en-US" dirty="0"/>
          </a:p>
        </p:txBody>
      </p:sp>
      <p:sp>
        <p:nvSpPr>
          <p:cNvPr id="5" name="Rounded Rectangle 4"/>
          <p:cNvSpPr/>
          <p:nvPr/>
        </p:nvSpPr>
        <p:spPr>
          <a:xfrm>
            <a:off x="5020235" y="1896035"/>
            <a:ext cx="3012142" cy="739589"/>
          </a:xfrm>
          <a:prstGeom prst="round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Perfective Change</a:t>
            </a:r>
            <a:endParaRPr lang="en-US" dirty="0"/>
          </a:p>
        </p:txBody>
      </p:sp>
      <p:sp>
        <p:nvSpPr>
          <p:cNvPr id="6" name="Rounded Rectangle 5"/>
          <p:cNvSpPr/>
          <p:nvPr/>
        </p:nvSpPr>
        <p:spPr>
          <a:xfrm>
            <a:off x="3065929" y="3769658"/>
            <a:ext cx="3012142" cy="739589"/>
          </a:xfrm>
          <a:prstGeom prst="round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Corrective Change</a:t>
            </a:r>
            <a:endParaRPr lang="en-US" dirty="0"/>
          </a:p>
        </p:txBody>
      </p:sp>
      <p:sp>
        <p:nvSpPr>
          <p:cNvPr id="7" name="Rounded Rectangle 6"/>
          <p:cNvSpPr/>
          <p:nvPr/>
        </p:nvSpPr>
        <p:spPr>
          <a:xfrm>
            <a:off x="3065929" y="5273486"/>
            <a:ext cx="3012142" cy="739589"/>
          </a:xfrm>
          <a:prstGeom prst="round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Preventive Change</a:t>
            </a:r>
            <a:endParaRPr lang="en-US" dirty="0"/>
          </a:p>
        </p:txBody>
      </p:sp>
      <p:cxnSp>
        <p:nvCxnSpPr>
          <p:cNvPr id="9" name="Straight Arrow Connector 8"/>
          <p:cNvCxnSpPr>
            <a:stCxn id="4" idx="2"/>
            <a:endCxn id="6" idx="0"/>
          </p:cNvCxnSpPr>
          <p:nvPr/>
        </p:nvCxnSpPr>
        <p:spPr>
          <a:xfrm>
            <a:off x="2514600" y="2635624"/>
            <a:ext cx="2057400" cy="113403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a:endCxn id="6" idx="0"/>
          </p:cNvCxnSpPr>
          <p:nvPr/>
        </p:nvCxnSpPr>
        <p:spPr>
          <a:xfrm flipH="1">
            <a:off x="4572000" y="2635624"/>
            <a:ext cx="1954306" cy="113403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4" idx="1"/>
            <a:endCxn id="7" idx="1"/>
          </p:cNvCxnSpPr>
          <p:nvPr/>
        </p:nvCxnSpPr>
        <p:spPr>
          <a:xfrm rot="10800000" flipH="1" flipV="1">
            <a:off x="1008529" y="2265829"/>
            <a:ext cx="2057400" cy="3377451"/>
          </a:xfrm>
          <a:prstGeom prst="bentConnector3">
            <a:avLst>
              <a:gd name="adj1" fmla="val -1111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5" idx="3"/>
            <a:endCxn id="7" idx="3"/>
          </p:cNvCxnSpPr>
          <p:nvPr/>
        </p:nvCxnSpPr>
        <p:spPr>
          <a:xfrm flipH="1">
            <a:off x="6078071" y="2265830"/>
            <a:ext cx="1954306" cy="3377451"/>
          </a:xfrm>
          <a:prstGeom prst="bentConnector3">
            <a:avLst>
              <a:gd name="adj1" fmla="val -11697"/>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7" idx="0"/>
          </p:cNvCxnSpPr>
          <p:nvPr/>
        </p:nvCxnSpPr>
        <p:spPr>
          <a:xfrm>
            <a:off x="4572000" y="4509247"/>
            <a:ext cx="0" cy="764239"/>
          </a:xfrm>
          <a:prstGeom prst="straightConnector1">
            <a:avLst/>
          </a:prstGeom>
          <a:ln>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251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each activity</a:t>
            </a:r>
            <a:endParaRPr lang="en-US" dirty="0"/>
          </a:p>
        </p:txBody>
      </p:sp>
      <p:graphicFrame>
        <p:nvGraphicFramePr>
          <p:cNvPr id="4" name="Content Placeholder 3"/>
          <p:cNvGraphicFramePr>
            <a:graphicFrameLocks noGrp="1"/>
          </p:cNvGraphicFramePr>
          <p:nvPr>
            <p:ph idx="1"/>
            <p:extLst/>
          </p:nvPr>
        </p:nvGraphicFramePr>
        <p:xfrm>
          <a:off x="628650" y="1792605"/>
          <a:ext cx="7886701" cy="3840480"/>
        </p:xfrm>
        <a:graphic>
          <a:graphicData uri="http://schemas.openxmlformats.org/drawingml/2006/table">
            <a:tbl>
              <a:tblPr firstRow="1" bandRow="1">
                <a:tableStyleId>{5940675A-B579-460E-94D1-54222C63F5DA}</a:tableStyleId>
              </a:tblPr>
              <a:tblGrid>
                <a:gridCol w="3300413">
                  <a:extLst>
                    <a:ext uri="{9D8B030D-6E8A-4147-A177-3AD203B41FA5}">
                      <a16:colId xmlns:a16="http://schemas.microsoft.com/office/drawing/2014/main" xmlns="" val="20000"/>
                    </a:ext>
                  </a:extLst>
                </a:gridCol>
                <a:gridCol w="4586288">
                  <a:extLst>
                    <a:ext uri="{9D8B030D-6E8A-4147-A177-3AD203B41FA5}">
                      <a16:colId xmlns:a16="http://schemas.microsoft.com/office/drawing/2014/main" xmlns="" val="20001"/>
                    </a:ext>
                  </a:extLst>
                </a:gridCol>
              </a:tblGrid>
              <a:tr h="431800">
                <a:tc>
                  <a:txBody>
                    <a:bodyPr/>
                    <a:lstStyle/>
                    <a:p>
                      <a:pPr marL="0" algn="l" defTabSz="685800" rtl="0" eaLnBrk="1" latinLnBrk="0" hangingPunct="1"/>
                      <a:r>
                        <a:rPr lang="en-US" sz="2000" b="1" kern="1200" dirty="0" smtClean="0">
                          <a:solidFill>
                            <a:srgbClr val="0000FF"/>
                          </a:solidFill>
                          <a:latin typeface="+mn-lt"/>
                          <a:ea typeface="+mn-ea"/>
                          <a:cs typeface="+mn-cs"/>
                        </a:rPr>
                        <a:t>Problem identification</a:t>
                      </a:r>
                      <a:endParaRPr lang="en-US" sz="2000" b="1" kern="1200" dirty="0">
                        <a:solidFill>
                          <a:srgbClr val="0000FF"/>
                        </a:solidFill>
                        <a:latin typeface="+mn-lt"/>
                        <a:ea typeface="+mn-ea"/>
                        <a:cs typeface="+mn-cs"/>
                      </a:endParaRPr>
                    </a:p>
                  </a:txBody>
                  <a:tcPr/>
                </a:tc>
                <a:tc>
                  <a:txBody>
                    <a:bodyPr/>
                    <a:lstStyle/>
                    <a:p>
                      <a:r>
                        <a:rPr lang="en-US" sz="2000" b="1" dirty="0" smtClean="0"/>
                        <a:t>Details</a:t>
                      </a:r>
                      <a:endParaRPr lang="en-US" sz="2000" b="1" dirty="0"/>
                    </a:p>
                  </a:txBody>
                  <a:tcPr/>
                </a:tc>
                <a:extLst>
                  <a:ext uri="{0D108BD9-81ED-4DB2-BD59-A6C34878D82A}">
                    <a16:rowId xmlns:a16="http://schemas.microsoft.com/office/drawing/2014/main" xmlns="" val="10000"/>
                  </a:ext>
                </a:extLst>
              </a:tr>
              <a:tr h="357188">
                <a:tc>
                  <a:txBody>
                    <a:bodyPr/>
                    <a:lstStyle/>
                    <a:p>
                      <a:r>
                        <a:rPr lang="en-US" sz="2000" b="1" dirty="0" smtClean="0"/>
                        <a:t>Input</a:t>
                      </a:r>
                      <a:endParaRPr lang="en-US" sz="2000" b="1" dirty="0"/>
                    </a:p>
                  </a:txBody>
                  <a:tcPr/>
                </a:tc>
                <a:tc>
                  <a:txBody>
                    <a:bodyPr/>
                    <a:lstStyle/>
                    <a:p>
                      <a:endParaRPr lang="en-US" dirty="0"/>
                    </a:p>
                  </a:txBody>
                  <a:tcPr/>
                </a:tc>
                <a:extLst>
                  <a:ext uri="{0D108BD9-81ED-4DB2-BD59-A6C34878D82A}">
                    <a16:rowId xmlns:a16="http://schemas.microsoft.com/office/drawing/2014/main" xmlns="" val="10001"/>
                  </a:ext>
                </a:extLst>
              </a:tr>
              <a:tr h="1604010">
                <a:tc>
                  <a:txBody>
                    <a:bodyPr/>
                    <a:lstStyle/>
                    <a:p>
                      <a:r>
                        <a:rPr lang="en-US" sz="2000" b="1" dirty="0" smtClean="0"/>
                        <a:t>Process</a:t>
                      </a:r>
                      <a:endParaRPr lang="en-US" sz="2000" b="1" dirty="0"/>
                    </a:p>
                  </a:txBody>
                  <a:tcPr/>
                </a:tc>
                <a:tc>
                  <a:txBody>
                    <a:bodyPr/>
                    <a:lstStyle/>
                    <a:p>
                      <a:endParaRPr lang="en-US"/>
                    </a:p>
                  </a:txBody>
                  <a:tcPr/>
                </a:tc>
                <a:extLst>
                  <a:ext uri="{0D108BD9-81ED-4DB2-BD59-A6C34878D82A}">
                    <a16:rowId xmlns:a16="http://schemas.microsoft.com/office/drawing/2014/main" xmlns="" val="10002"/>
                  </a:ext>
                </a:extLst>
              </a:tr>
              <a:tr h="704215">
                <a:tc>
                  <a:txBody>
                    <a:bodyPr/>
                    <a:lstStyle/>
                    <a:p>
                      <a:r>
                        <a:rPr lang="en-US" sz="2000" b="1" dirty="0" smtClean="0"/>
                        <a:t>Control</a:t>
                      </a:r>
                      <a:endParaRPr lang="en-US" sz="2000" b="1" dirty="0"/>
                    </a:p>
                  </a:txBody>
                  <a:tcPr/>
                </a:tc>
                <a:tc>
                  <a:txBody>
                    <a:bodyPr/>
                    <a:lstStyle/>
                    <a:p>
                      <a:endParaRPr lang="en-US"/>
                    </a:p>
                  </a:txBody>
                  <a:tcPr/>
                </a:tc>
                <a:extLst>
                  <a:ext uri="{0D108BD9-81ED-4DB2-BD59-A6C34878D82A}">
                    <a16:rowId xmlns:a16="http://schemas.microsoft.com/office/drawing/2014/main" xmlns="" val="10003"/>
                  </a:ext>
                </a:extLst>
              </a:tr>
              <a:tr h="704215">
                <a:tc>
                  <a:txBody>
                    <a:bodyPr/>
                    <a:lstStyle/>
                    <a:p>
                      <a:r>
                        <a:rPr lang="en-US" sz="2000" b="1" dirty="0" smtClean="0"/>
                        <a:t>Output</a:t>
                      </a:r>
                      <a:endParaRPr lang="en-US" sz="2000" b="1" dirty="0"/>
                    </a:p>
                  </a:txBody>
                  <a:tcPr/>
                </a:tc>
                <a:tc>
                  <a:txBody>
                    <a:bodyPr/>
                    <a:lstStyle/>
                    <a:p>
                      <a:endParaRPr lang="en-US" dirty="0"/>
                    </a:p>
                  </a:txBody>
                  <a:tcPr/>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extLst/>
          </p:nvPr>
        </p:nvGraphicFramePr>
        <p:xfrm>
          <a:off x="3929062" y="2226625"/>
          <a:ext cx="4586288" cy="3413760"/>
        </p:xfrm>
        <a:graphic>
          <a:graphicData uri="http://schemas.openxmlformats.org/drawingml/2006/table">
            <a:tbl>
              <a:tblPr firstRow="1" bandRow="1">
                <a:tableStyleId>{5940675A-B579-460E-94D1-54222C63F5DA}</a:tableStyleId>
              </a:tblPr>
              <a:tblGrid>
                <a:gridCol w="4586288">
                  <a:extLst>
                    <a:ext uri="{9D8B030D-6E8A-4147-A177-3AD203B41FA5}">
                      <a16:colId xmlns:a16="http://schemas.microsoft.com/office/drawing/2014/main" xmlns="" val="20000"/>
                    </a:ext>
                  </a:extLst>
                </a:gridCol>
              </a:tblGrid>
              <a:tr h="370840">
                <a:tc>
                  <a:txBody>
                    <a:bodyPr/>
                    <a:lstStyle/>
                    <a:p>
                      <a:r>
                        <a:rPr lang="en-US" sz="2000" dirty="0" smtClean="0"/>
                        <a:t>Modification</a:t>
                      </a:r>
                      <a:r>
                        <a:rPr lang="en-US" sz="2000" baseline="0" dirty="0" smtClean="0"/>
                        <a:t> Request (MR)</a:t>
                      </a:r>
                      <a:endParaRPr lang="en-US" sz="2000" dirty="0"/>
                    </a:p>
                  </a:txBody>
                  <a:tcPr/>
                </a:tc>
                <a:extLst>
                  <a:ext uri="{0D108BD9-81ED-4DB2-BD59-A6C34878D82A}">
                    <a16:rowId xmlns:a16="http://schemas.microsoft.com/office/drawing/2014/main" xmlns="" val="10000"/>
                  </a:ext>
                </a:extLst>
              </a:tr>
              <a:tr h="1563372">
                <a:tc>
                  <a:txBody>
                    <a:bodyPr/>
                    <a:lstStyle/>
                    <a:p>
                      <a:pPr marL="342900" indent="-342900">
                        <a:buFont typeface="+mj-lt"/>
                        <a:buAutoNum type="arabicPeriod"/>
                      </a:pPr>
                      <a:r>
                        <a:rPr lang="en-GB" sz="2000" dirty="0" smtClean="0"/>
                        <a:t>Assign change number </a:t>
                      </a:r>
                    </a:p>
                    <a:p>
                      <a:pPr marL="342900" indent="-342900">
                        <a:buFont typeface="+mj-lt"/>
                        <a:buAutoNum type="arabicPeriod"/>
                      </a:pPr>
                      <a:r>
                        <a:rPr lang="en-GB" sz="2000" dirty="0" smtClean="0"/>
                        <a:t>Classify </a:t>
                      </a:r>
                    </a:p>
                    <a:p>
                      <a:pPr marL="342900" indent="-342900">
                        <a:buFont typeface="+mj-lt"/>
                        <a:buAutoNum type="arabicPeriod"/>
                      </a:pPr>
                      <a:r>
                        <a:rPr lang="en-GB" sz="2000" dirty="0" smtClean="0"/>
                        <a:t>Accept or reject change </a:t>
                      </a:r>
                    </a:p>
                    <a:p>
                      <a:pPr marL="342900" indent="-342900">
                        <a:buFont typeface="+mj-lt"/>
                        <a:buAutoNum type="arabicPeriod"/>
                      </a:pPr>
                      <a:r>
                        <a:rPr lang="en-GB" sz="2000" dirty="0" smtClean="0"/>
                        <a:t>Preliminary magnitude estimate </a:t>
                      </a:r>
                    </a:p>
                    <a:p>
                      <a:pPr marL="342900" indent="-342900">
                        <a:buFont typeface="+mj-lt"/>
                        <a:buAutoNum type="arabicPeriod"/>
                      </a:pPr>
                      <a:r>
                        <a:rPr lang="en-GB" sz="2000" dirty="0" smtClean="0"/>
                        <a:t>Prioritize</a:t>
                      </a:r>
                      <a:endParaRPr lang="en-US" sz="2000" dirty="0"/>
                    </a:p>
                  </a:txBody>
                  <a:tcPr/>
                </a:tc>
                <a:extLst>
                  <a:ext uri="{0D108BD9-81ED-4DB2-BD59-A6C34878D82A}">
                    <a16:rowId xmlns:a16="http://schemas.microsoft.com/office/drawing/2014/main" xmlns="" val="10001"/>
                  </a:ext>
                </a:extLst>
              </a:tr>
              <a:tr h="370840">
                <a:tc>
                  <a:txBody>
                    <a:bodyPr/>
                    <a:lstStyle/>
                    <a:p>
                      <a:pPr marL="285750" indent="-285750">
                        <a:buFont typeface="Arial" panose="020B0604020202020204" pitchFamily="34" charset="0"/>
                        <a:buChar char="•"/>
                      </a:pPr>
                      <a:r>
                        <a:rPr lang="en-GB" sz="2000" dirty="0" smtClean="0"/>
                        <a:t>Uniquely identify MR </a:t>
                      </a:r>
                    </a:p>
                    <a:p>
                      <a:pPr marL="285750" indent="-285750">
                        <a:buFont typeface="Arial" panose="020B0604020202020204" pitchFamily="34" charset="0"/>
                        <a:buChar char="•"/>
                      </a:pPr>
                      <a:r>
                        <a:rPr lang="en-GB" sz="2000" dirty="0" smtClean="0"/>
                        <a:t>Enter MR into  repository</a:t>
                      </a:r>
                    </a:p>
                  </a:txBody>
                  <a:tcPr/>
                </a:tc>
                <a:extLst>
                  <a:ext uri="{0D108BD9-81ED-4DB2-BD59-A6C34878D82A}">
                    <a16:rowId xmlns:a16="http://schemas.microsoft.com/office/drawing/2014/main" xmlns="" val="10002"/>
                  </a:ext>
                </a:extLst>
              </a:tr>
              <a:tr h="370840">
                <a:tc>
                  <a:txBody>
                    <a:bodyPr/>
                    <a:lstStyle/>
                    <a:p>
                      <a:pPr marL="285750" indent="-285750">
                        <a:buFont typeface="Arial" panose="020B0604020202020204" pitchFamily="34" charset="0"/>
                        <a:buChar char="•"/>
                      </a:pPr>
                      <a:r>
                        <a:rPr lang="en-US" sz="2000" dirty="0" smtClean="0"/>
                        <a:t>Validated MR </a:t>
                      </a:r>
                    </a:p>
                    <a:p>
                      <a:pPr marL="285750" indent="-285750">
                        <a:buFont typeface="Arial" panose="020B0604020202020204" pitchFamily="34" charset="0"/>
                        <a:buChar char="•"/>
                      </a:pPr>
                      <a:r>
                        <a:rPr lang="en-US" sz="2000" dirty="0" smtClean="0"/>
                        <a:t>Process determinations</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70984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each activity</a:t>
            </a:r>
            <a:endParaRPr lang="en-US" dirty="0"/>
          </a:p>
        </p:txBody>
      </p:sp>
      <p:graphicFrame>
        <p:nvGraphicFramePr>
          <p:cNvPr id="4" name="Content Placeholder 3"/>
          <p:cNvGraphicFramePr>
            <a:graphicFrameLocks noGrp="1"/>
          </p:cNvGraphicFramePr>
          <p:nvPr>
            <p:ph idx="1"/>
            <p:extLst/>
          </p:nvPr>
        </p:nvGraphicFramePr>
        <p:xfrm>
          <a:off x="628650" y="1706877"/>
          <a:ext cx="7886701" cy="4322445"/>
        </p:xfrm>
        <a:graphic>
          <a:graphicData uri="http://schemas.openxmlformats.org/drawingml/2006/table">
            <a:tbl>
              <a:tblPr firstRow="1" bandRow="1">
                <a:tableStyleId>{5940675A-B579-460E-94D1-54222C63F5DA}</a:tableStyleId>
              </a:tblPr>
              <a:tblGrid>
                <a:gridCol w="3300413">
                  <a:extLst>
                    <a:ext uri="{9D8B030D-6E8A-4147-A177-3AD203B41FA5}">
                      <a16:colId xmlns:a16="http://schemas.microsoft.com/office/drawing/2014/main" xmlns="" val="20000"/>
                    </a:ext>
                  </a:extLst>
                </a:gridCol>
                <a:gridCol w="4586288">
                  <a:extLst>
                    <a:ext uri="{9D8B030D-6E8A-4147-A177-3AD203B41FA5}">
                      <a16:colId xmlns:a16="http://schemas.microsoft.com/office/drawing/2014/main" xmlns="" val="20001"/>
                    </a:ext>
                  </a:extLst>
                </a:gridCol>
              </a:tblGrid>
              <a:tr h="431800">
                <a:tc>
                  <a:txBody>
                    <a:bodyPr/>
                    <a:lstStyle/>
                    <a:p>
                      <a:pPr marL="0" algn="l" defTabSz="685800" rtl="0" eaLnBrk="1" latinLnBrk="0" hangingPunct="1"/>
                      <a:r>
                        <a:rPr lang="en-US" sz="2000" b="1" kern="1200" dirty="0" smtClean="0">
                          <a:solidFill>
                            <a:srgbClr val="0000FF"/>
                          </a:solidFill>
                          <a:latin typeface="+mn-lt"/>
                          <a:ea typeface="+mn-ea"/>
                          <a:cs typeface="+mn-cs"/>
                        </a:rPr>
                        <a:t>Analysis</a:t>
                      </a:r>
                      <a:endParaRPr lang="en-US" sz="2000" b="1" kern="1200" dirty="0">
                        <a:solidFill>
                          <a:srgbClr val="0000FF"/>
                        </a:solidFill>
                        <a:latin typeface="+mn-lt"/>
                        <a:ea typeface="+mn-ea"/>
                        <a:cs typeface="+mn-cs"/>
                      </a:endParaRPr>
                    </a:p>
                  </a:txBody>
                  <a:tcPr/>
                </a:tc>
                <a:tc>
                  <a:txBody>
                    <a:bodyPr/>
                    <a:lstStyle/>
                    <a:p>
                      <a:r>
                        <a:rPr lang="en-US" sz="2000" b="1" dirty="0" smtClean="0"/>
                        <a:t>Details</a:t>
                      </a:r>
                      <a:endParaRPr lang="en-US" sz="2000" b="1" dirty="0"/>
                    </a:p>
                  </a:txBody>
                  <a:tcPr/>
                </a:tc>
                <a:extLst>
                  <a:ext uri="{0D108BD9-81ED-4DB2-BD59-A6C34878D82A}">
                    <a16:rowId xmlns:a16="http://schemas.microsoft.com/office/drawing/2014/main" xmlns="" val="10000"/>
                  </a:ext>
                </a:extLst>
              </a:tr>
              <a:tr h="818833">
                <a:tc>
                  <a:txBody>
                    <a:bodyPr/>
                    <a:lstStyle/>
                    <a:p>
                      <a:r>
                        <a:rPr lang="en-US" sz="2000" b="1" dirty="0" smtClean="0"/>
                        <a:t>Input</a:t>
                      </a:r>
                      <a:endParaRPr lang="en-US" sz="2000" b="1" dirty="0"/>
                    </a:p>
                  </a:txBody>
                  <a:tcPr/>
                </a:tc>
                <a:tc>
                  <a:txBody>
                    <a:bodyPr/>
                    <a:lstStyle/>
                    <a:p>
                      <a:endParaRPr lang="en-US" dirty="0"/>
                    </a:p>
                  </a:txBody>
                  <a:tcPr/>
                </a:tc>
                <a:extLst>
                  <a:ext uri="{0D108BD9-81ED-4DB2-BD59-A6C34878D82A}">
                    <a16:rowId xmlns:a16="http://schemas.microsoft.com/office/drawing/2014/main" xmlns="" val="10001"/>
                  </a:ext>
                </a:extLst>
              </a:tr>
              <a:tr h="942975">
                <a:tc>
                  <a:txBody>
                    <a:bodyPr/>
                    <a:lstStyle/>
                    <a:p>
                      <a:r>
                        <a:rPr lang="en-US" sz="2000" b="1" dirty="0" smtClean="0"/>
                        <a:t>Process</a:t>
                      </a:r>
                      <a:endParaRPr lang="en-US" sz="2000" b="1" dirty="0"/>
                    </a:p>
                  </a:txBody>
                  <a:tcPr/>
                </a:tc>
                <a:tc>
                  <a:txBody>
                    <a:bodyPr/>
                    <a:lstStyle/>
                    <a:p>
                      <a:endParaRPr lang="en-US"/>
                    </a:p>
                  </a:txBody>
                  <a:tcPr/>
                </a:tc>
                <a:extLst>
                  <a:ext uri="{0D108BD9-81ED-4DB2-BD59-A6C34878D82A}">
                    <a16:rowId xmlns:a16="http://schemas.microsoft.com/office/drawing/2014/main" xmlns="" val="10002"/>
                  </a:ext>
                </a:extLst>
              </a:tr>
              <a:tr h="571500">
                <a:tc>
                  <a:txBody>
                    <a:bodyPr/>
                    <a:lstStyle/>
                    <a:p>
                      <a:r>
                        <a:rPr lang="en-US" sz="2000" b="1" dirty="0" smtClean="0"/>
                        <a:t>Control</a:t>
                      </a:r>
                      <a:endParaRPr lang="en-US" sz="2000" b="1" dirty="0"/>
                    </a:p>
                  </a:txBody>
                  <a:tcPr/>
                </a:tc>
                <a:tc>
                  <a:txBody>
                    <a:bodyPr/>
                    <a:lstStyle/>
                    <a:p>
                      <a:endParaRPr lang="en-US"/>
                    </a:p>
                  </a:txBody>
                  <a:tcPr/>
                </a:tc>
                <a:extLst>
                  <a:ext uri="{0D108BD9-81ED-4DB2-BD59-A6C34878D82A}">
                    <a16:rowId xmlns:a16="http://schemas.microsoft.com/office/drawing/2014/main" xmlns="" val="10003"/>
                  </a:ext>
                </a:extLst>
              </a:tr>
              <a:tr h="1557337">
                <a:tc>
                  <a:txBody>
                    <a:bodyPr/>
                    <a:lstStyle/>
                    <a:p>
                      <a:r>
                        <a:rPr lang="en-US" sz="2000" b="1" dirty="0" smtClean="0"/>
                        <a:t>Output</a:t>
                      </a:r>
                      <a:endParaRPr lang="en-US" sz="2000" b="1" dirty="0"/>
                    </a:p>
                  </a:txBody>
                  <a:tcPr/>
                </a:tc>
                <a:tc>
                  <a:txBody>
                    <a:bodyPr/>
                    <a:lstStyle/>
                    <a:p>
                      <a:endParaRPr lang="en-US" dirty="0"/>
                    </a:p>
                  </a:txBody>
                  <a:tcPr/>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extLst/>
          </p:nvPr>
        </p:nvGraphicFramePr>
        <p:xfrm>
          <a:off x="3929062" y="2140897"/>
          <a:ext cx="4586288" cy="3893188"/>
        </p:xfrm>
        <a:graphic>
          <a:graphicData uri="http://schemas.openxmlformats.org/drawingml/2006/table">
            <a:tbl>
              <a:tblPr firstRow="1" bandRow="1">
                <a:tableStyleId>{5940675A-B579-460E-94D1-54222C63F5DA}</a:tableStyleId>
              </a:tblPr>
              <a:tblGrid>
                <a:gridCol w="4586288">
                  <a:extLst>
                    <a:ext uri="{9D8B030D-6E8A-4147-A177-3AD203B41FA5}">
                      <a16:colId xmlns:a16="http://schemas.microsoft.com/office/drawing/2014/main" xmlns="" val="20000"/>
                    </a:ext>
                  </a:extLst>
                </a:gridCol>
              </a:tblGrid>
              <a:tr h="370840">
                <a:tc>
                  <a:txBody>
                    <a:bodyPr/>
                    <a:lstStyle/>
                    <a:p>
                      <a:pPr marL="285750" indent="-285750">
                        <a:buFont typeface="Arial" panose="020B0604020202020204" pitchFamily="34" charset="0"/>
                        <a:buChar char="•"/>
                      </a:pPr>
                      <a:r>
                        <a:rPr lang="en-GB" sz="1600" dirty="0" smtClean="0"/>
                        <a:t>Project/system document </a:t>
                      </a:r>
                    </a:p>
                    <a:p>
                      <a:pPr marL="285750" indent="-285750">
                        <a:buFont typeface="Arial" panose="020B0604020202020204" pitchFamily="34" charset="0"/>
                        <a:buChar char="•"/>
                      </a:pPr>
                      <a:r>
                        <a:rPr lang="en-GB" sz="1600" dirty="0" smtClean="0"/>
                        <a:t>Repository information </a:t>
                      </a:r>
                    </a:p>
                    <a:p>
                      <a:pPr marL="285750" indent="-285750">
                        <a:buFont typeface="Arial" panose="020B0604020202020204" pitchFamily="34" charset="0"/>
                        <a:buChar char="•"/>
                      </a:pPr>
                      <a:r>
                        <a:rPr lang="en-GB" sz="1600" dirty="0" smtClean="0"/>
                        <a:t>Validated MR</a:t>
                      </a:r>
                      <a:endParaRPr lang="en-US" sz="1600" dirty="0"/>
                    </a:p>
                  </a:txBody>
                  <a:tcPr/>
                </a:tc>
                <a:extLst>
                  <a:ext uri="{0D108BD9-81ED-4DB2-BD59-A6C34878D82A}">
                    <a16:rowId xmlns:a16="http://schemas.microsoft.com/office/drawing/2014/main" xmlns="" val="10000"/>
                  </a:ext>
                </a:extLst>
              </a:tr>
              <a:tr h="936628">
                <a:tc>
                  <a:txBody>
                    <a:bodyPr/>
                    <a:lstStyle/>
                    <a:p>
                      <a:pPr marL="342900" indent="-342900">
                        <a:buFont typeface="+mj-lt"/>
                        <a:buAutoNum type="arabicPeriod"/>
                      </a:pPr>
                      <a:r>
                        <a:rPr lang="en-GB" sz="1600" dirty="0" smtClean="0"/>
                        <a:t>Feasibility Analysis</a:t>
                      </a:r>
                    </a:p>
                    <a:p>
                      <a:pPr marL="342900" indent="-342900">
                        <a:buFont typeface="+mj-lt"/>
                        <a:buAutoNum type="arabicPeriod"/>
                      </a:pPr>
                      <a:r>
                        <a:rPr lang="en-GB" sz="1600" dirty="0" smtClean="0"/>
                        <a:t>Detailed Analysis</a:t>
                      </a:r>
                    </a:p>
                    <a:p>
                      <a:pPr marL="342900" indent="-342900">
                        <a:buFont typeface="+mj-lt"/>
                        <a:buAutoNum type="arabicPeriod"/>
                      </a:pPr>
                      <a:r>
                        <a:rPr lang="en-GB" sz="1600" dirty="0" smtClean="0"/>
                        <a:t>Re-document</a:t>
                      </a:r>
                      <a:r>
                        <a:rPr lang="en-GB" sz="1600" baseline="0" dirty="0" smtClean="0"/>
                        <a:t> (if required)</a:t>
                      </a:r>
                      <a:endParaRPr lang="en-US" sz="1600" dirty="0"/>
                    </a:p>
                  </a:txBody>
                  <a:tcPr/>
                </a:tc>
                <a:extLst>
                  <a:ext uri="{0D108BD9-81ED-4DB2-BD59-A6C34878D82A}">
                    <a16:rowId xmlns:a16="http://schemas.microsoft.com/office/drawing/2014/main" xmlns="" val="10001"/>
                  </a:ext>
                </a:extLst>
              </a:tr>
              <a:tr h="370840">
                <a:tc>
                  <a:txBody>
                    <a:bodyPr/>
                    <a:lstStyle/>
                    <a:p>
                      <a:pPr marL="285750" indent="-285750">
                        <a:buFont typeface="Arial" panose="020B0604020202020204" pitchFamily="34" charset="0"/>
                        <a:buChar char="•"/>
                      </a:pPr>
                      <a:r>
                        <a:rPr lang="en-GB" sz="1600" dirty="0" smtClean="0"/>
                        <a:t>Conduct technical review </a:t>
                      </a:r>
                    </a:p>
                    <a:p>
                      <a:pPr marL="285750" indent="-285750">
                        <a:buFont typeface="Arial" panose="020B0604020202020204" pitchFamily="34" charset="0"/>
                        <a:buChar char="•"/>
                      </a:pPr>
                      <a:r>
                        <a:rPr lang="en-GB" sz="1600" dirty="0" smtClean="0"/>
                        <a:t>Verify</a:t>
                      </a:r>
                    </a:p>
                  </a:txBody>
                  <a:tcPr/>
                </a:tc>
                <a:extLst>
                  <a:ext uri="{0D108BD9-81ED-4DB2-BD59-A6C34878D82A}">
                    <a16:rowId xmlns:a16="http://schemas.microsoft.com/office/drawing/2014/main" xmlns="" val="10002"/>
                  </a:ext>
                </a:extLst>
              </a:tr>
              <a:tr h="370840">
                <a:tc>
                  <a:txBody>
                    <a:bodyPr/>
                    <a:lstStyle/>
                    <a:p>
                      <a:pPr marL="285750" indent="-285750">
                        <a:buFont typeface="Arial" panose="020B0604020202020204" pitchFamily="34" charset="0"/>
                        <a:buChar char="•"/>
                      </a:pPr>
                      <a:r>
                        <a:rPr lang="en-GB" sz="1600" dirty="0" smtClean="0"/>
                        <a:t>Feasibility report (FR) </a:t>
                      </a:r>
                    </a:p>
                    <a:p>
                      <a:pPr marL="285750" indent="-285750">
                        <a:buFont typeface="Arial" panose="020B0604020202020204" pitchFamily="34" charset="0"/>
                        <a:buChar char="•"/>
                      </a:pPr>
                      <a:r>
                        <a:rPr lang="en-GB" sz="1600" dirty="0" smtClean="0"/>
                        <a:t>Detailed analysis report </a:t>
                      </a:r>
                    </a:p>
                    <a:p>
                      <a:pPr marL="285750" indent="-285750">
                        <a:buFont typeface="Arial" panose="020B0604020202020204" pitchFamily="34" charset="0"/>
                        <a:buChar char="•"/>
                      </a:pPr>
                      <a:r>
                        <a:rPr lang="en-GB" sz="1600" dirty="0" smtClean="0"/>
                        <a:t>Updated requirements </a:t>
                      </a:r>
                    </a:p>
                    <a:p>
                      <a:pPr marL="285750" indent="-285750">
                        <a:buFont typeface="Arial" panose="020B0604020202020204" pitchFamily="34" charset="0"/>
                        <a:buChar char="•"/>
                      </a:pPr>
                      <a:r>
                        <a:rPr lang="en-GB" sz="1600" dirty="0" smtClean="0"/>
                        <a:t>Preliminary modification list Implementation plan </a:t>
                      </a:r>
                    </a:p>
                    <a:p>
                      <a:pPr marL="285750" indent="-285750">
                        <a:buFont typeface="Arial" panose="020B0604020202020204" pitchFamily="34" charset="0"/>
                        <a:buChar char="•"/>
                      </a:pPr>
                      <a:r>
                        <a:rPr lang="en-GB" sz="1600" dirty="0" smtClean="0"/>
                        <a:t>Test strategy</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89087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each activity</a:t>
            </a:r>
            <a:endParaRPr lang="en-US" dirty="0"/>
          </a:p>
        </p:txBody>
      </p:sp>
      <p:graphicFrame>
        <p:nvGraphicFramePr>
          <p:cNvPr id="4" name="Content Placeholder 3"/>
          <p:cNvGraphicFramePr>
            <a:graphicFrameLocks noGrp="1"/>
          </p:cNvGraphicFramePr>
          <p:nvPr>
            <p:ph idx="1"/>
            <p:extLst/>
          </p:nvPr>
        </p:nvGraphicFramePr>
        <p:xfrm>
          <a:off x="628650" y="1449702"/>
          <a:ext cx="7886701" cy="4693923"/>
        </p:xfrm>
        <a:graphic>
          <a:graphicData uri="http://schemas.openxmlformats.org/drawingml/2006/table">
            <a:tbl>
              <a:tblPr firstRow="1" bandRow="1">
                <a:tableStyleId>{5940675A-B579-460E-94D1-54222C63F5DA}</a:tableStyleId>
              </a:tblPr>
              <a:tblGrid>
                <a:gridCol w="3300413">
                  <a:extLst>
                    <a:ext uri="{9D8B030D-6E8A-4147-A177-3AD203B41FA5}">
                      <a16:colId xmlns:a16="http://schemas.microsoft.com/office/drawing/2014/main" xmlns="" val="20000"/>
                    </a:ext>
                  </a:extLst>
                </a:gridCol>
                <a:gridCol w="4586288">
                  <a:extLst>
                    <a:ext uri="{9D8B030D-6E8A-4147-A177-3AD203B41FA5}">
                      <a16:colId xmlns:a16="http://schemas.microsoft.com/office/drawing/2014/main" xmlns="" val="20001"/>
                    </a:ext>
                  </a:extLst>
                </a:gridCol>
              </a:tblGrid>
              <a:tr h="431800">
                <a:tc>
                  <a:txBody>
                    <a:bodyPr/>
                    <a:lstStyle/>
                    <a:p>
                      <a:pPr marL="0" algn="l" defTabSz="685800" rtl="0" eaLnBrk="1" latinLnBrk="0" hangingPunct="1"/>
                      <a:r>
                        <a:rPr lang="en-US" sz="2000" b="1" kern="1200" dirty="0" smtClean="0">
                          <a:solidFill>
                            <a:srgbClr val="0000FF"/>
                          </a:solidFill>
                          <a:latin typeface="+mn-lt"/>
                          <a:ea typeface="+mn-ea"/>
                          <a:cs typeface="+mn-cs"/>
                        </a:rPr>
                        <a:t>Design</a:t>
                      </a:r>
                      <a:endParaRPr lang="en-US" sz="2000" b="1" kern="1200" dirty="0">
                        <a:solidFill>
                          <a:srgbClr val="0000FF"/>
                        </a:solidFill>
                        <a:latin typeface="+mn-lt"/>
                        <a:ea typeface="+mn-ea"/>
                        <a:cs typeface="+mn-cs"/>
                      </a:endParaRPr>
                    </a:p>
                  </a:txBody>
                  <a:tcPr/>
                </a:tc>
                <a:tc>
                  <a:txBody>
                    <a:bodyPr/>
                    <a:lstStyle/>
                    <a:p>
                      <a:r>
                        <a:rPr lang="en-US" sz="2000" b="1" dirty="0" smtClean="0"/>
                        <a:t>Details</a:t>
                      </a:r>
                      <a:endParaRPr lang="en-US" sz="2000" b="1" dirty="0"/>
                    </a:p>
                  </a:txBody>
                  <a:tcPr/>
                </a:tc>
                <a:extLst>
                  <a:ext uri="{0D108BD9-81ED-4DB2-BD59-A6C34878D82A}">
                    <a16:rowId xmlns:a16="http://schemas.microsoft.com/office/drawing/2014/main" xmlns="" val="10000"/>
                  </a:ext>
                </a:extLst>
              </a:tr>
              <a:tr h="818833">
                <a:tc>
                  <a:txBody>
                    <a:bodyPr/>
                    <a:lstStyle/>
                    <a:p>
                      <a:r>
                        <a:rPr lang="en-US" sz="2000" b="1" dirty="0" smtClean="0"/>
                        <a:t>Input</a:t>
                      </a:r>
                      <a:endParaRPr lang="en-US" sz="2000" b="1" dirty="0"/>
                    </a:p>
                  </a:txBody>
                  <a:tcPr/>
                </a:tc>
                <a:tc>
                  <a:txBody>
                    <a:bodyPr/>
                    <a:lstStyle/>
                    <a:p>
                      <a:endParaRPr lang="en-US" dirty="0"/>
                    </a:p>
                  </a:txBody>
                  <a:tcPr/>
                </a:tc>
                <a:extLst>
                  <a:ext uri="{0D108BD9-81ED-4DB2-BD59-A6C34878D82A}">
                    <a16:rowId xmlns:a16="http://schemas.microsoft.com/office/drawing/2014/main" xmlns="" val="10001"/>
                  </a:ext>
                </a:extLst>
              </a:tr>
              <a:tr h="1071565">
                <a:tc>
                  <a:txBody>
                    <a:bodyPr/>
                    <a:lstStyle/>
                    <a:p>
                      <a:r>
                        <a:rPr lang="en-US" sz="2000" b="1" dirty="0" smtClean="0"/>
                        <a:t>Process</a:t>
                      </a:r>
                      <a:endParaRPr lang="en-US" sz="2000" b="1" dirty="0"/>
                    </a:p>
                  </a:txBody>
                  <a:tcPr/>
                </a:tc>
                <a:tc>
                  <a:txBody>
                    <a:bodyPr/>
                    <a:lstStyle/>
                    <a:p>
                      <a:endParaRPr lang="en-US"/>
                    </a:p>
                  </a:txBody>
                  <a:tcPr/>
                </a:tc>
                <a:extLst>
                  <a:ext uri="{0D108BD9-81ED-4DB2-BD59-A6C34878D82A}">
                    <a16:rowId xmlns:a16="http://schemas.microsoft.com/office/drawing/2014/main" xmlns="" val="10002"/>
                  </a:ext>
                </a:extLst>
              </a:tr>
              <a:tr h="571500">
                <a:tc>
                  <a:txBody>
                    <a:bodyPr/>
                    <a:lstStyle/>
                    <a:p>
                      <a:r>
                        <a:rPr lang="en-US" sz="2000" b="1" dirty="0" smtClean="0"/>
                        <a:t>Control</a:t>
                      </a:r>
                      <a:endParaRPr lang="en-US" sz="2000" b="1" dirty="0"/>
                    </a:p>
                  </a:txBody>
                  <a:tcPr/>
                </a:tc>
                <a:tc>
                  <a:txBody>
                    <a:bodyPr/>
                    <a:lstStyle/>
                    <a:p>
                      <a:endParaRPr lang="en-US"/>
                    </a:p>
                  </a:txBody>
                  <a:tcPr/>
                </a:tc>
                <a:extLst>
                  <a:ext uri="{0D108BD9-81ED-4DB2-BD59-A6C34878D82A}">
                    <a16:rowId xmlns:a16="http://schemas.microsoft.com/office/drawing/2014/main" xmlns="" val="10003"/>
                  </a:ext>
                </a:extLst>
              </a:tr>
              <a:tr h="1800225">
                <a:tc>
                  <a:txBody>
                    <a:bodyPr/>
                    <a:lstStyle/>
                    <a:p>
                      <a:r>
                        <a:rPr lang="en-US" sz="2000" b="1" dirty="0" smtClean="0"/>
                        <a:t>Output</a:t>
                      </a:r>
                      <a:endParaRPr lang="en-US" sz="2000" b="1" dirty="0"/>
                    </a:p>
                  </a:txBody>
                  <a:tcPr/>
                </a:tc>
                <a:tc>
                  <a:txBody>
                    <a:bodyPr/>
                    <a:lstStyle/>
                    <a:p>
                      <a:endParaRPr lang="en-US" dirty="0"/>
                    </a:p>
                  </a:txBody>
                  <a:tcPr/>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extLst/>
          </p:nvPr>
        </p:nvGraphicFramePr>
        <p:xfrm>
          <a:off x="3929062" y="1883722"/>
          <a:ext cx="4586288" cy="4267200"/>
        </p:xfrm>
        <a:graphic>
          <a:graphicData uri="http://schemas.openxmlformats.org/drawingml/2006/table">
            <a:tbl>
              <a:tblPr firstRow="1" bandRow="1">
                <a:tableStyleId>{5940675A-B579-460E-94D1-54222C63F5DA}</a:tableStyleId>
              </a:tblPr>
              <a:tblGrid>
                <a:gridCol w="4586288">
                  <a:extLst>
                    <a:ext uri="{9D8B030D-6E8A-4147-A177-3AD203B41FA5}">
                      <a16:colId xmlns:a16="http://schemas.microsoft.com/office/drawing/2014/main" xmlns="" val="20000"/>
                    </a:ext>
                  </a:extLst>
                </a:gridCol>
              </a:tblGrid>
              <a:tr h="370840">
                <a:tc>
                  <a:txBody>
                    <a:bodyPr/>
                    <a:lstStyle/>
                    <a:p>
                      <a:pPr marL="285750" indent="-285750">
                        <a:buFont typeface="Arial" panose="020B0604020202020204" pitchFamily="34" charset="0"/>
                        <a:buChar char="•"/>
                      </a:pPr>
                      <a:r>
                        <a:rPr lang="en-GB" sz="1600" dirty="0" smtClean="0"/>
                        <a:t>Project/ system document </a:t>
                      </a:r>
                    </a:p>
                    <a:p>
                      <a:pPr marL="285750" indent="-285750">
                        <a:buFont typeface="Arial" panose="020B0604020202020204" pitchFamily="34" charset="0"/>
                        <a:buChar char="•"/>
                      </a:pPr>
                      <a:r>
                        <a:rPr lang="en-GB" sz="1600" dirty="0" smtClean="0"/>
                        <a:t>Source code </a:t>
                      </a:r>
                    </a:p>
                    <a:p>
                      <a:pPr marL="285750" indent="-285750">
                        <a:buFont typeface="Arial" panose="020B0604020202020204" pitchFamily="34" charset="0"/>
                        <a:buChar char="•"/>
                      </a:pPr>
                      <a:r>
                        <a:rPr lang="en-GB" sz="1600" dirty="0" smtClean="0"/>
                        <a:t>Databases Analysis phase output</a:t>
                      </a:r>
                    </a:p>
                  </a:txBody>
                  <a:tcPr/>
                </a:tc>
                <a:extLst>
                  <a:ext uri="{0D108BD9-81ED-4DB2-BD59-A6C34878D82A}">
                    <a16:rowId xmlns:a16="http://schemas.microsoft.com/office/drawing/2014/main" xmlns="" val="10000"/>
                  </a:ext>
                </a:extLst>
              </a:tr>
              <a:tr h="936628">
                <a:tc>
                  <a:txBody>
                    <a:bodyPr/>
                    <a:lstStyle/>
                    <a:p>
                      <a:pPr marL="342900" indent="-342900">
                        <a:buFont typeface="+mj-lt"/>
                        <a:buAutoNum type="arabicPeriod"/>
                      </a:pPr>
                      <a:r>
                        <a:rPr lang="en-GB" sz="1600" dirty="0" smtClean="0"/>
                        <a:t>Create test cases </a:t>
                      </a:r>
                    </a:p>
                    <a:p>
                      <a:pPr marL="342900" indent="-342900">
                        <a:buFont typeface="+mj-lt"/>
                        <a:buAutoNum type="arabicPeriod"/>
                      </a:pPr>
                      <a:r>
                        <a:rPr lang="en-GB" sz="1600" dirty="0" smtClean="0"/>
                        <a:t>Revise</a:t>
                      </a:r>
                    </a:p>
                    <a:p>
                      <a:pPr marL="685800" lvl="1" indent="-342900">
                        <a:buFont typeface="+mj-lt"/>
                        <a:buAutoNum type="arabicPeriod"/>
                      </a:pPr>
                      <a:r>
                        <a:rPr lang="en-GB" sz="1600" dirty="0" smtClean="0"/>
                        <a:t>Requirements</a:t>
                      </a:r>
                    </a:p>
                    <a:p>
                      <a:pPr marL="685800" lvl="1" indent="-342900">
                        <a:buFont typeface="+mj-lt"/>
                        <a:buAutoNum type="arabicPeriod"/>
                      </a:pPr>
                      <a:r>
                        <a:rPr lang="en-GB" sz="1600" dirty="0" smtClean="0"/>
                        <a:t>Implementation plan</a:t>
                      </a:r>
                    </a:p>
                  </a:txBody>
                  <a:tcPr/>
                </a:tc>
                <a:extLst>
                  <a:ext uri="{0D108BD9-81ED-4DB2-BD59-A6C34878D82A}">
                    <a16:rowId xmlns:a16="http://schemas.microsoft.com/office/drawing/2014/main" xmlns="" val="10001"/>
                  </a:ext>
                </a:extLst>
              </a:tr>
              <a:tr h="370840">
                <a:tc>
                  <a:txBody>
                    <a:bodyPr/>
                    <a:lstStyle/>
                    <a:p>
                      <a:pPr marL="285750" indent="-285750">
                        <a:buFont typeface="Arial" panose="020B0604020202020204" pitchFamily="34" charset="0"/>
                        <a:buChar char="•"/>
                      </a:pPr>
                      <a:r>
                        <a:rPr lang="en-GB" sz="1600" dirty="0" smtClean="0"/>
                        <a:t>Software inspection/review </a:t>
                      </a:r>
                    </a:p>
                    <a:p>
                      <a:pPr marL="285750" indent="-285750">
                        <a:buFont typeface="Arial" panose="020B0604020202020204" pitchFamily="34" charset="0"/>
                        <a:buChar char="•"/>
                      </a:pPr>
                      <a:r>
                        <a:rPr lang="en-GB" sz="1600" dirty="0" smtClean="0"/>
                        <a:t>Verify design</a:t>
                      </a:r>
                    </a:p>
                  </a:txBody>
                  <a:tcPr/>
                </a:tc>
                <a:extLst>
                  <a:ext uri="{0D108BD9-81ED-4DB2-BD59-A6C34878D82A}">
                    <a16:rowId xmlns:a16="http://schemas.microsoft.com/office/drawing/2014/main" xmlns="" val="10002"/>
                  </a:ext>
                </a:extLst>
              </a:tr>
              <a:tr h="370840">
                <a:tc>
                  <a:txBody>
                    <a:bodyPr/>
                    <a:lstStyle/>
                    <a:p>
                      <a:pPr marL="285750" indent="-285750">
                        <a:buFont typeface="Arial" panose="020B0604020202020204" pitchFamily="34" charset="0"/>
                        <a:buChar char="•"/>
                      </a:pPr>
                      <a:r>
                        <a:rPr lang="en-GB" sz="1600" dirty="0" smtClean="0"/>
                        <a:t>Revised</a:t>
                      </a:r>
                    </a:p>
                    <a:p>
                      <a:pPr marL="628650" lvl="1" indent="-285750">
                        <a:buFont typeface="Courier New" panose="02070309020205020404" pitchFamily="49" charset="0"/>
                        <a:buChar char="o"/>
                      </a:pPr>
                      <a:r>
                        <a:rPr lang="en-GB" sz="1600" dirty="0" smtClean="0"/>
                        <a:t>Modification list</a:t>
                      </a:r>
                    </a:p>
                    <a:p>
                      <a:pPr marL="628650" lvl="1" indent="-285750">
                        <a:buFont typeface="Courier New" panose="02070309020205020404" pitchFamily="49" charset="0"/>
                        <a:buChar char="o"/>
                      </a:pPr>
                      <a:r>
                        <a:rPr lang="en-GB" sz="1600" dirty="0" smtClean="0"/>
                        <a:t>Detail analysis</a:t>
                      </a:r>
                    </a:p>
                    <a:p>
                      <a:pPr marL="628650" lvl="1" indent="-285750">
                        <a:buFont typeface="Courier New" panose="02070309020205020404" pitchFamily="49" charset="0"/>
                        <a:buChar char="o"/>
                      </a:pPr>
                      <a:r>
                        <a:rPr lang="en-GB" sz="1600" dirty="0" smtClean="0"/>
                        <a:t>Implementation plan </a:t>
                      </a:r>
                    </a:p>
                    <a:p>
                      <a:pPr marL="285750" lvl="0" indent="-285750">
                        <a:buFont typeface="Arial" panose="020B0604020202020204" pitchFamily="34" charset="0"/>
                        <a:buChar char="•"/>
                      </a:pPr>
                      <a:r>
                        <a:rPr lang="en-GB" sz="1600" dirty="0" smtClean="0"/>
                        <a:t>Updated</a:t>
                      </a:r>
                    </a:p>
                    <a:p>
                      <a:pPr marL="628650" lvl="1" indent="-285750">
                        <a:buFont typeface="Courier New" panose="02070309020205020404" pitchFamily="49" charset="0"/>
                        <a:buChar char="o"/>
                      </a:pPr>
                      <a:r>
                        <a:rPr lang="en-GB" sz="1600" dirty="0" smtClean="0"/>
                        <a:t>Design baseline</a:t>
                      </a:r>
                    </a:p>
                    <a:p>
                      <a:pPr marL="628650" lvl="1" indent="-285750">
                        <a:buFont typeface="Courier New" panose="02070309020205020404" pitchFamily="49" charset="0"/>
                        <a:buChar char="o"/>
                      </a:pPr>
                      <a:r>
                        <a:rPr lang="en-GB" sz="1600" dirty="0" smtClean="0"/>
                        <a:t>Test plans</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18816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a:lnSpc>
                <a:spcPct val="200000"/>
              </a:lnSpc>
            </a:pPr>
            <a:r>
              <a:rPr lang="en-US" dirty="0" smtClean="0"/>
              <a:t> After completing this lecture students will be able to</a:t>
            </a:r>
          </a:p>
          <a:p>
            <a:pPr lvl="1">
              <a:lnSpc>
                <a:spcPct val="200000"/>
              </a:lnSpc>
            </a:pPr>
            <a:r>
              <a:rPr lang="en-US" dirty="0"/>
              <a:t> </a:t>
            </a:r>
            <a:r>
              <a:rPr lang="en-US" dirty="0" smtClean="0"/>
              <a:t>Explain the importance of software maintenance</a:t>
            </a:r>
          </a:p>
          <a:p>
            <a:pPr lvl="1">
              <a:lnSpc>
                <a:spcPct val="200000"/>
              </a:lnSpc>
            </a:pPr>
            <a:r>
              <a:rPr lang="en-US" dirty="0"/>
              <a:t> </a:t>
            </a:r>
            <a:r>
              <a:rPr lang="en-US" dirty="0" smtClean="0"/>
              <a:t>Follow standard software maintenance principles</a:t>
            </a:r>
          </a:p>
          <a:p>
            <a:pPr lvl="1">
              <a:lnSpc>
                <a:spcPct val="200000"/>
              </a:lnSpc>
            </a:pPr>
            <a:r>
              <a:rPr lang="en-US" dirty="0"/>
              <a:t> </a:t>
            </a:r>
            <a:r>
              <a:rPr lang="en-US" dirty="0" smtClean="0"/>
              <a:t>Practice software maintenance in a structure manner</a:t>
            </a:r>
          </a:p>
          <a:p>
            <a:pPr lvl="1">
              <a:lnSpc>
                <a:spcPct val="200000"/>
              </a:lnSpc>
            </a:pPr>
            <a:endParaRPr lang="en-US" dirty="0"/>
          </a:p>
        </p:txBody>
      </p:sp>
    </p:spTree>
    <p:extLst>
      <p:ext uri="{BB962C8B-B14F-4D97-AF65-F5344CB8AC3E}">
        <p14:creationId xmlns:p14="http://schemas.microsoft.com/office/powerpoint/2010/main" val="23068342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each activity</a:t>
            </a:r>
            <a:endParaRPr lang="en-US" dirty="0"/>
          </a:p>
        </p:txBody>
      </p:sp>
      <p:graphicFrame>
        <p:nvGraphicFramePr>
          <p:cNvPr id="4" name="Content Placeholder 3"/>
          <p:cNvGraphicFramePr>
            <a:graphicFrameLocks noGrp="1"/>
          </p:cNvGraphicFramePr>
          <p:nvPr>
            <p:ph idx="1"/>
            <p:extLst/>
          </p:nvPr>
        </p:nvGraphicFramePr>
        <p:xfrm>
          <a:off x="628650" y="1449702"/>
          <a:ext cx="7886701" cy="5051111"/>
        </p:xfrm>
        <a:graphic>
          <a:graphicData uri="http://schemas.openxmlformats.org/drawingml/2006/table">
            <a:tbl>
              <a:tblPr firstRow="1" bandRow="1">
                <a:tableStyleId>{5940675A-B579-460E-94D1-54222C63F5DA}</a:tableStyleId>
              </a:tblPr>
              <a:tblGrid>
                <a:gridCol w="3300413">
                  <a:extLst>
                    <a:ext uri="{9D8B030D-6E8A-4147-A177-3AD203B41FA5}">
                      <a16:colId xmlns:a16="http://schemas.microsoft.com/office/drawing/2014/main" xmlns="" val="20000"/>
                    </a:ext>
                  </a:extLst>
                </a:gridCol>
                <a:gridCol w="4586288">
                  <a:extLst>
                    <a:ext uri="{9D8B030D-6E8A-4147-A177-3AD203B41FA5}">
                      <a16:colId xmlns:a16="http://schemas.microsoft.com/office/drawing/2014/main" xmlns="" val="20001"/>
                    </a:ext>
                  </a:extLst>
                </a:gridCol>
              </a:tblGrid>
              <a:tr h="431800">
                <a:tc>
                  <a:txBody>
                    <a:bodyPr/>
                    <a:lstStyle/>
                    <a:p>
                      <a:pPr marL="0" algn="l" defTabSz="685800" rtl="0" eaLnBrk="1" latinLnBrk="0" hangingPunct="1"/>
                      <a:r>
                        <a:rPr lang="en-US" sz="2000" b="1" kern="1200" dirty="0" smtClean="0">
                          <a:solidFill>
                            <a:srgbClr val="0000FF"/>
                          </a:solidFill>
                          <a:latin typeface="+mn-lt"/>
                          <a:ea typeface="+mn-ea"/>
                          <a:cs typeface="+mn-cs"/>
                        </a:rPr>
                        <a:t>Implementation</a:t>
                      </a:r>
                      <a:endParaRPr lang="en-US" sz="2000" b="1" kern="1200" dirty="0">
                        <a:solidFill>
                          <a:srgbClr val="0000FF"/>
                        </a:solidFill>
                        <a:latin typeface="+mn-lt"/>
                        <a:ea typeface="+mn-ea"/>
                        <a:cs typeface="+mn-cs"/>
                      </a:endParaRPr>
                    </a:p>
                  </a:txBody>
                  <a:tcPr/>
                </a:tc>
                <a:tc>
                  <a:txBody>
                    <a:bodyPr/>
                    <a:lstStyle/>
                    <a:p>
                      <a:r>
                        <a:rPr lang="en-US" sz="2000" b="1" dirty="0" smtClean="0"/>
                        <a:t>Details</a:t>
                      </a:r>
                      <a:endParaRPr lang="en-US" sz="2000" b="1" dirty="0"/>
                    </a:p>
                  </a:txBody>
                  <a:tcPr/>
                </a:tc>
                <a:extLst>
                  <a:ext uri="{0D108BD9-81ED-4DB2-BD59-A6C34878D82A}">
                    <a16:rowId xmlns:a16="http://schemas.microsoft.com/office/drawing/2014/main" xmlns="" val="10000"/>
                  </a:ext>
                </a:extLst>
              </a:tr>
              <a:tr h="818833">
                <a:tc>
                  <a:txBody>
                    <a:bodyPr/>
                    <a:lstStyle/>
                    <a:p>
                      <a:r>
                        <a:rPr lang="en-US" sz="2000" b="1" dirty="0" smtClean="0"/>
                        <a:t>Input</a:t>
                      </a:r>
                      <a:endParaRPr lang="en-US" sz="2000" b="1" dirty="0"/>
                    </a:p>
                  </a:txBody>
                  <a:tcPr/>
                </a:tc>
                <a:tc>
                  <a:txBody>
                    <a:bodyPr/>
                    <a:lstStyle/>
                    <a:p>
                      <a:endParaRPr lang="en-US" dirty="0"/>
                    </a:p>
                  </a:txBody>
                  <a:tcPr/>
                </a:tc>
                <a:extLst>
                  <a:ext uri="{0D108BD9-81ED-4DB2-BD59-A6C34878D82A}">
                    <a16:rowId xmlns:a16="http://schemas.microsoft.com/office/drawing/2014/main" xmlns="" val="10001"/>
                  </a:ext>
                </a:extLst>
              </a:tr>
              <a:tr h="942978">
                <a:tc>
                  <a:txBody>
                    <a:bodyPr/>
                    <a:lstStyle/>
                    <a:p>
                      <a:r>
                        <a:rPr lang="en-US" sz="2000" b="1" dirty="0" smtClean="0"/>
                        <a:t>Process</a:t>
                      </a:r>
                      <a:endParaRPr lang="en-US" sz="2000" b="1" dirty="0"/>
                    </a:p>
                  </a:txBody>
                  <a:tcPr/>
                </a:tc>
                <a:tc>
                  <a:txBody>
                    <a:bodyPr/>
                    <a:lstStyle/>
                    <a:p>
                      <a:endParaRPr lang="en-US"/>
                    </a:p>
                  </a:txBody>
                  <a:tcPr/>
                </a:tc>
                <a:extLst>
                  <a:ext uri="{0D108BD9-81ED-4DB2-BD59-A6C34878D82A}">
                    <a16:rowId xmlns:a16="http://schemas.microsoft.com/office/drawing/2014/main" xmlns="" val="10002"/>
                  </a:ext>
                </a:extLst>
              </a:tr>
              <a:tr h="1057275">
                <a:tc>
                  <a:txBody>
                    <a:bodyPr/>
                    <a:lstStyle/>
                    <a:p>
                      <a:r>
                        <a:rPr lang="en-US" sz="2000" b="1" dirty="0" smtClean="0"/>
                        <a:t>Control</a:t>
                      </a:r>
                      <a:endParaRPr lang="en-US" sz="2000" b="1" dirty="0"/>
                    </a:p>
                  </a:txBody>
                  <a:tcPr/>
                </a:tc>
                <a:tc>
                  <a:txBody>
                    <a:bodyPr/>
                    <a:lstStyle/>
                    <a:p>
                      <a:endParaRPr lang="en-US"/>
                    </a:p>
                  </a:txBody>
                  <a:tcPr/>
                </a:tc>
                <a:extLst>
                  <a:ext uri="{0D108BD9-81ED-4DB2-BD59-A6C34878D82A}">
                    <a16:rowId xmlns:a16="http://schemas.microsoft.com/office/drawing/2014/main" xmlns="" val="10003"/>
                  </a:ext>
                </a:extLst>
              </a:tr>
              <a:tr h="1800225">
                <a:tc>
                  <a:txBody>
                    <a:bodyPr/>
                    <a:lstStyle/>
                    <a:p>
                      <a:r>
                        <a:rPr lang="en-US" sz="2000" b="1" dirty="0" smtClean="0"/>
                        <a:t>Output</a:t>
                      </a:r>
                      <a:endParaRPr lang="en-US" sz="2000" b="1" dirty="0"/>
                    </a:p>
                  </a:txBody>
                  <a:tcPr/>
                </a:tc>
                <a:tc>
                  <a:txBody>
                    <a:bodyPr/>
                    <a:lstStyle/>
                    <a:p>
                      <a:endParaRPr lang="en-US" dirty="0"/>
                    </a:p>
                  </a:txBody>
                  <a:tcPr/>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extLst/>
          </p:nvPr>
        </p:nvGraphicFramePr>
        <p:xfrm>
          <a:off x="3929062" y="1883722"/>
          <a:ext cx="4586288" cy="4624708"/>
        </p:xfrm>
        <a:graphic>
          <a:graphicData uri="http://schemas.openxmlformats.org/drawingml/2006/table">
            <a:tbl>
              <a:tblPr firstRow="1" bandRow="1">
                <a:tableStyleId>{5940675A-B579-460E-94D1-54222C63F5DA}</a:tableStyleId>
              </a:tblPr>
              <a:tblGrid>
                <a:gridCol w="4586288">
                  <a:extLst>
                    <a:ext uri="{9D8B030D-6E8A-4147-A177-3AD203B41FA5}">
                      <a16:colId xmlns:a16="http://schemas.microsoft.com/office/drawing/2014/main" xmlns="" val="20000"/>
                    </a:ext>
                  </a:extLst>
                </a:gridCol>
              </a:tblGrid>
              <a:tr h="370840">
                <a:tc>
                  <a:txBody>
                    <a:bodyPr/>
                    <a:lstStyle/>
                    <a:p>
                      <a:pPr marL="285750" indent="-285750">
                        <a:buFont typeface="Arial" panose="020B0604020202020204" pitchFamily="34" charset="0"/>
                        <a:buChar char="•"/>
                      </a:pPr>
                      <a:r>
                        <a:rPr lang="en-GB" sz="1600" dirty="0" smtClean="0"/>
                        <a:t>Source code </a:t>
                      </a:r>
                    </a:p>
                    <a:p>
                      <a:pPr marL="285750" indent="-285750">
                        <a:buFont typeface="Arial" panose="020B0604020202020204" pitchFamily="34" charset="0"/>
                        <a:buChar char="•"/>
                      </a:pPr>
                      <a:r>
                        <a:rPr lang="en-GB" sz="1600" dirty="0" smtClean="0"/>
                        <a:t>Product/system document </a:t>
                      </a:r>
                    </a:p>
                    <a:p>
                      <a:pPr marL="285750" indent="-285750">
                        <a:buFont typeface="Arial" panose="020B0604020202020204" pitchFamily="34" charset="0"/>
                        <a:buChar char="•"/>
                      </a:pPr>
                      <a:r>
                        <a:rPr lang="en-GB" sz="1600" dirty="0" smtClean="0"/>
                        <a:t>Results of design phase</a:t>
                      </a:r>
                    </a:p>
                  </a:txBody>
                  <a:tcPr/>
                </a:tc>
                <a:extLst>
                  <a:ext uri="{0D108BD9-81ED-4DB2-BD59-A6C34878D82A}">
                    <a16:rowId xmlns:a16="http://schemas.microsoft.com/office/drawing/2014/main" xmlns="" val="10000"/>
                  </a:ext>
                </a:extLst>
              </a:tr>
              <a:tr h="936628">
                <a:tc>
                  <a:txBody>
                    <a:bodyPr/>
                    <a:lstStyle/>
                    <a:p>
                      <a:pPr marL="342900" indent="-342900">
                        <a:buFont typeface="+mj-lt"/>
                        <a:buAutoNum type="arabicPeriod"/>
                      </a:pPr>
                      <a:r>
                        <a:rPr lang="en-GB" sz="1600" dirty="0" smtClean="0"/>
                        <a:t>Code </a:t>
                      </a:r>
                    </a:p>
                    <a:p>
                      <a:pPr marL="342900" indent="-342900">
                        <a:buFont typeface="+mj-lt"/>
                        <a:buAutoNum type="arabicPeriod"/>
                      </a:pPr>
                      <a:r>
                        <a:rPr lang="en-GB" sz="1600" dirty="0" smtClean="0"/>
                        <a:t>Unit test </a:t>
                      </a:r>
                    </a:p>
                    <a:p>
                      <a:pPr marL="342900" indent="-342900">
                        <a:buFont typeface="+mj-lt"/>
                        <a:buAutoNum type="arabicPeriod"/>
                      </a:pPr>
                      <a:r>
                        <a:rPr lang="en-GB" sz="1600" dirty="0" smtClean="0"/>
                        <a:t>Test-readiness review</a:t>
                      </a:r>
                    </a:p>
                  </a:txBody>
                  <a:tcPr/>
                </a:tc>
                <a:extLst>
                  <a:ext uri="{0D108BD9-81ED-4DB2-BD59-A6C34878D82A}">
                    <a16:rowId xmlns:a16="http://schemas.microsoft.com/office/drawing/2014/main" xmlns="" val="10001"/>
                  </a:ext>
                </a:extLst>
              </a:tr>
              <a:tr h="370840">
                <a:tc>
                  <a:txBody>
                    <a:bodyPr/>
                    <a:lstStyle/>
                    <a:p>
                      <a:pPr marL="285750" indent="-285750">
                        <a:buFont typeface="Arial" panose="020B0604020202020204" pitchFamily="34" charset="0"/>
                        <a:buChar char="•"/>
                      </a:pPr>
                      <a:r>
                        <a:rPr lang="en-GB" sz="1600" dirty="0" smtClean="0"/>
                        <a:t>Software inspection/ review </a:t>
                      </a:r>
                    </a:p>
                    <a:p>
                      <a:pPr marL="285750" indent="-285750">
                        <a:buFont typeface="Arial" panose="020B0604020202020204" pitchFamily="34" charset="0"/>
                        <a:buChar char="•"/>
                      </a:pPr>
                      <a:r>
                        <a:rPr lang="en-GB" sz="1600" dirty="0" smtClean="0"/>
                        <a:t>Verify</a:t>
                      </a:r>
                    </a:p>
                    <a:p>
                      <a:pPr marL="628650" lvl="1" indent="-285750">
                        <a:buFont typeface="Courier New" panose="02070309020205020404" pitchFamily="49" charset="0"/>
                        <a:buChar char="o"/>
                      </a:pPr>
                      <a:r>
                        <a:rPr lang="en-GB" sz="1600" dirty="0" smtClean="0"/>
                        <a:t>CM control of software</a:t>
                      </a:r>
                    </a:p>
                    <a:p>
                      <a:pPr marL="628650" lvl="1" indent="-285750">
                        <a:buFont typeface="Courier New" panose="02070309020205020404" pitchFamily="49" charset="0"/>
                        <a:buChar char="o"/>
                      </a:pPr>
                      <a:r>
                        <a:rPr lang="en-GB" sz="1600" dirty="0" smtClean="0"/>
                        <a:t>Traceability of design</a:t>
                      </a:r>
                    </a:p>
                  </a:txBody>
                  <a:tcPr/>
                </a:tc>
                <a:extLst>
                  <a:ext uri="{0D108BD9-81ED-4DB2-BD59-A6C34878D82A}">
                    <a16:rowId xmlns:a16="http://schemas.microsoft.com/office/drawing/2014/main" xmlns="" val="10002"/>
                  </a:ext>
                </a:extLst>
              </a:tr>
              <a:tr h="370840">
                <a:tc>
                  <a:txBody>
                    <a:bodyPr/>
                    <a:lstStyle/>
                    <a:p>
                      <a:pPr marL="285750" indent="-285750">
                        <a:buFont typeface="Arial" panose="020B0604020202020204" pitchFamily="34" charset="0"/>
                        <a:buChar char="•"/>
                      </a:pPr>
                      <a:r>
                        <a:rPr lang="en-GB" sz="1600" dirty="0" smtClean="0"/>
                        <a:t>Updated</a:t>
                      </a:r>
                    </a:p>
                    <a:p>
                      <a:pPr marL="628650" lvl="1" indent="-285750">
                        <a:buFont typeface="Courier New" panose="02070309020205020404" pitchFamily="49" charset="0"/>
                        <a:buChar char="o"/>
                      </a:pPr>
                      <a:r>
                        <a:rPr lang="en-GB" sz="1600" dirty="0" smtClean="0"/>
                        <a:t>Software</a:t>
                      </a:r>
                    </a:p>
                    <a:p>
                      <a:pPr marL="628650" lvl="1" indent="-285750">
                        <a:buFont typeface="Courier New" panose="02070309020205020404" pitchFamily="49" charset="0"/>
                        <a:buChar char="o"/>
                      </a:pPr>
                      <a:r>
                        <a:rPr lang="en-GB" sz="1600" dirty="0" smtClean="0"/>
                        <a:t>Design documents</a:t>
                      </a:r>
                    </a:p>
                    <a:p>
                      <a:pPr marL="628650" lvl="1" indent="-285750">
                        <a:buFont typeface="Courier New" panose="02070309020205020404" pitchFamily="49" charset="0"/>
                        <a:buChar char="o"/>
                      </a:pPr>
                      <a:r>
                        <a:rPr lang="en-GB" sz="1600" dirty="0" smtClean="0"/>
                        <a:t>Test documents</a:t>
                      </a:r>
                    </a:p>
                    <a:p>
                      <a:pPr marL="628650" lvl="1" indent="-285750">
                        <a:buFont typeface="Courier New" panose="02070309020205020404" pitchFamily="49" charset="0"/>
                        <a:buChar char="o"/>
                      </a:pPr>
                      <a:r>
                        <a:rPr lang="en-GB" sz="1600" dirty="0" smtClean="0"/>
                        <a:t>User documents</a:t>
                      </a:r>
                    </a:p>
                    <a:p>
                      <a:pPr marL="628650" lvl="1" indent="-285750">
                        <a:buFont typeface="Courier New" panose="02070309020205020404" pitchFamily="49" charset="0"/>
                        <a:buChar char="o"/>
                      </a:pPr>
                      <a:r>
                        <a:rPr lang="en-GB" sz="1600" dirty="0" smtClean="0"/>
                        <a:t>Training material </a:t>
                      </a:r>
                    </a:p>
                    <a:p>
                      <a:pPr marL="628650" lvl="1" indent="-285750">
                        <a:buFont typeface="Courier New" panose="02070309020205020404" pitchFamily="49" charset="0"/>
                        <a:buChar char="o"/>
                      </a:pPr>
                      <a:r>
                        <a:rPr lang="en-GB" sz="1600" dirty="0" smtClean="0"/>
                        <a:t>Test-readiness review   report</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81255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each activity</a:t>
            </a:r>
            <a:endParaRPr lang="en-US" dirty="0"/>
          </a:p>
        </p:txBody>
      </p:sp>
      <p:graphicFrame>
        <p:nvGraphicFramePr>
          <p:cNvPr id="4" name="Content Placeholder 3"/>
          <p:cNvGraphicFramePr>
            <a:graphicFrameLocks noGrp="1"/>
          </p:cNvGraphicFramePr>
          <p:nvPr>
            <p:ph idx="1"/>
            <p:extLst/>
          </p:nvPr>
        </p:nvGraphicFramePr>
        <p:xfrm>
          <a:off x="628650" y="1557278"/>
          <a:ext cx="7886701" cy="4198063"/>
        </p:xfrm>
        <a:graphic>
          <a:graphicData uri="http://schemas.openxmlformats.org/drawingml/2006/table">
            <a:tbl>
              <a:tblPr firstRow="1" bandRow="1">
                <a:tableStyleId>{5940675A-B579-460E-94D1-54222C63F5DA}</a:tableStyleId>
              </a:tblPr>
              <a:tblGrid>
                <a:gridCol w="3300413">
                  <a:extLst>
                    <a:ext uri="{9D8B030D-6E8A-4147-A177-3AD203B41FA5}">
                      <a16:colId xmlns:a16="http://schemas.microsoft.com/office/drawing/2014/main" xmlns="" val="20000"/>
                    </a:ext>
                  </a:extLst>
                </a:gridCol>
                <a:gridCol w="4586288">
                  <a:extLst>
                    <a:ext uri="{9D8B030D-6E8A-4147-A177-3AD203B41FA5}">
                      <a16:colId xmlns:a16="http://schemas.microsoft.com/office/drawing/2014/main" xmlns="" val="20001"/>
                    </a:ext>
                  </a:extLst>
                </a:gridCol>
              </a:tblGrid>
              <a:tr h="431800">
                <a:tc>
                  <a:txBody>
                    <a:bodyPr/>
                    <a:lstStyle/>
                    <a:p>
                      <a:pPr marL="0" algn="l" defTabSz="685800" rtl="0" eaLnBrk="1" latinLnBrk="0" hangingPunct="1"/>
                      <a:r>
                        <a:rPr lang="en-US" sz="2000" b="1" kern="1200" dirty="0" smtClean="0">
                          <a:solidFill>
                            <a:srgbClr val="0000FF"/>
                          </a:solidFill>
                          <a:latin typeface="+mn-lt"/>
                          <a:ea typeface="+mn-ea"/>
                          <a:cs typeface="+mn-cs"/>
                        </a:rPr>
                        <a:t>System Test</a:t>
                      </a:r>
                      <a:endParaRPr lang="en-US" sz="2000" b="1" kern="1200" dirty="0">
                        <a:solidFill>
                          <a:srgbClr val="0000FF"/>
                        </a:solidFill>
                        <a:latin typeface="+mn-lt"/>
                        <a:ea typeface="+mn-ea"/>
                        <a:cs typeface="+mn-cs"/>
                      </a:endParaRPr>
                    </a:p>
                  </a:txBody>
                  <a:tcPr/>
                </a:tc>
                <a:tc>
                  <a:txBody>
                    <a:bodyPr/>
                    <a:lstStyle/>
                    <a:p>
                      <a:r>
                        <a:rPr lang="en-US" sz="2000" b="1" dirty="0" smtClean="0"/>
                        <a:t>Details</a:t>
                      </a:r>
                      <a:endParaRPr lang="en-US" sz="2000" b="1" dirty="0"/>
                    </a:p>
                  </a:txBody>
                  <a:tcPr/>
                </a:tc>
                <a:extLst>
                  <a:ext uri="{0D108BD9-81ED-4DB2-BD59-A6C34878D82A}">
                    <a16:rowId xmlns:a16="http://schemas.microsoft.com/office/drawing/2014/main" xmlns="" val="10000"/>
                  </a:ext>
                </a:extLst>
              </a:tr>
              <a:tr h="818833">
                <a:tc>
                  <a:txBody>
                    <a:bodyPr/>
                    <a:lstStyle/>
                    <a:p>
                      <a:r>
                        <a:rPr lang="en-US" sz="2000" b="1" dirty="0" smtClean="0"/>
                        <a:t>Input</a:t>
                      </a:r>
                      <a:endParaRPr lang="en-US" sz="2000" b="1" dirty="0"/>
                    </a:p>
                  </a:txBody>
                  <a:tcPr/>
                </a:tc>
                <a:tc>
                  <a:txBody>
                    <a:bodyPr/>
                    <a:lstStyle/>
                    <a:p>
                      <a:endParaRPr lang="en-US" dirty="0"/>
                    </a:p>
                  </a:txBody>
                  <a:tcPr/>
                </a:tc>
                <a:extLst>
                  <a:ext uri="{0D108BD9-81ED-4DB2-BD59-A6C34878D82A}">
                    <a16:rowId xmlns:a16="http://schemas.microsoft.com/office/drawing/2014/main" xmlns="" val="10001"/>
                  </a:ext>
                </a:extLst>
              </a:tr>
              <a:tr h="1078289">
                <a:tc>
                  <a:txBody>
                    <a:bodyPr/>
                    <a:lstStyle/>
                    <a:p>
                      <a:r>
                        <a:rPr lang="en-US" sz="2000" b="1" dirty="0" smtClean="0"/>
                        <a:t>Process</a:t>
                      </a:r>
                      <a:endParaRPr lang="en-US" sz="2000" b="1" dirty="0"/>
                    </a:p>
                  </a:txBody>
                  <a:tcPr/>
                </a:tc>
                <a:tc>
                  <a:txBody>
                    <a:bodyPr/>
                    <a:lstStyle/>
                    <a:p>
                      <a:endParaRPr lang="en-US"/>
                    </a:p>
                  </a:txBody>
                  <a:tcPr/>
                </a:tc>
                <a:extLst>
                  <a:ext uri="{0D108BD9-81ED-4DB2-BD59-A6C34878D82A}">
                    <a16:rowId xmlns:a16="http://schemas.microsoft.com/office/drawing/2014/main" xmlns="" val="10002"/>
                  </a:ext>
                </a:extLst>
              </a:tr>
              <a:tr h="1304364">
                <a:tc>
                  <a:txBody>
                    <a:bodyPr/>
                    <a:lstStyle/>
                    <a:p>
                      <a:r>
                        <a:rPr lang="en-US" sz="2000" b="1" dirty="0" smtClean="0"/>
                        <a:t>Control</a:t>
                      </a:r>
                      <a:endParaRPr lang="en-US" sz="2000" b="1" dirty="0"/>
                    </a:p>
                  </a:txBody>
                  <a:tcPr/>
                </a:tc>
                <a:tc>
                  <a:txBody>
                    <a:bodyPr/>
                    <a:lstStyle/>
                    <a:p>
                      <a:endParaRPr lang="en-US"/>
                    </a:p>
                  </a:txBody>
                  <a:tcPr/>
                </a:tc>
                <a:extLst>
                  <a:ext uri="{0D108BD9-81ED-4DB2-BD59-A6C34878D82A}">
                    <a16:rowId xmlns:a16="http://schemas.microsoft.com/office/drawing/2014/main" xmlns="" val="10003"/>
                  </a:ext>
                </a:extLst>
              </a:tr>
              <a:tr h="564777">
                <a:tc>
                  <a:txBody>
                    <a:bodyPr/>
                    <a:lstStyle/>
                    <a:p>
                      <a:r>
                        <a:rPr lang="en-US" sz="2000" b="1" dirty="0" smtClean="0"/>
                        <a:t>Output</a:t>
                      </a:r>
                      <a:endParaRPr lang="en-US" sz="2000" b="1" dirty="0"/>
                    </a:p>
                  </a:txBody>
                  <a:tcPr/>
                </a:tc>
                <a:tc>
                  <a:txBody>
                    <a:bodyPr/>
                    <a:lstStyle/>
                    <a:p>
                      <a:endParaRPr lang="en-US" dirty="0"/>
                    </a:p>
                  </a:txBody>
                  <a:tcPr/>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extLst/>
          </p:nvPr>
        </p:nvGraphicFramePr>
        <p:xfrm>
          <a:off x="3929062" y="1991298"/>
          <a:ext cx="4586288" cy="3779520"/>
        </p:xfrm>
        <a:graphic>
          <a:graphicData uri="http://schemas.openxmlformats.org/drawingml/2006/table">
            <a:tbl>
              <a:tblPr firstRow="1" bandRow="1">
                <a:tableStyleId>{5940675A-B579-460E-94D1-54222C63F5DA}</a:tableStyleId>
              </a:tblPr>
              <a:tblGrid>
                <a:gridCol w="4586288">
                  <a:extLst>
                    <a:ext uri="{9D8B030D-6E8A-4147-A177-3AD203B41FA5}">
                      <a16:colId xmlns:a16="http://schemas.microsoft.com/office/drawing/2014/main" xmlns="" val="20000"/>
                    </a:ext>
                  </a:extLst>
                </a:gridCol>
              </a:tblGrid>
              <a:tr h="370840">
                <a:tc>
                  <a:txBody>
                    <a:bodyPr/>
                    <a:lstStyle/>
                    <a:p>
                      <a:pPr marL="285750" indent="-285750">
                        <a:buFont typeface="Arial" panose="020B0604020202020204" pitchFamily="34" charset="0"/>
                        <a:buChar char="•"/>
                      </a:pPr>
                      <a:r>
                        <a:rPr lang="en-GB" sz="1600" dirty="0" smtClean="0"/>
                        <a:t>Updated software documentation </a:t>
                      </a:r>
                    </a:p>
                    <a:p>
                      <a:pPr marL="285750" indent="-285750">
                        <a:buFont typeface="Arial" panose="020B0604020202020204" pitchFamily="34" charset="0"/>
                        <a:buChar char="•"/>
                      </a:pPr>
                      <a:r>
                        <a:rPr lang="en-GB" sz="1600" dirty="0" smtClean="0"/>
                        <a:t>Test-readiness review report </a:t>
                      </a:r>
                    </a:p>
                    <a:p>
                      <a:pPr marL="285750" indent="-285750">
                        <a:buFont typeface="Arial" panose="020B0604020202020204" pitchFamily="34" charset="0"/>
                        <a:buChar char="•"/>
                      </a:pPr>
                      <a:r>
                        <a:rPr lang="en-GB" sz="1600" dirty="0" smtClean="0"/>
                        <a:t>Updated system</a:t>
                      </a:r>
                    </a:p>
                  </a:txBody>
                  <a:tcPr/>
                </a:tc>
                <a:extLst>
                  <a:ext uri="{0D108BD9-81ED-4DB2-BD59-A6C34878D82A}">
                    <a16:rowId xmlns:a16="http://schemas.microsoft.com/office/drawing/2014/main" xmlns="" val="10000"/>
                  </a:ext>
                </a:extLst>
              </a:tr>
              <a:tr h="936628">
                <a:tc>
                  <a:txBody>
                    <a:bodyPr/>
                    <a:lstStyle/>
                    <a:p>
                      <a:pPr marL="342900" indent="-342900">
                        <a:buFont typeface="+mj-lt"/>
                        <a:buAutoNum type="arabicPeriod"/>
                      </a:pPr>
                      <a:r>
                        <a:rPr lang="en-GB" sz="1600" dirty="0" smtClean="0"/>
                        <a:t>Functional test </a:t>
                      </a:r>
                    </a:p>
                    <a:p>
                      <a:pPr marL="342900" indent="-342900">
                        <a:buFont typeface="+mj-lt"/>
                        <a:buAutoNum type="arabicPeriod"/>
                      </a:pPr>
                      <a:r>
                        <a:rPr lang="en-GB" sz="1600" dirty="0" smtClean="0"/>
                        <a:t>Interface testing </a:t>
                      </a:r>
                    </a:p>
                    <a:p>
                      <a:pPr marL="342900" indent="-342900">
                        <a:buFont typeface="+mj-lt"/>
                        <a:buAutoNum type="arabicPeriod"/>
                      </a:pPr>
                      <a:r>
                        <a:rPr lang="en-GB" sz="1600" dirty="0" smtClean="0"/>
                        <a:t>Regression testing </a:t>
                      </a:r>
                    </a:p>
                    <a:p>
                      <a:pPr marL="342900" indent="-342900">
                        <a:buFont typeface="+mj-lt"/>
                        <a:buAutoNum type="arabicPeriod"/>
                      </a:pPr>
                      <a:r>
                        <a:rPr lang="en-GB" sz="1600" dirty="0" smtClean="0"/>
                        <a:t>Test-readiness   review</a:t>
                      </a:r>
                    </a:p>
                  </a:txBody>
                  <a:tcPr/>
                </a:tc>
                <a:extLst>
                  <a:ext uri="{0D108BD9-81ED-4DB2-BD59-A6C34878D82A}">
                    <a16:rowId xmlns:a16="http://schemas.microsoft.com/office/drawing/2014/main" xmlns="" val="10001"/>
                  </a:ext>
                </a:extLst>
              </a:tr>
              <a:tr h="370840">
                <a:tc>
                  <a:txBody>
                    <a:bodyPr/>
                    <a:lstStyle/>
                    <a:p>
                      <a:pPr marL="285750" indent="-285750">
                        <a:buFont typeface="Arial" panose="020B0604020202020204" pitchFamily="34" charset="0"/>
                        <a:buChar char="•"/>
                      </a:pPr>
                      <a:r>
                        <a:rPr lang="en-GB" sz="1600" dirty="0" smtClean="0"/>
                        <a:t>CM control of</a:t>
                      </a:r>
                    </a:p>
                    <a:p>
                      <a:pPr marL="628650" lvl="1" indent="-285750">
                        <a:buFont typeface="Courier New" panose="02070309020205020404" pitchFamily="49" charset="0"/>
                        <a:buChar char="o"/>
                      </a:pPr>
                      <a:r>
                        <a:rPr lang="en-GB" sz="1600" dirty="0" smtClean="0"/>
                        <a:t>Code</a:t>
                      </a:r>
                    </a:p>
                    <a:p>
                      <a:pPr marL="628650" lvl="1" indent="-285750">
                        <a:buFont typeface="Courier New" panose="02070309020205020404" pitchFamily="49" charset="0"/>
                        <a:buChar char="o"/>
                      </a:pPr>
                      <a:r>
                        <a:rPr lang="en-GB" sz="1600" dirty="0" smtClean="0"/>
                        <a:t>Listings</a:t>
                      </a:r>
                    </a:p>
                    <a:p>
                      <a:pPr marL="628650" lvl="1" indent="-285750">
                        <a:buFont typeface="Courier New" panose="02070309020205020404" pitchFamily="49" charset="0"/>
                        <a:buChar char="o"/>
                      </a:pPr>
                      <a:r>
                        <a:rPr lang="en-GB" sz="1600" dirty="0" smtClean="0"/>
                        <a:t>MR</a:t>
                      </a:r>
                    </a:p>
                    <a:p>
                      <a:pPr marL="628650" lvl="1" indent="-285750">
                        <a:buFont typeface="Courier New" panose="02070309020205020404" pitchFamily="49" charset="0"/>
                        <a:buChar char="o"/>
                      </a:pPr>
                      <a:r>
                        <a:rPr lang="en-GB" sz="1600" dirty="0" smtClean="0"/>
                        <a:t>Test documentation</a:t>
                      </a:r>
                    </a:p>
                  </a:txBody>
                  <a:tcPr/>
                </a:tc>
                <a:extLst>
                  <a:ext uri="{0D108BD9-81ED-4DB2-BD59-A6C34878D82A}">
                    <a16:rowId xmlns:a16="http://schemas.microsoft.com/office/drawing/2014/main" xmlns="" val="10002"/>
                  </a:ext>
                </a:extLst>
              </a:tr>
              <a:tr h="370840">
                <a:tc>
                  <a:txBody>
                    <a:bodyPr/>
                    <a:lstStyle/>
                    <a:p>
                      <a:pPr marL="285750" indent="-285750">
                        <a:buFont typeface="Arial" panose="020B0604020202020204" pitchFamily="34" charset="0"/>
                        <a:buChar char="•"/>
                      </a:pPr>
                      <a:r>
                        <a:rPr lang="en-GB" sz="1600" dirty="0" smtClean="0"/>
                        <a:t>Tested system</a:t>
                      </a:r>
                    </a:p>
                    <a:p>
                      <a:pPr marL="285750" indent="-285750">
                        <a:buFont typeface="Arial" panose="020B0604020202020204" pitchFamily="34" charset="0"/>
                        <a:buChar char="•"/>
                      </a:pPr>
                      <a:r>
                        <a:rPr lang="en-GB" sz="1600" dirty="0" smtClean="0"/>
                        <a:t>Test reports</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620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each activity</a:t>
            </a:r>
            <a:endParaRPr lang="en-US" dirty="0"/>
          </a:p>
        </p:txBody>
      </p:sp>
      <p:graphicFrame>
        <p:nvGraphicFramePr>
          <p:cNvPr id="4" name="Content Placeholder 3"/>
          <p:cNvGraphicFramePr>
            <a:graphicFrameLocks noGrp="1"/>
          </p:cNvGraphicFramePr>
          <p:nvPr>
            <p:ph idx="1"/>
            <p:extLst/>
          </p:nvPr>
        </p:nvGraphicFramePr>
        <p:xfrm>
          <a:off x="628650" y="1557278"/>
          <a:ext cx="7886701" cy="4251851"/>
        </p:xfrm>
        <a:graphic>
          <a:graphicData uri="http://schemas.openxmlformats.org/drawingml/2006/table">
            <a:tbl>
              <a:tblPr firstRow="1" bandRow="1">
                <a:tableStyleId>{5940675A-B579-460E-94D1-54222C63F5DA}</a:tableStyleId>
              </a:tblPr>
              <a:tblGrid>
                <a:gridCol w="3300413">
                  <a:extLst>
                    <a:ext uri="{9D8B030D-6E8A-4147-A177-3AD203B41FA5}">
                      <a16:colId xmlns:a16="http://schemas.microsoft.com/office/drawing/2014/main" xmlns="" val="20000"/>
                    </a:ext>
                  </a:extLst>
                </a:gridCol>
                <a:gridCol w="4586288">
                  <a:extLst>
                    <a:ext uri="{9D8B030D-6E8A-4147-A177-3AD203B41FA5}">
                      <a16:colId xmlns:a16="http://schemas.microsoft.com/office/drawing/2014/main" xmlns="" val="20001"/>
                    </a:ext>
                  </a:extLst>
                </a:gridCol>
              </a:tblGrid>
              <a:tr h="431800">
                <a:tc>
                  <a:txBody>
                    <a:bodyPr/>
                    <a:lstStyle/>
                    <a:p>
                      <a:r>
                        <a:rPr lang="en-US" sz="2000" b="1" dirty="0" smtClean="0">
                          <a:solidFill>
                            <a:srgbClr val="0000FF"/>
                          </a:solidFill>
                        </a:rPr>
                        <a:t>Acceptance Test</a:t>
                      </a:r>
                      <a:endParaRPr lang="en-US" sz="2000" b="1" dirty="0">
                        <a:solidFill>
                          <a:srgbClr val="0000FF"/>
                        </a:solidFill>
                      </a:endParaRPr>
                    </a:p>
                  </a:txBody>
                  <a:tcPr/>
                </a:tc>
                <a:tc>
                  <a:txBody>
                    <a:bodyPr/>
                    <a:lstStyle/>
                    <a:p>
                      <a:r>
                        <a:rPr lang="en-US" sz="2000" b="1" dirty="0" smtClean="0"/>
                        <a:t>Details</a:t>
                      </a:r>
                      <a:endParaRPr lang="en-US" sz="2000" b="1" dirty="0"/>
                    </a:p>
                  </a:txBody>
                  <a:tcPr/>
                </a:tc>
                <a:extLst>
                  <a:ext uri="{0D108BD9-81ED-4DB2-BD59-A6C34878D82A}">
                    <a16:rowId xmlns:a16="http://schemas.microsoft.com/office/drawing/2014/main" xmlns="" val="10000"/>
                  </a:ext>
                </a:extLst>
              </a:tr>
              <a:tr h="1534051">
                <a:tc>
                  <a:txBody>
                    <a:bodyPr/>
                    <a:lstStyle/>
                    <a:p>
                      <a:r>
                        <a:rPr lang="en-US" sz="2000" b="1" dirty="0" smtClean="0"/>
                        <a:t>Input</a:t>
                      </a:r>
                      <a:endParaRPr lang="en-US" sz="2000" b="1" dirty="0"/>
                    </a:p>
                  </a:txBody>
                  <a:tcPr/>
                </a:tc>
                <a:tc>
                  <a:txBody>
                    <a:bodyPr/>
                    <a:lstStyle/>
                    <a:p>
                      <a:endParaRPr lang="en-US" dirty="0"/>
                    </a:p>
                  </a:txBody>
                  <a:tcPr/>
                </a:tc>
                <a:extLst>
                  <a:ext uri="{0D108BD9-81ED-4DB2-BD59-A6C34878D82A}">
                    <a16:rowId xmlns:a16="http://schemas.microsoft.com/office/drawing/2014/main" xmlns="" val="10001"/>
                  </a:ext>
                </a:extLst>
              </a:tr>
              <a:tr h="645459">
                <a:tc>
                  <a:txBody>
                    <a:bodyPr/>
                    <a:lstStyle/>
                    <a:p>
                      <a:r>
                        <a:rPr lang="en-US" sz="2000" b="1" dirty="0" smtClean="0"/>
                        <a:t>Process</a:t>
                      </a:r>
                      <a:endParaRPr lang="en-US" sz="2000" b="1" dirty="0"/>
                    </a:p>
                  </a:txBody>
                  <a:tcPr/>
                </a:tc>
                <a:tc>
                  <a:txBody>
                    <a:bodyPr/>
                    <a:lstStyle/>
                    <a:p>
                      <a:endParaRPr lang="en-US"/>
                    </a:p>
                  </a:txBody>
                  <a:tcPr/>
                </a:tc>
                <a:extLst>
                  <a:ext uri="{0D108BD9-81ED-4DB2-BD59-A6C34878D82A}">
                    <a16:rowId xmlns:a16="http://schemas.microsoft.com/office/drawing/2014/main" xmlns="" val="10002"/>
                  </a:ext>
                </a:extLst>
              </a:tr>
              <a:tr h="820271">
                <a:tc>
                  <a:txBody>
                    <a:bodyPr/>
                    <a:lstStyle/>
                    <a:p>
                      <a:r>
                        <a:rPr lang="en-US" sz="2000" b="1" dirty="0" smtClean="0"/>
                        <a:t>Control</a:t>
                      </a:r>
                      <a:endParaRPr lang="en-US" sz="2000" b="1" dirty="0"/>
                    </a:p>
                  </a:txBody>
                  <a:tcPr/>
                </a:tc>
                <a:tc>
                  <a:txBody>
                    <a:bodyPr/>
                    <a:lstStyle/>
                    <a:p>
                      <a:endParaRPr lang="en-US"/>
                    </a:p>
                  </a:txBody>
                  <a:tcPr/>
                </a:tc>
                <a:extLst>
                  <a:ext uri="{0D108BD9-81ED-4DB2-BD59-A6C34878D82A}">
                    <a16:rowId xmlns:a16="http://schemas.microsoft.com/office/drawing/2014/main" xmlns="" val="10003"/>
                  </a:ext>
                </a:extLst>
              </a:tr>
              <a:tr h="820270">
                <a:tc>
                  <a:txBody>
                    <a:bodyPr/>
                    <a:lstStyle/>
                    <a:p>
                      <a:r>
                        <a:rPr lang="en-US" sz="2000" b="1" dirty="0" smtClean="0"/>
                        <a:t>Output</a:t>
                      </a:r>
                      <a:endParaRPr lang="en-US" sz="2000" b="1" dirty="0"/>
                    </a:p>
                  </a:txBody>
                  <a:tcPr/>
                </a:tc>
                <a:tc>
                  <a:txBody>
                    <a:bodyPr/>
                    <a:lstStyle/>
                    <a:p>
                      <a:endParaRPr lang="en-US" dirty="0"/>
                    </a:p>
                  </a:txBody>
                  <a:tcPr/>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extLst/>
          </p:nvPr>
        </p:nvGraphicFramePr>
        <p:xfrm>
          <a:off x="3929062" y="1991298"/>
          <a:ext cx="4586288" cy="3809763"/>
        </p:xfrm>
        <a:graphic>
          <a:graphicData uri="http://schemas.openxmlformats.org/drawingml/2006/table">
            <a:tbl>
              <a:tblPr firstRow="1" bandRow="1">
                <a:tableStyleId>{5940675A-B579-460E-94D1-54222C63F5DA}</a:tableStyleId>
              </a:tblPr>
              <a:tblGrid>
                <a:gridCol w="4586288">
                  <a:extLst>
                    <a:ext uri="{9D8B030D-6E8A-4147-A177-3AD203B41FA5}">
                      <a16:colId xmlns:a16="http://schemas.microsoft.com/office/drawing/2014/main" xmlns="" val="20000"/>
                    </a:ext>
                  </a:extLst>
                </a:gridCol>
              </a:tblGrid>
              <a:tr h="370840">
                <a:tc>
                  <a:txBody>
                    <a:bodyPr/>
                    <a:lstStyle/>
                    <a:p>
                      <a:pPr marL="285750" indent="-285750">
                        <a:buFont typeface="Arial" panose="020B0604020202020204" pitchFamily="34" charset="0"/>
                        <a:buChar char="•"/>
                      </a:pPr>
                      <a:r>
                        <a:rPr lang="en-GB" sz="1600" dirty="0" smtClean="0"/>
                        <a:t>Test-readiness review report </a:t>
                      </a:r>
                    </a:p>
                    <a:p>
                      <a:pPr marL="285750" indent="-285750">
                        <a:buFont typeface="Arial" panose="020B0604020202020204" pitchFamily="34" charset="0"/>
                        <a:buChar char="•"/>
                      </a:pPr>
                      <a:r>
                        <a:rPr lang="en-GB" sz="1600" dirty="0" smtClean="0"/>
                        <a:t>Fully integrated system </a:t>
                      </a:r>
                    </a:p>
                    <a:p>
                      <a:pPr marL="285750" indent="-285750">
                        <a:buFont typeface="Arial" panose="020B0604020202020204" pitchFamily="34" charset="0"/>
                        <a:buChar char="•"/>
                      </a:pPr>
                      <a:r>
                        <a:rPr lang="en-GB" sz="1600" dirty="0" smtClean="0"/>
                        <a:t>Acceptance test</a:t>
                      </a:r>
                    </a:p>
                    <a:p>
                      <a:pPr marL="628650" lvl="1" indent="-285750">
                        <a:buFont typeface="Courier New" panose="02070309020205020404" pitchFamily="49" charset="0"/>
                        <a:buChar char="o"/>
                      </a:pPr>
                      <a:r>
                        <a:rPr lang="en-GB" sz="1600" dirty="0" smtClean="0"/>
                        <a:t>Plans</a:t>
                      </a:r>
                    </a:p>
                    <a:p>
                      <a:pPr marL="628650" lvl="1" indent="-285750">
                        <a:buFont typeface="Courier New" panose="02070309020205020404" pitchFamily="49" charset="0"/>
                        <a:buChar char="o"/>
                      </a:pPr>
                      <a:r>
                        <a:rPr lang="en-GB" sz="1600" dirty="0" smtClean="0"/>
                        <a:t>Cases</a:t>
                      </a:r>
                    </a:p>
                    <a:p>
                      <a:pPr marL="628650" lvl="1" indent="-285750">
                        <a:buFont typeface="Courier New" panose="02070309020205020404" pitchFamily="49" charset="0"/>
                        <a:buChar char="o"/>
                      </a:pPr>
                      <a:r>
                        <a:rPr lang="en-GB" sz="1600" dirty="0" smtClean="0"/>
                        <a:t>Procedures</a:t>
                      </a:r>
                    </a:p>
                  </a:txBody>
                  <a:tcPr/>
                </a:tc>
                <a:extLst>
                  <a:ext uri="{0D108BD9-81ED-4DB2-BD59-A6C34878D82A}">
                    <a16:rowId xmlns:a16="http://schemas.microsoft.com/office/drawing/2014/main" xmlns="" val="10000"/>
                  </a:ext>
                </a:extLst>
              </a:tr>
              <a:tr h="609363">
                <a:tc>
                  <a:txBody>
                    <a:bodyPr/>
                    <a:lstStyle/>
                    <a:p>
                      <a:pPr marL="342900" indent="-342900">
                        <a:buFont typeface="+mj-lt"/>
                        <a:buAutoNum type="arabicPeriod"/>
                      </a:pPr>
                      <a:r>
                        <a:rPr lang="en-GB" sz="1600" dirty="0" smtClean="0"/>
                        <a:t>Acceptance test </a:t>
                      </a:r>
                    </a:p>
                    <a:p>
                      <a:pPr marL="342900" indent="-342900">
                        <a:buFont typeface="+mj-lt"/>
                        <a:buAutoNum type="arabicPeriod"/>
                      </a:pPr>
                      <a:r>
                        <a:rPr lang="en-GB" sz="1600" dirty="0" smtClean="0"/>
                        <a:t>Interoperability test</a:t>
                      </a:r>
                    </a:p>
                  </a:txBody>
                  <a:tcPr/>
                </a:tc>
                <a:extLst>
                  <a:ext uri="{0D108BD9-81ED-4DB2-BD59-A6C34878D82A}">
                    <a16:rowId xmlns:a16="http://schemas.microsoft.com/office/drawing/2014/main" xmlns="" val="10001"/>
                  </a:ext>
                </a:extLst>
              </a:tr>
              <a:tr h="370840">
                <a:tc>
                  <a:txBody>
                    <a:bodyPr/>
                    <a:lstStyle/>
                    <a:p>
                      <a:pPr marL="285750" indent="-285750">
                        <a:buFont typeface="Arial" panose="020B0604020202020204" pitchFamily="34" charset="0"/>
                        <a:buChar char="•"/>
                      </a:pPr>
                      <a:r>
                        <a:rPr lang="en-GB" sz="1600" dirty="0" smtClean="0"/>
                        <a:t>Acceptance test </a:t>
                      </a:r>
                    </a:p>
                    <a:p>
                      <a:pPr marL="285750" indent="-285750">
                        <a:buFont typeface="Arial" panose="020B0604020202020204" pitchFamily="34" charset="0"/>
                        <a:buChar char="•"/>
                      </a:pPr>
                      <a:r>
                        <a:rPr lang="en-GB" sz="1600" dirty="0" smtClean="0"/>
                        <a:t>Functional audit </a:t>
                      </a:r>
                    </a:p>
                    <a:p>
                      <a:pPr marL="285750" indent="-285750">
                        <a:buFont typeface="Arial" panose="020B0604020202020204" pitchFamily="34" charset="0"/>
                        <a:buChar char="•"/>
                      </a:pPr>
                      <a:r>
                        <a:rPr lang="en-GB" sz="1600" dirty="0" smtClean="0"/>
                        <a:t>Establish baseline</a:t>
                      </a:r>
                    </a:p>
                  </a:txBody>
                  <a:tcPr/>
                </a:tc>
                <a:extLst>
                  <a:ext uri="{0D108BD9-81ED-4DB2-BD59-A6C34878D82A}">
                    <a16:rowId xmlns:a16="http://schemas.microsoft.com/office/drawing/2014/main" xmlns="" val="10002"/>
                  </a:ext>
                </a:extLst>
              </a:tr>
              <a:tr h="370840">
                <a:tc>
                  <a:txBody>
                    <a:bodyPr/>
                    <a:lstStyle/>
                    <a:p>
                      <a:pPr marL="285750" indent="-285750">
                        <a:buFont typeface="Arial" panose="020B0604020202020204" pitchFamily="34" charset="0"/>
                        <a:buChar char="•"/>
                      </a:pPr>
                      <a:r>
                        <a:rPr lang="en-GB" sz="1600" dirty="0" smtClean="0"/>
                        <a:t>New system baseline </a:t>
                      </a:r>
                    </a:p>
                    <a:p>
                      <a:pPr marL="285750" indent="-285750">
                        <a:buFont typeface="Arial" panose="020B0604020202020204" pitchFamily="34" charset="0"/>
                        <a:buChar char="•"/>
                      </a:pPr>
                      <a:r>
                        <a:rPr lang="en-GB" sz="1600" dirty="0" smtClean="0"/>
                        <a:t>Acceptance test report </a:t>
                      </a:r>
                    </a:p>
                    <a:p>
                      <a:pPr marL="285750" indent="-285750">
                        <a:buFont typeface="Arial" panose="020B0604020202020204" pitchFamily="34" charset="0"/>
                        <a:buChar char="•"/>
                      </a:pPr>
                      <a:r>
                        <a:rPr lang="en-GB" sz="1600" dirty="0" smtClean="0"/>
                        <a:t>FCA report</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88655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 of each activity</a:t>
            </a:r>
            <a:endParaRPr lang="en-US" dirty="0"/>
          </a:p>
        </p:txBody>
      </p:sp>
      <p:graphicFrame>
        <p:nvGraphicFramePr>
          <p:cNvPr id="4" name="Content Placeholder 3"/>
          <p:cNvGraphicFramePr>
            <a:graphicFrameLocks noGrp="1"/>
          </p:cNvGraphicFramePr>
          <p:nvPr>
            <p:ph idx="1"/>
            <p:extLst/>
          </p:nvPr>
        </p:nvGraphicFramePr>
        <p:xfrm>
          <a:off x="628650" y="1557278"/>
          <a:ext cx="7886701" cy="2786122"/>
        </p:xfrm>
        <a:graphic>
          <a:graphicData uri="http://schemas.openxmlformats.org/drawingml/2006/table">
            <a:tbl>
              <a:tblPr firstRow="1" bandRow="1">
                <a:tableStyleId>{5940675A-B579-460E-94D1-54222C63F5DA}</a:tableStyleId>
              </a:tblPr>
              <a:tblGrid>
                <a:gridCol w="3300413">
                  <a:extLst>
                    <a:ext uri="{9D8B030D-6E8A-4147-A177-3AD203B41FA5}">
                      <a16:colId xmlns:a16="http://schemas.microsoft.com/office/drawing/2014/main" xmlns="" val="20000"/>
                    </a:ext>
                  </a:extLst>
                </a:gridCol>
                <a:gridCol w="4586288">
                  <a:extLst>
                    <a:ext uri="{9D8B030D-6E8A-4147-A177-3AD203B41FA5}">
                      <a16:colId xmlns:a16="http://schemas.microsoft.com/office/drawing/2014/main" xmlns="" val="20001"/>
                    </a:ext>
                  </a:extLst>
                </a:gridCol>
              </a:tblGrid>
              <a:tr h="431800">
                <a:tc>
                  <a:txBody>
                    <a:bodyPr/>
                    <a:lstStyle/>
                    <a:p>
                      <a:r>
                        <a:rPr lang="en-US" sz="2000" b="1" dirty="0" smtClean="0">
                          <a:solidFill>
                            <a:srgbClr val="0000FF"/>
                          </a:solidFill>
                        </a:rPr>
                        <a:t>Delivery</a:t>
                      </a:r>
                      <a:endParaRPr lang="en-US" sz="2000" b="1" dirty="0">
                        <a:solidFill>
                          <a:srgbClr val="0000FF"/>
                        </a:solidFill>
                      </a:endParaRPr>
                    </a:p>
                  </a:txBody>
                  <a:tcPr/>
                </a:tc>
                <a:tc>
                  <a:txBody>
                    <a:bodyPr/>
                    <a:lstStyle/>
                    <a:p>
                      <a:r>
                        <a:rPr lang="en-US" sz="2000" b="1" dirty="0" smtClean="0"/>
                        <a:t>Details</a:t>
                      </a:r>
                      <a:endParaRPr lang="en-US" sz="2000" b="1" dirty="0"/>
                    </a:p>
                  </a:txBody>
                  <a:tcPr/>
                </a:tc>
                <a:extLst>
                  <a:ext uri="{0D108BD9-81ED-4DB2-BD59-A6C34878D82A}">
                    <a16:rowId xmlns:a16="http://schemas.microsoft.com/office/drawing/2014/main" xmlns="" val="10000"/>
                  </a:ext>
                </a:extLst>
              </a:tr>
              <a:tr h="364157">
                <a:tc>
                  <a:txBody>
                    <a:bodyPr/>
                    <a:lstStyle/>
                    <a:p>
                      <a:r>
                        <a:rPr lang="en-US" sz="2000" b="1" dirty="0" smtClean="0"/>
                        <a:t>Input</a:t>
                      </a:r>
                      <a:endParaRPr lang="en-US" sz="2000" b="1" dirty="0"/>
                    </a:p>
                  </a:txBody>
                  <a:tcPr/>
                </a:tc>
                <a:tc>
                  <a:txBody>
                    <a:bodyPr/>
                    <a:lstStyle/>
                    <a:p>
                      <a:endParaRPr lang="en-US" dirty="0"/>
                    </a:p>
                  </a:txBody>
                  <a:tcPr/>
                </a:tc>
                <a:extLst>
                  <a:ext uri="{0D108BD9-81ED-4DB2-BD59-A6C34878D82A}">
                    <a16:rowId xmlns:a16="http://schemas.microsoft.com/office/drawing/2014/main" xmlns="" val="10001"/>
                  </a:ext>
                </a:extLst>
              </a:tr>
              <a:tr h="801635">
                <a:tc>
                  <a:txBody>
                    <a:bodyPr/>
                    <a:lstStyle/>
                    <a:p>
                      <a:r>
                        <a:rPr lang="en-US" sz="2000" b="1" dirty="0" smtClean="0"/>
                        <a:t>Process</a:t>
                      </a:r>
                      <a:endParaRPr lang="en-US" sz="2000" b="1" dirty="0"/>
                    </a:p>
                  </a:txBody>
                  <a:tcPr/>
                </a:tc>
                <a:tc>
                  <a:txBody>
                    <a:bodyPr/>
                    <a:lstStyle/>
                    <a:p>
                      <a:endParaRPr lang="en-US"/>
                    </a:p>
                  </a:txBody>
                  <a:tcPr/>
                </a:tc>
                <a:extLst>
                  <a:ext uri="{0D108BD9-81ED-4DB2-BD59-A6C34878D82A}">
                    <a16:rowId xmlns:a16="http://schemas.microsoft.com/office/drawing/2014/main" xmlns="" val="10002"/>
                  </a:ext>
                </a:extLst>
              </a:tr>
              <a:tr h="578223">
                <a:tc>
                  <a:txBody>
                    <a:bodyPr/>
                    <a:lstStyle/>
                    <a:p>
                      <a:r>
                        <a:rPr lang="en-US" sz="2000" b="1" dirty="0" smtClean="0"/>
                        <a:t>Control</a:t>
                      </a:r>
                      <a:endParaRPr lang="en-US" sz="2000" b="1" dirty="0"/>
                    </a:p>
                  </a:txBody>
                  <a:tcPr/>
                </a:tc>
                <a:tc>
                  <a:txBody>
                    <a:bodyPr/>
                    <a:lstStyle/>
                    <a:p>
                      <a:endParaRPr lang="en-US"/>
                    </a:p>
                  </a:txBody>
                  <a:tcPr/>
                </a:tc>
                <a:extLst>
                  <a:ext uri="{0D108BD9-81ED-4DB2-BD59-A6C34878D82A}">
                    <a16:rowId xmlns:a16="http://schemas.microsoft.com/office/drawing/2014/main" xmlns="" val="10003"/>
                  </a:ext>
                </a:extLst>
              </a:tr>
              <a:tr h="578224">
                <a:tc>
                  <a:txBody>
                    <a:bodyPr/>
                    <a:lstStyle/>
                    <a:p>
                      <a:r>
                        <a:rPr lang="en-US" sz="2000" b="1" dirty="0" smtClean="0"/>
                        <a:t>Output</a:t>
                      </a:r>
                      <a:endParaRPr lang="en-US" sz="2000" b="1" dirty="0"/>
                    </a:p>
                  </a:txBody>
                  <a:tcPr/>
                </a:tc>
                <a:tc>
                  <a:txBody>
                    <a:bodyPr/>
                    <a:lstStyle/>
                    <a:p>
                      <a:endParaRPr lang="en-US" dirty="0"/>
                    </a:p>
                  </a:txBody>
                  <a:tcPr/>
                </a:tc>
                <a:extLst>
                  <a:ext uri="{0D108BD9-81ED-4DB2-BD59-A6C34878D82A}">
                    <a16:rowId xmlns:a16="http://schemas.microsoft.com/office/drawing/2014/main" xmlns="" val="10004"/>
                  </a:ext>
                </a:extLst>
              </a:tr>
            </a:tbl>
          </a:graphicData>
        </a:graphic>
      </p:graphicFrame>
      <p:graphicFrame>
        <p:nvGraphicFramePr>
          <p:cNvPr id="5" name="Table 4"/>
          <p:cNvGraphicFramePr>
            <a:graphicFrameLocks noGrp="1"/>
          </p:cNvGraphicFramePr>
          <p:nvPr>
            <p:extLst/>
          </p:nvPr>
        </p:nvGraphicFramePr>
        <p:xfrm>
          <a:off x="3929062" y="2004745"/>
          <a:ext cx="4586288" cy="2352040"/>
        </p:xfrm>
        <a:graphic>
          <a:graphicData uri="http://schemas.openxmlformats.org/drawingml/2006/table">
            <a:tbl>
              <a:tblPr firstRow="1" bandRow="1">
                <a:tableStyleId>{5940675A-B579-460E-94D1-54222C63F5DA}</a:tableStyleId>
              </a:tblPr>
              <a:tblGrid>
                <a:gridCol w="4586288">
                  <a:extLst>
                    <a:ext uri="{9D8B030D-6E8A-4147-A177-3AD203B41FA5}">
                      <a16:colId xmlns:a16="http://schemas.microsoft.com/office/drawing/2014/main" xmlns="" val="20000"/>
                    </a:ext>
                  </a:extLst>
                </a:gridCol>
              </a:tblGrid>
              <a:tr h="370840">
                <a:tc>
                  <a:txBody>
                    <a:bodyPr/>
                    <a:lstStyle/>
                    <a:p>
                      <a:pPr marL="285750" indent="-285750">
                        <a:buFont typeface="Arial" panose="020B0604020202020204" pitchFamily="34" charset="0"/>
                        <a:buChar char="•"/>
                      </a:pPr>
                      <a:r>
                        <a:rPr lang="en-GB" sz="1600" dirty="0" smtClean="0"/>
                        <a:t>Tested/  accepted  system </a:t>
                      </a:r>
                    </a:p>
                  </a:txBody>
                  <a:tcPr/>
                </a:tc>
                <a:extLst>
                  <a:ext uri="{0D108BD9-81ED-4DB2-BD59-A6C34878D82A}">
                    <a16:rowId xmlns:a16="http://schemas.microsoft.com/office/drawing/2014/main" xmlns="" val="10000"/>
                  </a:ext>
                </a:extLst>
              </a:tr>
              <a:tr h="609363">
                <a:tc>
                  <a:txBody>
                    <a:bodyPr/>
                    <a:lstStyle/>
                    <a:p>
                      <a:pPr marL="342900" indent="-342900">
                        <a:buFont typeface="+mj-lt"/>
                        <a:buAutoNum type="arabicPeriod"/>
                      </a:pPr>
                      <a:r>
                        <a:rPr lang="en-GB" sz="1600" dirty="0" smtClean="0"/>
                        <a:t>PCA </a:t>
                      </a:r>
                    </a:p>
                    <a:p>
                      <a:pPr marL="342900" indent="-342900">
                        <a:buFont typeface="+mj-lt"/>
                        <a:buAutoNum type="arabicPeriod"/>
                      </a:pPr>
                      <a:r>
                        <a:rPr lang="en-GB" sz="1600" dirty="0" smtClean="0"/>
                        <a:t>Install </a:t>
                      </a:r>
                    </a:p>
                    <a:p>
                      <a:pPr marL="342900" indent="-342900">
                        <a:buFont typeface="+mj-lt"/>
                        <a:buAutoNum type="arabicPeriod"/>
                      </a:pPr>
                      <a:r>
                        <a:rPr lang="en-GB" sz="1600" dirty="0" smtClean="0"/>
                        <a:t>Training </a:t>
                      </a:r>
                    </a:p>
                  </a:txBody>
                  <a:tcPr/>
                </a:tc>
                <a:extLst>
                  <a:ext uri="{0D108BD9-81ED-4DB2-BD59-A6C34878D82A}">
                    <a16:rowId xmlns:a16="http://schemas.microsoft.com/office/drawing/2014/main" xmlns="" val="10001"/>
                  </a:ext>
                </a:extLst>
              </a:tr>
              <a:tr h="370840">
                <a:tc>
                  <a:txBody>
                    <a:bodyPr/>
                    <a:lstStyle/>
                    <a:p>
                      <a:pPr marL="285750" indent="-285750">
                        <a:buFont typeface="Arial" panose="020B0604020202020204" pitchFamily="34" charset="0"/>
                        <a:buChar char="•"/>
                      </a:pPr>
                      <a:r>
                        <a:rPr lang="en-GB" sz="1600" dirty="0" smtClean="0"/>
                        <a:t>PCA </a:t>
                      </a:r>
                    </a:p>
                    <a:p>
                      <a:pPr marL="285750" indent="-285750">
                        <a:buFont typeface="Arial" panose="020B0604020202020204" pitchFamily="34" charset="0"/>
                        <a:buChar char="•"/>
                      </a:pPr>
                      <a:r>
                        <a:rPr lang="en-GB" sz="1600" dirty="0" smtClean="0"/>
                        <a:t>VDD </a:t>
                      </a:r>
                    </a:p>
                  </a:txBody>
                  <a:tcPr/>
                </a:tc>
                <a:extLst>
                  <a:ext uri="{0D108BD9-81ED-4DB2-BD59-A6C34878D82A}">
                    <a16:rowId xmlns:a16="http://schemas.microsoft.com/office/drawing/2014/main" xmlns="" val="10002"/>
                  </a:ext>
                </a:extLst>
              </a:tr>
              <a:tr h="370840">
                <a:tc>
                  <a:txBody>
                    <a:bodyPr/>
                    <a:lstStyle/>
                    <a:p>
                      <a:pPr marL="285750" indent="-285750">
                        <a:buFont typeface="Arial" panose="020B0604020202020204" pitchFamily="34" charset="0"/>
                        <a:buChar char="•"/>
                      </a:pPr>
                      <a:r>
                        <a:rPr lang="en-GB" sz="1600" dirty="0" smtClean="0"/>
                        <a:t>PCA report </a:t>
                      </a:r>
                    </a:p>
                    <a:p>
                      <a:pPr marL="285750" indent="-285750">
                        <a:buFont typeface="Arial" panose="020B0604020202020204" pitchFamily="34" charset="0"/>
                        <a:buChar char="•"/>
                      </a:pPr>
                      <a:r>
                        <a:rPr lang="en-GB" sz="1600" dirty="0" smtClean="0"/>
                        <a:t>VDD </a:t>
                      </a: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79800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Maintenance Process </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8713" y="1462553"/>
            <a:ext cx="4753793" cy="5213837"/>
          </a:xfrm>
        </p:spPr>
      </p:pic>
    </p:spTree>
    <p:extLst>
      <p:ext uri="{BB962C8B-B14F-4D97-AF65-F5344CB8AC3E}">
        <p14:creationId xmlns:p14="http://schemas.microsoft.com/office/powerpoint/2010/main" val="13318255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Unique Activities </a:t>
            </a:r>
          </a:p>
        </p:txBody>
      </p:sp>
      <p:sp>
        <p:nvSpPr>
          <p:cNvPr id="3" name="Content Placeholder 2"/>
          <p:cNvSpPr>
            <a:spLocks noGrp="1"/>
          </p:cNvSpPr>
          <p:nvPr>
            <p:ph idx="1"/>
          </p:nvPr>
        </p:nvSpPr>
        <p:spPr/>
        <p:txBody>
          <a:bodyPr/>
          <a:lstStyle/>
          <a:p>
            <a:pPr>
              <a:lnSpc>
                <a:spcPct val="150000"/>
              </a:lnSpc>
            </a:pPr>
            <a:r>
              <a:rPr lang="en-US" dirty="0"/>
              <a:t> Program </a:t>
            </a:r>
            <a:r>
              <a:rPr lang="en-US" dirty="0" smtClean="0"/>
              <a:t>understanding</a:t>
            </a:r>
          </a:p>
          <a:p>
            <a:pPr>
              <a:lnSpc>
                <a:spcPct val="150000"/>
              </a:lnSpc>
            </a:pPr>
            <a:r>
              <a:rPr lang="en-US" dirty="0"/>
              <a:t> </a:t>
            </a:r>
            <a:r>
              <a:rPr lang="en-US" dirty="0" smtClean="0"/>
              <a:t>Transition</a:t>
            </a:r>
          </a:p>
          <a:p>
            <a:pPr>
              <a:lnSpc>
                <a:spcPct val="150000"/>
              </a:lnSpc>
            </a:pPr>
            <a:r>
              <a:rPr lang="en-US" dirty="0"/>
              <a:t> Modification request </a:t>
            </a:r>
            <a:r>
              <a:rPr lang="en-US" dirty="0" smtClean="0"/>
              <a:t>acceptance/rejection</a:t>
            </a:r>
          </a:p>
          <a:p>
            <a:pPr>
              <a:lnSpc>
                <a:spcPct val="150000"/>
              </a:lnSpc>
            </a:pPr>
            <a:r>
              <a:rPr lang="en-US" dirty="0"/>
              <a:t> Maintenance help </a:t>
            </a:r>
            <a:r>
              <a:rPr lang="en-US" dirty="0" smtClean="0"/>
              <a:t>desk</a:t>
            </a:r>
          </a:p>
          <a:p>
            <a:pPr>
              <a:lnSpc>
                <a:spcPct val="150000"/>
              </a:lnSpc>
            </a:pPr>
            <a:r>
              <a:rPr lang="en-US" dirty="0"/>
              <a:t> Impact </a:t>
            </a:r>
            <a:r>
              <a:rPr lang="en-US" dirty="0" smtClean="0"/>
              <a:t>analysis</a:t>
            </a:r>
          </a:p>
          <a:p>
            <a:pPr>
              <a:lnSpc>
                <a:spcPct val="150000"/>
              </a:lnSpc>
            </a:pPr>
            <a:r>
              <a:rPr lang="en-US" dirty="0" smtClean="0"/>
              <a:t> </a:t>
            </a:r>
            <a:r>
              <a:rPr lang="en-GB" dirty="0"/>
              <a:t>Maintenance Service-Level Agreements (</a:t>
            </a:r>
            <a:r>
              <a:rPr lang="en-GB" dirty="0" smtClean="0"/>
              <a:t>SLAs)</a:t>
            </a:r>
          </a:p>
          <a:p>
            <a:pPr>
              <a:lnSpc>
                <a:spcPct val="150000"/>
              </a:lnSpc>
            </a:pPr>
            <a:r>
              <a:rPr lang="en-GB" dirty="0"/>
              <a:t> </a:t>
            </a:r>
            <a:r>
              <a:rPr lang="en-GB" dirty="0" smtClean="0"/>
              <a:t>Maintenance </a:t>
            </a:r>
            <a:r>
              <a:rPr lang="en-GB" dirty="0"/>
              <a:t>licenses and contracts</a:t>
            </a:r>
            <a:endParaRPr lang="en-US" dirty="0"/>
          </a:p>
        </p:txBody>
      </p:sp>
    </p:spTree>
    <p:extLst>
      <p:ext uri="{BB962C8B-B14F-4D97-AF65-F5344CB8AC3E}">
        <p14:creationId xmlns:p14="http://schemas.microsoft.com/office/powerpoint/2010/main" val="2231788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Maintenance </a:t>
            </a:r>
            <a:r>
              <a:rPr lang="en-US" dirty="0" smtClean="0"/>
              <a:t>effort distribution</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9926" y="2023038"/>
            <a:ext cx="3604148" cy="3423941"/>
          </a:xfrm>
        </p:spPr>
      </p:pic>
      <p:grpSp>
        <p:nvGrpSpPr>
          <p:cNvPr id="8" name="Group 7"/>
          <p:cNvGrpSpPr/>
          <p:nvPr/>
        </p:nvGrpSpPr>
        <p:grpSpPr>
          <a:xfrm>
            <a:off x="883664" y="1395199"/>
            <a:ext cx="2750884" cy="994535"/>
            <a:chOff x="883664" y="1395199"/>
            <a:chExt cx="2750884" cy="994535"/>
          </a:xfrm>
        </p:grpSpPr>
        <p:sp>
          <p:nvSpPr>
            <p:cNvPr id="5" name="TextBox 4"/>
            <p:cNvSpPr txBox="1"/>
            <p:nvPr/>
          </p:nvSpPr>
          <p:spPr>
            <a:xfrm>
              <a:off x="883664" y="1395199"/>
              <a:ext cx="2004075" cy="923330"/>
            </a:xfrm>
            <a:prstGeom prst="rect">
              <a:avLst/>
            </a:prstGeom>
            <a:noFill/>
            <a:ln>
              <a:solidFill>
                <a:schemeClr val="tx1"/>
              </a:solidFill>
            </a:ln>
          </p:spPr>
          <p:txBody>
            <a:bodyPr wrap="none" rtlCol="0">
              <a:spAutoFit/>
            </a:bodyPr>
            <a:lstStyle/>
            <a:p>
              <a:r>
                <a:rPr lang="en-US" dirty="0" smtClean="0"/>
                <a:t>Coding Error</a:t>
              </a:r>
            </a:p>
            <a:p>
              <a:r>
                <a:rPr lang="en-US" dirty="0" smtClean="0"/>
                <a:t>Design Error</a:t>
              </a:r>
            </a:p>
            <a:p>
              <a:r>
                <a:rPr lang="en-US" dirty="0" smtClean="0"/>
                <a:t>Requirement Error</a:t>
              </a:r>
              <a:endParaRPr lang="en-US" dirty="0"/>
            </a:p>
          </p:txBody>
        </p:sp>
        <p:cxnSp>
          <p:nvCxnSpPr>
            <p:cNvPr id="7" name="Straight Arrow Connector 6"/>
            <p:cNvCxnSpPr>
              <a:stCxn id="5" idx="3"/>
            </p:cNvCxnSpPr>
            <p:nvPr/>
          </p:nvCxnSpPr>
          <p:spPr>
            <a:xfrm>
              <a:off x="2887739" y="1856864"/>
              <a:ext cx="746809" cy="532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336817" y="3988013"/>
            <a:ext cx="2652272" cy="1156960"/>
            <a:chOff x="883664" y="1161569"/>
            <a:chExt cx="2652272" cy="1156960"/>
          </a:xfrm>
        </p:grpSpPr>
        <p:sp>
          <p:nvSpPr>
            <p:cNvPr id="10" name="TextBox 9"/>
            <p:cNvSpPr txBox="1"/>
            <p:nvPr/>
          </p:nvSpPr>
          <p:spPr>
            <a:xfrm>
              <a:off x="883664" y="1395199"/>
              <a:ext cx="2004075" cy="923330"/>
            </a:xfrm>
            <a:prstGeom prst="rect">
              <a:avLst/>
            </a:prstGeom>
            <a:noFill/>
            <a:ln>
              <a:solidFill>
                <a:schemeClr val="tx1"/>
              </a:solidFill>
            </a:ln>
          </p:spPr>
          <p:txBody>
            <a:bodyPr wrap="none" rtlCol="0">
              <a:spAutoFit/>
            </a:bodyPr>
            <a:lstStyle/>
            <a:p>
              <a:r>
                <a:rPr lang="en-US" dirty="0" smtClean="0"/>
                <a:t>Hardware </a:t>
              </a:r>
            </a:p>
            <a:p>
              <a:r>
                <a:rPr lang="en-US" dirty="0" smtClean="0"/>
                <a:t>Operating System</a:t>
              </a:r>
            </a:p>
            <a:p>
              <a:r>
                <a:rPr lang="en-US" dirty="0" smtClean="0"/>
                <a:t>Support Software</a:t>
              </a:r>
              <a:endParaRPr lang="en-US" dirty="0"/>
            </a:p>
          </p:txBody>
        </p:sp>
        <p:cxnSp>
          <p:nvCxnSpPr>
            <p:cNvPr id="11" name="Straight Arrow Connector 10"/>
            <p:cNvCxnSpPr>
              <a:stCxn id="10" idx="3"/>
            </p:cNvCxnSpPr>
            <p:nvPr/>
          </p:nvCxnSpPr>
          <p:spPr>
            <a:xfrm flipV="1">
              <a:off x="2887739" y="1161569"/>
              <a:ext cx="648197" cy="695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6247120" y="2483771"/>
            <a:ext cx="2168930" cy="997096"/>
            <a:chOff x="327676" y="1395199"/>
            <a:chExt cx="2168930" cy="997096"/>
          </a:xfrm>
        </p:grpSpPr>
        <p:sp>
          <p:nvSpPr>
            <p:cNvPr id="14" name="TextBox 13"/>
            <p:cNvSpPr txBox="1"/>
            <p:nvPr/>
          </p:nvSpPr>
          <p:spPr>
            <a:xfrm>
              <a:off x="883664" y="1395199"/>
              <a:ext cx="1612942" cy="646331"/>
            </a:xfrm>
            <a:prstGeom prst="rect">
              <a:avLst/>
            </a:prstGeom>
            <a:noFill/>
            <a:ln>
              <a:solidFill>
                <a:schemeClr val="tx1"/>
              </a:solidFill>
            </a:ln>
          </p:spPr>
          <p:txBody>
            <a:bodyPr wrap="none" rtlCol="0">
              <a:spAutoFit/>
            </a:bodyPr>
            <a:lstStyle/>
            <a:p>
              <a:r>
                <a:rPr lang="en-US" dirty="0" smtClean="0"/>
                <a:t>Organizational</a:t>
              </a:r>
            </a:p>
            <a:p>
              <a:r>
                <a:rPr lang="en-US" dirty="0" smtClean="0"/>
                <a:t>Business</a:t>
              </a:r>
            </a:p>
          </p:txBody>
        </p:sp>
        <p:cxnSp>
          <p:nvCxnSpPr>
            <p:cNvPr id="15" name="Straight Arrow Connector 14"/>
            <p:cNvCxnSpPr>
              <a:stCxn id="14" idx="1"/>
            </p:cNvCxnSpPr>
            <p:nvPr/>
          </p:nvCxnSpPr>
          <p:spPr>
            <a:xfrm flipH="1">
              <a:off x="327676" y="1718365"/>
              <a:ext cx="555988" cy="67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2678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a:t>
            </a:r>
            <a:r>
              <a:rPr lang="en-US" dirty="0" smtClean="0"/>
              <a:t>and Maintenance </a:t>
            </a:r>
            <a:r>
              <a:rPr lang="en-US" dirty="0"/>
              <a:t>costs</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05910"/>
            <a:ext cx="7886700" cy="3284051"/>
          </a:xfrm>
        </p:spPr>
      </p:pic>
    </p:spTree>
    <p:extLst>
      <p:ext uri="{BB962C8B-B14F-4D97-AF65-F5344CB8AC3E}">
        <p14:creationId xmlns:p14="http://schemas.microsoft.com/office/powerpoint/2010/main" val="13448908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Prediction</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690689"/>
            <a:ext cx="7886700" cy="4016828"/>
          </a:xfrm>
        </p:spPr>
      </p:pic>
    </p:spTree>
    <p:extLst>
      <p:ext uri="{BB962C8B-B14F-4D97-AF65-F5344CB8AC3E}">
        <p14:creationId xmlns:p14="http://schemas.microsoft.com/office/powerpoint/2010/main" val="141009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p>
        </p:txBody>
      </p:sp>
      <p:sp>
        <p:nvSpPr>
          <p:cNvPr id="3" name="Content Placeholder 2"/>
          <p:cNvSpPr>
            <a:spLocks noGrp="1"/>
          </p:cNvSpPr>
          <p:nvPr>
            <p:ph idx="1"/>
          </p:nvPr>
        </p:nvSpPr>
        <p:spPr/>
        <p:txBody>
          <a:bodyPr/>
          <a:lstStyle/>
          <a:p>
            <a:pPr>
              <a:lnSpc>
                <a:spcPct val="150000"/>
              </a:lnSpc>
            </a:pPr>
            <a:r>
              <a:rPr lang="en-US" dirty="0" smtClean="0"/>
              <a:t> </a:t>
            </a:r>
            <a:r>
              <a:rPr lang="en-GB" i="1" dirty="0"/>
              <a:t>Number of requests for corrective </a:t>
            </a:r>
            <a:r>
              <a:rPr lang="en-GB" i="1" dirty="0" smtClean="0"/>
              <a:t>maintenance</a:t>
            </a:r>
          </a:p>
          <a:p>
            <a:pPr>
              <a:lnSpc>
                <a:spcPct val="150000"/>
              </a:lnSpc>
            </a:pPr>
            <a:r>
              <a:rPr lang="en-GB" i="1" dirty="0"/>
              <a:t> Average time required for impact </a:t>
            </a:r>
            <a:r>
              <a:rPr lang="en-GB" i="1" dirty="0" smtClean="0"/>
              <a:t>analysis</a:t>
            </a:r>
          </a:p>
          <a:p>
            <a:pPr>
              <a:lnSpc>
                <a:spcPct val="150000"/>
              </a:lnSpc>
            </a:pPr>
            <a:r>
              <a:rPr lang="en-GB" i="1" dirty="0"/>
              <a:t> Average time taken to implement a change </a:t>
            </a:r>
            <a:r>
              <a:rPr lang="en-GB" i="1" dirty="0" smtClean="0"/>
              <a:t>request</a:t>
            </a:r>
          </a:p>
          <a:p>
            <a:pPr>
              <a:lnSpc>
                <a:spcPct val="150000"/>
              </a:lnSpc>
            </a:pPr>
            <a:r>
              <a:rPr lang="en-GB" i="1" dirty="0"/>
              <a:t> Number of outstanding change requests</a:t>
            </a:r>
            <a:endParaRPr lang="en-US" dirty="0"/>
          </a:p>
        </p:txBody>
      </p:sp>
    </p:spTree>
    <p:extLst>
      <p:ext uri="{BB962C8B-B14F-4D97-AF65-F5344CB8AC3E}">
        <p14:creationId xmlns:p14="http://schemas.microsoft.com/office/powerpoint/2010/main" val="163895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Fundamentals</a:t>
            </a:r>
            <a:endParaRPr lang="en-US" dirty="0"/>
          </a:p>
        </p:txBody>
      </p:sp>
      <p:sp>
        <p:nvSpPr>
          <p:cNvPr id="3" name="Content Placeholder 2"/>
          <p:cNvSpPr>
            <a:spLocks noGrp="1"/>
          </p:cNvSpPr>
          <p:nvPr>
            <p:ph idx="1"/>
          </p:nvPr>
        </p:nvSpPr>
        <p:spPr/>
        <p:txBody>
          <a:bodyPr>
            <a:normAutofit fontScale="92500" lnSpcReduction="20000"/>
          </a:bodyPr>
          <a:lstStyle/>
          <a:p>
            <a:pPr>
              <a:lnSpc>
                <a:spcPct val="170000"/>
              </a:lnSpc>
            </a:pPr>
            <a:r>
              <a:rPr lang="en-GB" dirty="0" smtClean="0"/>
              <a:t>Introduces </a:t>
            </a:r>
            <a:r>
              <a:rPr lang="en-GB" dirty="0"/>
              <a:t>the concepts and terminology </a:t>
            </a:r>
            <a:endParaRPr lang="en-GB" dirty="0" smtClean="0"/>
          </a:p>
          <a:p>
            <a:pPr lvl="1">
              <a:lnSpc>
                <a:spcPct val="170000"/>
              </a:lnSpc>
            </a:pPr>
            <a:r>
              <a:rPr lang="en-GB" dirty="0"/>
              <a:t> </a:t>
            </a:r>
            <a:r>
              <a:rPr lang="en-GB" dirty="0" smtClean="0"/>
              <a:t>That </a:t>
            </a:r>
            <a:r>
              <a:rPr lang="en-GB" dirty="0"/>
              <a:t>form an underlying basis to understanding </a:t>
            </a:r>
            <a:endParaRPr lang="en-GB" dirty="0" smtClean="0"/>
          </a:p>
          <a:p>
            <a:pPr lvl="2">
              <a:lnSpc>
                <a:spcPct val="170000"/>
              </a:lnSpc>
            </a:pPr>
            <a:r>
              <a:rPr lang="en-GB" dirty="0"/>
              <a:t> T</a:t>
            </a:r>
            <a:r>
              <a:rPr lang="en-GB" dirty="0" smtClean="0"/>
              <a:t>he </a:t>
            </a:r>
            <a:r>
              <a:rPr lang="en-GB" dirty="0"/>
              <a:t>role and scope of software maintenance</a:t>
            </a:r>
            <a:r>
              <a:rPr lang="en-GB" dirty="0" smtClean="0"/>
              <a:t>.</a:t>
            </a:r>
          </a:p>
          <a:p>
            <a:pPr>
              <a:lnSpc>
                <a:spcPct val="170000"/>
              </a:lnSpc>
            </a:pPr>
            <a:r>
              <a:rPr lang="en-GB" dirty="0" smtClean="0"/>
              <a:t>Definitions</a:t>
            </a:r>
            <a:r>
              <a:rPr lang="en-GB" dirty="0"/>
              <a:t> and Terminology </a:t>
            </a:r>
            <a:endParaRPr lang="en-GB" dirty="0" smtClean="0"/>
          </a:p>
          <a:p>
            <a:pPr>
              <a:lnSpc>
                <a:spcPct val="170000"/>
              </a:lnSpc>
            </a:pPr>
            <a:r>
              <a:rPr lang="en-GB" dirty="0"/>
              <a:t>Nature of </a:t>
            </a:r>
            <a:r>
              <a:rPr lang="en-GB" dirty="0" smtClean="0"/>
              <a:t>Maintenance</a:t>
            </a:r>
          </a:p>
          <a:p>
            <a:pPr>
              <a:lnSpc>
                <a:spcPct val="170000"/>
              </a:lnSpc>
            </a:pPr>
            <a:r>
              <a:rPr lang="en-GB" dirty="0" smtClean="0"/>
              <a:t>Need</a:t>
            </a:r>
            <a:r>
              <a:rPr lang="en-GB" dirty="0"/>
              <a:t> for </a:t>
            </a:r>
            <a:r>
              <a:rPr lang="en-GB" dirty="0" smtClean="0"/>
              <a:t>Maintenance</a:t>
            </a:r>
          </a:p>
          <a:p>
            <a:pPr>
              <a:lnSpc>
                <a:spcPct val="170000"/>
              </a:lnSpc>
            </a:pPr>
            <a:r>
              <a:rPr lang="en-GB" dirty="0"/>
              <a:t>Evolution of </a:t>
            </a:r>
            <a:r>
              <a:rPr lang="en-GB" dirty="0" smtClean="0"/>
              <a:t>Software</a:t>
            </a:r>
          </a:p>
          <a:p>
            <a:pPr>
              <a:lnSpc>
                <a:spcPct val="170000"/>
              </a:lnSpc>
            </a:pPr>
            <a:r>
              <a:rPr lang="en-GB" dirty="0" smtClean="0"/>
              <a:t>Categories</a:t>
            </a:r>
            <a:r>
              <a:rPr lang="en-GB" dirty="0"/>
              <a:t> of Maintenance   </a:t>
            </a:r>
            <a:endParaRPr lang="en-US" dirty="0"/>
          </a:p>
        </p:txBody>
      </p:sp>
    </p:spTree>
    <p:extLst>
      <p:ext uri="{BB962C8B-B14F-4D97-AF65-F5344CB8AC3E}">
        <p14:creationId xmlns:p14="http://schemas.microsoft.com/office/powerpoint/2010/main" val="117383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a:ln/>
        </p:spPr>
        <p:txBody>
          <a:bodyPr/>
          <a:lstStyle/>
          <a:p>
            <a:r>
              <a:rPr lang="en-GB" altLang="en-US"/>
              <a:t>Software re-engineering</a:t>
            </a:r>
          </a:p>
        </p:txBody>
      </p:sp>
      <p:sp>
        <p:nvSpPr>
          <p:cNvPr id="4099" name="Rectangle 3"/>
          <p:cNvSpPr>
            <a:spLocks noGrp="1" noChangeArrowheads="1"/>
          </p:cNvSpPr>
          <p:nvPr>
            <p:ph idx="1"/>
          </p:nvPr>
        </p:nvSpPr>
        <p:spPr>
          <a:noFill/>
          <a:ln/>
        </p:spPr>
        <p:txBody>
          <a:bodyPr>
            <a:normAutofit/>
          </a:bodyPr>
          <a:lstStyle/>
          <a:p>
            <a:pPr>
              <a:lnSpc>
                <a:spcPct val="150000"/>
              </a:lnSpc>
            </a:pPr>
            <a:r>
              <a:rPr lang="en-GB" altLang="en-US" dirty="0"/>
              <a:t>Reorganising and modifying existing software systems to make them more maintainable</a:t>
            </a:r>
          </a:p>
        </p:txBody>
      </p:sp>
    </p:spTree>
    <p:extLst>
      <p:ext uri="{BB962C8B-B14F-4D97-AF65-F5344CB8AC3E}">
        <p14:creationId xmlns:p14="http://schemas.microsoft.com/office/powerpoint/2010/main" val="184030212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noFill/>
          <a:ln/>
        </p:spPr>
        <p:txBody>
          <a:bodyPr/>
          <a:lstStyle/>
          <a:p>
            <a:r>
              <a:rPr lang="en-GB" altLang="en-US" dirty="0"/>
              <a:t>Re-structuring or re-writing part or all of a </a:t>
            </a:r>
            <a:r>
              <a:rPr lang="en-GB" altLang="en-US" b="1" dirty="0" smtClean="0">
                <a:solidFill>
                  <a:srgbClr val="FF0066"/>
                </a:solidFill>
              </a:rPr>
              <a:t>legacy </a:t>
            </a:r>
            <a:r>
              <a:rPr lang="en-GB" altLang="en-US" b="1" dirty="0">
                <a:solidFill>
                  <a:srgbClr val="FF0066"/>
                </a:solidFill>
              </a:rPr>
              <a:t>system </a:t>
            </a:r>
            <a:r>
              <a:rPr lang="en-GB" altLang="en-US" dirty="0"/>
              <a:t>without changing its </a:t>
            </a:r>
            <a:r>
              <a:rPr lang="en-GB" altLang="en-US" dirty="0" smtClean="0"/>
              <a:t>functionality</a:t>
            </a:r>
          </a:p>
          <a:p>
            <a:endParaRPr lang="en-GB" altLang="en-US" dirty="0"/>
          </a:p>
          <a:p>
            <a:r>
              <a:rPr lang="en-GB" altLang="en-US" dirty="0"/>
              <a:t>Applicable where </a:t>
            </a:r>
            <a:r>
              <a:rPr lang="en-GB" altLang="en-US" b="1" dirty="0"/>
              <a:t>some but not all </a:t>
            </a:r>
            <a:r>
              <a:rPr lang="en-GB" altLang="en-US" dirty="0"/>
              <a:t>sub-systems </a:t>
            </a:r>
            <a:r>
              <a:rPr lang="en-GB" altLang="en-US" dirty="0" smtClean="0"/>
              <a:t>of </a:t>
            </a:r>
            <a:r>
              <a:rPr lang="en-GB" altLang="en-US" dirty="0"/>
              <a:t>a larger system require frequent </a:t>
            </a:r>
            <a:r>
              <a:rPr lang="en-GB" altLang="en-US" dirty="0" smtClean="0"/>
              <a:t>maintenance</a:t>
            </a:r>
          </a:p>
          <a:p>
            <a:endParaRPr lang="en-GB" altLang="en-US" dirty="0"/>
          </a:p>
          <a:p>
            <a:r>
              <a:rPr lang="en-GB" altLang="en-US" dirty="0" smtClean="0"/>
              <a:t>It </a:t>
            </a:r>
            <a:r>
              <a:rPr lang="en-GB" altLang="en-US" dirty="0"/>
              <a:t>involves adding effort </a:t>
            </a:r>
            <a:r>
              <a:rPr lang="en-GB" altLang="en-US" b="1" dirty="0">
                <a:solidFill>
                  <a:srgbClr val="0000FF"/>
                </a:solidFill>
              </a:rPr>
              <a:t>to make </a:t>
            </a:r>
            <a:r>
              <a:rPr lang="en-GB" altLang="en-US" b="1" dirty="0" smtClean="0">
                <a:solidFill>
                  <a:srgbClr val="0000FF"/>
                </a:solidFill>
              </a:rPr>
              <a:t>them </a:t>
            </a:r>
            <a:r>
              <a:rPr lang="en-GB" altLang="en-US" b="1" dirty="0">
                <a:solidFill>
                  <a:srgbClr val="0000FF"/>
                </a:solidFill>
              </a:rPr>
              <a:t>easier to maintain</a:t>
            </a:r>
            <a:r>
              <a:rPr lang="en-GB" altLang="en-US" dirty="0"/>
              <a:t>. </a:t>
            </a:r>
            <a:endParaRPr lang="en-GB" altLang="en-US" dirty="0" smtClean="0"/>
          </a:p>
          <a:p>
            <a:endParaRPr lang="en-GB" altLang="en-US" dirty="0"/>
          </a:p>
          <a:p>
            <a:r>
              <a:rPr lang="en-GB" altLang="en-US" dirty="0" smtClean="0"/>
              <a:t>The </a:t>
            </a:r>
            <a:r>
              <a:rPr lang="en-GB" altLang="en-US" dirty="0"/>
              <a:t>system may be re-structured and re-documented</a:t>
            </a:r>
          </a:p>
        </p:txBody>
      </p:sp>
      <p:sp>
        <p:nvSpPr>
          <p:cNvPr id="10243" name="Rectangle 3"/>
          <p:cNvSpPr>
            <a:spLocks noGrp="1" noChangeArrowheads="1"/>
          </p:cNvSpPr>
          <p:nvPr>
            <p:ph type="title"/>
          </p:nvPr>
        </p:nvSpPr>
        <p:spPr>
          <a:noFill/>
          <a:ln/>
        </p:spPr>
        <p:txBody>
          <a:bodyPr/>
          <a:lstStyle/>
          <a:p>
            <a:r>
              <a:rPr lang="en-GB" altLang="en-US"/>
              <a:t>System re-engineering</a:t>
            </a:r>
          </a:p>
        </p:txBody>
      </p:sp>
    </p:spTree>
    <p:extLst>
      <p:ext uri="{BB962C8B-B14F-4D97-AF65-F5344CB8AC3E}">
        <p14:creationId xmlns:p14="http://schemas.microsoft.com/office/powerpoint/2010/main" val="26873995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2">
                                            <p:bg/>
                                          </p:spTgt>
                                        </p:tgtEl>
                                        <p:attrNameLst>
                                          <p:attrName>style.visibility</p:attrName>
                                        </p:attrNameLst>
                                      </p:cBhvr>
                                      <p:to>
                                        <p:strVal val="visible"/>
                                      </p:to>
                                    </p:set>
                                    <p:animEffect transition="in" filter="fade">
                                      <p:cBhvr>
                                        <p:cTn id="7" dur="500"/>
                                        <p:tgtEl>
                                          <p:spTgt spid="1024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2">
                                            <p:txEl>
                                              <p:pRg st="0" end="0"/>
                                            </p:txEl>
                                          </p:spTgt>
                                        </p:tgtEl>
                                        <p:attrNameLst>
                                          <p:attrName>style.visibility</p:attrName>
                                        </p:attrNameLst>
                                      </p:cBhvr>
                                      <p:to>
                                        <p:strVal val="visible"/>
                                      </p:to>
                                    </p:set>
                                    <p:animEffect transition="in" filter="fade">
                                      <p:cBhvr>
                                        <p:cTn id="12" dur="500"/>
                                        <p:tgtEl>
                                          <p:spTgt spid="102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2">
                                            <p:txEl>
                                              <p:pRg st="2" end="2"/>
                                            </p:txEl>
                                          </p:spTgt>
                                        </p:tgtEl>
                                        <p:attrNameLst>
                                          <p:attrName>style.visibility</p:attrName>
                                        </p:attrNameLst>
                                      </p:cBhvr>
                                      <p:to>
                                        <p:strVal val="visible"/>
                                      </p:to>
                                    </p:set>
                                    <p:animEffect transition="in" filter="fade">
                                      <p:cBhvr>
                                        <p:cTn id="17" dur="500"/>
                                        <p:tgtEl>
                                          <p:spTgt spid="102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42">
                                            <p:txEl>
                                              <p:pRg st="4" end="4"/>
                                            </p:txEl>
                                          </p:spTgt>
                                        </p:tgtEl>
                                        <p:attrNameLst>
                                          <p:attrName>style.visibility</p:attrName>
                                        </p:attrNameLst>
                                      </p:cBhvr>
                                      <p:to>
                                        <p:strVal val="visible"/>
                                      </p:to>
                                    </p:set>
                                    <p:animEffect transition="in" filter="fade">
                                      <p:cBhvr>
                                        <p:cTn id="22" dur="500"/>
                                        <p:tgtEl>
                                          <p:spTgt spid="1024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42">
                                            <p:txEl>
                                              <p:pRg st="6" end="6"/>
                                            </p:txEl>
                                          </p:spTgt>
                                        </p:tgtEl>
                                        <p:attrNameLst>
                                          <p:attrName>style.visibility</p:attrName>
                                        </p:attrNameLst>
                                      </p:cBhvr>
                                      <p:to>
                                        <p:strVal val="visible"/>
                                      </p:to>
                                    </p:set>
                                    <p:animEffect transition="in" filter="fade">
                                      <p:cBhvr>
                                        <p:cTn id="27" dur="500"/>
                                        <p:tgtEl>
                                          <p:spTgt spid="1024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pPr>
              <a:lnSpc>
                <a:spcPct val="150000"/>
              </a:lnSpc>
            </a:pPr>
            <a:r>
              <a:rPr lang="en-GB" altLang="en-US" dirty="0"/>
              <a:t>When system changes are mostly confined </a:t>
            </a:r>
            <a:r>
              <a:rPr lang="en-GB" altLang="en-US" dirty="0" smtClean="0"/>
              <a:t>to part </a:t>
            </a:r>
            <a:r>
              <a:rPr lang="en-GB" altLang="en-US" dirty="0"/>
              <a:t>of the system then re-engineer that </a:t>
            </a:r>
            <a:r>
              <a:rPr lang="en-GB" altLang="en-US" dirty="0" smtClean="0"/>
              <a:t>part</a:t>
            </a:r>
          </a:p>
          <a:p>
            <a:pPr>
              <a:lnSpc>
                <a:spcPct val="150000"/>
              </a:lnSpc>
            </a:pPr>
            <a:endParaRPr lang="en-GB" altLang="en-US" dirty="0"/>
          </a:p>
          <a:p>
            <a:pPr>
              <a:lnSpc>
                <a:spcPct val="150000"/>
              </a:lnSpc>
            </a:pPr>
            <a:r>
              <a:rPr lang="en-GB" altLang="en-US" dirty="0"/>
              <a:t>When hardware or software support becomes </a:t>
            </a:r>
            <a:r>
              <a:rPr lang="en-GB" altLang="en-US" dirty="0" smtClean="0"/>
              <a:t>obsolete</a:t>
            </a:r>
          </a:p>
          <a:p>
            <a:pPr>
              <a:lnSpc>
                <a:spcPct val="150000"/>
              </a:lnSpc>
            </a:pPr>
            <a:endParaRPr lang="en-GB" altLang="en-US" dirty="0"/>
          </a:p>
          <a:p>
            <a:pPr>
              <a:lnSpc>
                <a:spcPct val="150000"/>
              </a:lnSpc>
            </a:pPr>
            <a:r>
              <a:rPr lang="en-GB" altLang="en-US" dirty="0"/>
              <a:t>When tools to support re-structuring are </a:t>
            </a:r>
            <a:r>
              <a:rPr lang="en-GB" altLang="en-US" dirty="0" smtClean="0"/>
              <a:t>available</a:t>
            </a:r>
            <a:endParaRPr lang="en-GB" altLang="en-US" dirty="0"/>
          </a:p>
        </p:txBody>
      </p:sp>
      <p:sp>
        <p:nvSpPr>
          <p:cNvPr id="12291" name="Rectangle 3"/>
          <p:cNvSpPr>
            <a:spLocks noGrp="1" noChangeArrowheads="1"/>
          </p:cNvSpPr>
          <p:nvPr>
            <p:ph type="title"/>
          </p:nvPr>
        </p:nvSpPr>
        <p:spPr>
          <a:noFill/>
          <a:ln/>
        </p:spPr>
        <p:txBody>
          <a:bodyPr/>
          <a:lstStyle/>
          <a:p>
            <a:r>
              <a:rPr lang="en-GB" altLang="en-US"/>
              <a:t>When to re-engineer</a:t>
            </a:r>
          </a:p>
        </p:txBody>
      </p:sp>
    </p:spTree>
    <p:extLst>
      <p:ext uri="{BB962C8B-B14F-4D97-AF65-F5344CB8AC3E}">
        <p14:creationId xmlns:p14="http://schemas.microsoft.com/office/powerpoint/2010/main" val="32459282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0">
                                            <p:bg/>
                                          </p:spTgt>
                                        </p:tgtEl>
                                        <p:attrNameLst>
                                          <p:attrName>style.visibility</p:attrName>
                                        </p:attrNameLst>
                                      </p:cBhvr>
                                      <p:to>
                                        <p:strVal val="visible"/>
                                      </p:to>
                                    </p:set>
                                    <p:animEffect transition="in" filter="fade">
                                      <p:cBhvr>
                                        <p:cTn id="7" dur="500"/>
                                        <p:tgtEl>
                                          <p:spTgt spid="1229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0">
                                            <p:txEl>
                                              <p:pRg st="0" end="0"/>
                                            </p:txEl>
                                          </p:spTgt>
                                        </p:tgtEl>
                                        <p:attrNameLst>
                                          <p:attrName>style.visibility</p:attrName>
                                        </p:attrNameLst>
                                      </p:cBhvr>
                                      <p:to>
                                        <p:strVal val="visible"/>
                                      </p:to>
                                    </p:set>
                                    <p:animEffect transition="in" filter="fade">
                                      <p:cBhvr>
                                        <p:cTn id="12" dur="500"/>
                                        <p:tgtEl>
                                          <p:spTgt spid="1229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0">
                                            <p:txEl>
                                              <p:pRg st="2" end="2"/>
                                            </p:txEl>
                                          </p:spTgt>
                                        </p:tgtEl>
                                        <p:attrNameLst>
                                          <p:attrName>style.visibility</p:attrName>
                                        </p:attrNameLst>
                                      </p:cBhvr>
                                      <p:to>
                                        <p:strVal val="visible"/>
                                      </p:to>
                                    </p:set>
                                    <p:animEffect transition="in" filter="fade">
                                      <p:cBhvr>
                                        <p:cTn id="17" dur="500"/>
                                        <p:tgtEl>
                                          <p:spTgt spid="122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90">
                                            <p:txEl>
                                              <p:pRg st="4" end="4"/>
                                            </p:txEl>
                                          </p:spTgt>
                                        </p:tgtEl>
                                        <p:attrNameLst>
                                          <p:attrName>style.visibility</p:attrName>
                                        </p:attrNameLst>
                                      </p:cBhvr>
                                      <p:to>
                                        <p:strVal val="visible"/>
                                      </p:to>
                                    </p:set>
                                    <p:animEffect transition="in" filter="fade">
                                      <p:cBhvr>
                                        <p:cTn id="22" dur="500"/>
                                        <p:tgtEl>
                                          <p:spTgt spid="1229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ltLang="en-US"/>
              <a:t>Re-engineering advantages</a:t>
            </a:r>
          </a:p>
        </p:txBody>
      </p:sp>
      <p:sp>
        <p:nvSpPr>
          <p:cNvPr id="43011" name="Rectangle 3"/>
          <p:cNvSpPr>
            <a:spLocks noGrp="1" noChangeArrowheads="1"/>
          </p:cNvSpPr>
          <p:nvPr>
            <p:ph type="body" idx="1"/>
          </p:nvPr>
        </p:nvSpPr>
        <p:spPr/>
        <p:txBody>
          <a:bodyPr/>
          <a:lstStyle/>
          <a:p>
            <a:pPr>
              <a:lnSpc>
                <a:spcPct val="150000"/>
              </a:lnSpc>
            </a:pPr>
            <a:r>
              <a:rPr lang="en-GB" altLang="en-US" dirty="0"/>
              <a:t>Reduced risk</a:t>
            </a:r>
          </a:p>
          <a:p>
            <a:pPr lvl="1">
              <a:lnSpc>
                <a:spcPct val="150000"/>
              </a:lnSpc>
            </a:pPr>
            <a:r>
              <a:rPr lang="en-GB" altLang="en-US" dirty="0"/>
              <a:t>There is a high risk in new software development. </a:t>
            </a:r>
            <a:endParaRPr lang="en-GB" altLang="en-US" dirty="0" smtClean="0"/>
          </a:p>
          <a:p>
            <a:pPr lvl="1">
              <a:lnSpc>
                <a:spcPct val="150000"/>
              </a:lnSpc>
            </a:pPr>
            <a:r>
              <a:rPr lang="en-GB" altLang="en-US" dirty="0" smtClean="0"/>
              <a:t>There </a:t>
            </a:r>
            <a:r>
              <a:rPr lang="en-GB" altLang="en-US" dirty="0"/>
              <a:t>may be development problems, staffing problems and specification </a:t>
            </a:r>
            <a:r>
              <a:rPr lang="en-GB" altLang="en-US" dirty="0" smtClean="0"/>
              <a:t>problems</a:t>
            </a:r>
          </a:p>
          <a:p>
            <a:pPr lvl="1">
              <a:lnSpc>
                <a:spcPct val="150000"/>
              </a:lnSpc>
            </a:pPr>
            <a:r>
              <a:rPr lang="en-GB" altLang="en-US" dirty="0" smtClean="0"/>
              <a:t> Delay lead to business impact</a:t>
            </a:r>
            <a:endParaRPr lang="en-GB" altLang="en-US" dirty="0"/>
          </a:p>
          <a:p>
            <a:pPr>
              <a:lnSpc>
                <a:spcPct val="150000"/>
              </a:lnSpc>
            </a:pPr>
            <a:r>
              <a:rPr lang="en-GB" altLang="en-US" dirty="0"/>
              <a:t>Reduced cost</a:t>
            </a:r>
          </a:p>
          <a:p>
            <a:pPr lvl="1">
              <a:lnSpc>
                <a:spcPct val="150000"/>
              </a:lnSpc>
            </a:pPr>
            <a:r>
              <a:rPr lang="en-GB" altLang="en-US" dirty="0"/>
              <a:t>The cost of re-engineering is often significantly less than the costs of developing new software</a:t>
            </a:r>
          </a:p>
        </p:txBody>
      </p:sp>
    </p:spTree>
    <p:extLst>
      <p:ext uri="{BB962C8B-B14F-4D97-AF65-F5344CB8AC3E}">
        <p14:creationId xmlns:p14="http://schemas.microsoft.com/office/powerpoint/2010/main" val="82066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500"/>
                                        <p:tgtEl>
                                          <p:spTgt spid="430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011">
                                            <p:txEl>
                                              <p:pRg st="1" end="1"/>
                                            </p:txEl>
                                          </p:spTgt>
                                        </p:tgtEl>
                                        <p:attrNameLst>
                                          <p:attrName>style.visibility</p:attrName>
                                        </p:attrNameLst>
                                      </p:cBhvr>
                                      <p:to>
                                        <p:strVal val="visible"/>
                                      </p:to>
                                    </p:set>
                                    <p:animEffect transition="in" filter="fade">
                                      <p:cBhvr>
                                        <p:cTn id="10" dur="500"/>
                                        <p:tgtEl>
                                          <p:spTgt spid="430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animEffect transition="in" filter="fade">
                                      <p:cBhvr>
                                        <p:cTn id="13" dur="500"/>
                                        <p:tgtEl>
                                          <p:spTgt spid="4301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011">
                                            <p:txEl>
                                              <p:pRg st="3" end="3"/>
                                            </p:txEl>
                                          </p:spTgt>
                                        </p:tgtEl>
                                        <p:attrNameLst>
                                          <p:attrName>style.visibility</p:attrName>
                                        </p:attrNameLst>
                                      </p:cBhvr>
                                      <p:to>
                                        <p:strVal val="visible"/>
                                      </p:to>
                                    </p:set>
                                    <p:animEffect transition="in" filter="fade">
                                      <p:cBhvr>
                                        <p:cTn id="16" dur="500"/>
                                        <p:tgtEl>
                                          <p:spTgt spid="430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3011">
                                            <p:txEl>
                                              <p:pRg st="4" end="4"/>
                                            </p:txEl>
                                          </p:spTgt>
                                        </p:tgtEl>
                                        <p:attrNameLst>
                                          <p:attrName>style.visibility</p:attrName>
                                        </p:attrNameLst>
                                      </p:cBhvr>
                                      <p:to>
                                        <p:strVal val="visible"/>
                                      </p:to>
                                    </p:set>
                                    <p:animEffect transition="in" filter="fade">
                                      <p:cBhvr>
                                        <p:cTn id="21" dur="500"/>
                                        <p:tgtEl>
                                          <p:spTgt spid="4301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3011">
                                            <p:txEl>
                                              <p:pRg st="5" end="5"/>
                                            </p:txEl>
                                          </p:spTgt>
                                        </p:tgtEl>
                                        <p:attrNameLst>
                                          <p:attrName>style.visibility</p:attrName>
                                        </p:attrNameLst>
                                      </p:cBhvr>
                                      <p:to>
                                        <p:strVal val="visible"/>
                                      </p:to>
                                    </p:set>
                                    <p:animEffect transition="in" filter="fade">
                                      <p:cBhvr>
                                        <p:cTn id="24" dur="500"/>
                                        <p:tgtEl>
                                          <p:spTgt spid="43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r>
              <a:rPr lang="en-GB" altLang="en-US"/>
              <a:t>Business process re-engineering</a:t>
            </a:r>
          </a:p>
        </p:txBody>
      </p:sp>
      <p:sp>
        <p:nvSpPr>
          <p:cNvPr id="15363" name="Rectangle 3"/>
          <p:cNvSpPr>
            <a:spLocks noGrp="1" noChangeArrowheads="1"/>
          </p:cNvSpPr>
          <p:nvPr>
            <p:ph type="body" idx="1"/>
          </p:nvPr>
        </p:nvSpPr>
        <p:spPr>
          <a:noFill/>
          <a:ln/>
        </p:spPr>
        <p:txBody>
          <a:bodyPr/>
          <a:lstStyle/>
          <a:p>
            <a:r>
              <a:rPr lang="en-GB" altLang="en-US" dirty="0"/>
              <a:t>Concerned with </a:t>
            </a:r>
            <a:r>
              <a:rPr lang="en-GB" altLang="en-US" b="1" dirty="0">
                <a:solidFill>
                  <a:srgbClr val="0000FF"/>
                </a:solidFill>
              </a:rPr>
              <a:t>re-designing business processes</a:t>
            </a:r>
            <a:r>
              <a:rPr lang="en-GB" altLang="en-US" dirty="0"/>
              <a:t> to make them more responsive and more </a:t>
            </a:r>
            <a:r>
              <a:rPr lang="en-GB" altLang="en-US" dirty="0" smtClean="0"/>
              <a:t>efficient</a:t>
            </a:r>
          </a:p>
          <a:p>
            <a:endParaRPr lang="en-GB" altLang="en-US" dirty="0"/>
          </a:p>
          <a:p>
            <a:r>
              <a:rPr lang="en-GB" altLang="en-US" dirty="0"/>
              <a:t>Often reliant on the </a:t>
            </a:r>
            <a:r>
              <a:rPr lang="en-GB" altLang="en-US" b="1" dirty="0">
                <a:solidFill>
                  <a:srgbClr val="FF0066"/>
                </a:solidFill>
              </a:rPr>
              <a:t>introduction of new computer systems </a:t>
            </a:r>
            <a:r>
              <a:rPr lang="en-GB" altLang="en-US" dirty="0"/>
              <a:t>to support the revised </a:t>
            </a:r>
            <a:r>
              <a:rPr lang="en-GB" altLang="en-US" dirty="0" smtClean="0"/>
              <a:t>processes</a:t>
            </a:r>
          </a:p>
          <a:p>
            <a:endParaRPr lang="en-GB" altLang="en-US" dirty="0"/>
          </a:p>
          <a:p>
            <a:r>
              <a:rPr lang="en-GB" altLang="en-US" dirty="0"/>
              <a:t>May force software re-engineering as the legacy systems are designed to support existing processes</a:t>
            </a:r>
          </a:p>
        </p:txBody>
      </p:sp>
    </p:spTree>
    <p:extLst>
      <p:ext uri="{BB962C8B-B14F-4D97-AF65-F5344CB8AC3E}">
        <p14:creationId xmlns:p14="http://schemas.microsoft.com/office/powerpoint/2010/main" val="9977897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bg/>
                                          </p:spTgt>
                                        </p:tgtEl>
                                        <p:attrNameLst>
                                          <p:attrName>style.visibility</p:attrName>
                                        </p:attrNameLst>
                                      </p:cBhvr>
                                      <p:to>
                                        <p:strVal val="visible"/>
                                      </p:to>
                                    </p:set>
                                    <p:animEffect transition="in" filter="fade">
                                      <p:cBhvr>
                                        <p:cTn id="7" dur="500"/>
                                        <p:tgtEl>
                                          <p:spTgt spid="1536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fade">
                                      <p:cBhvr>
                                        <p:cTn id="12" dur="500"/>
                                        <p:tgtEl>
                                          <p:spTgt spid="153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5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4" end="4"/>
                                            </p:txEl>
                                          </p:spTgt>
                                        </p:tgtEl>
                                        <p:attrNameLst>
                                          <p:attrName>style.visibility</p:attrName>
                                        </p:attrNameLst>
                                      </p:cBhvr>
                                      <p:to>
                                        <p:strVal val="visible"/>
                                      </p:to>
                                    </p:set>
                                    <p:animEffect transition="in" filter="fade">
                                      <p:cBhvr>
                                        <p:cTn id="22"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GB" altLang="en-US" sz="3200"/>
              <a:t>Forward engineering and re-engineering</a:t>
            </a:r>
            <a:endParaRPr lang="en-GB" altLang="en-US"/>
          </a:p>
        </p:txBody>
      </p:sp>
      <p:graphicFrame>
        <p:nvGraphicFramePr>
          <p:cNvPr id="14340" name="Object 4"/>
          <p:cNvGraphicFramePr>
            <a:graphicFrameLocks noChangeAspect="1"/>
          </p:cNvGraphicFramePr>
          <p:nvPr/>
        </p:nvGraphicFramePr>
        <p:xfrm>
          <a:off x="228600" y="2438400"/>
          <a:ext cx="8915400" cy="2936875"/>
        </p:xfrm>
        <a:graphic>
          <a:graphicData uri="http://schemas.openxmlformats.org/presentationml/2006/ole">
            <mc:AlternateContent xmlns:mc="http://schemas.openxmlformats.org/markup-compatibility/2006">
              <mc:Choice xmlns:v="urn:schemas-microsoft-com:vml" Requires="v">
                <p:oleObj spid="_x0000_s3080" name="Bitmap Image" r:id="rId3" imgW="7857143" imgH="2610214" progId="Paint.Picture">
                  <p:embed/>
                </p:oleObj>
              </mc:Choice>
              <mc:Fallback>
                <p:oleObj name="Bitmap Image" r:id="rId3" imgW="7857143" imgH="2610214" progId="Paint.Picture">
                  <p:embed/>
                  <p:pic>
                    <p:nvPicPr>
                      <p:cNvPr id="143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438400"/>
                        <a:ext cx="8915400" cy="293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2476920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a:t>The re-engineering process</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3" y="1864382"/>
            <a:ext cx="9021434" cy="3962953"/>
          </a:xfrm>
          <a:prstGeom prst="rect">
            <a:avLst/>
          </a:prstGeom>
        </p:spPr>
      </p:pic>
      <p:grpSp>
        <p:nvGrpSpPr>
          <p:cNvPr id="5" name="Group 4"/>
          <p:cNvGrpSpPr/>
          <p:nvPr/>
        </p:nvGrpSpPr>
        <p:grpSpPr>
          <a:xfrm>
            <a:off x="61283" y="3214688"/>
            <a:ext cx="9082717" cy="3432671"/>
            <a:chOff x="61283" y="3214688"/>
            <a:chExt cx="9082717" cy="3432671"/>
          </a:xfrm>
        </p:grpSpPr>
        <p:sp>
          <p:nvSpPr>
            <p:cNvPr id="3" name="Rectangle 2"/>
            <p:cNvSpPr/>
            <p:nvPr/>
          </p:nvSpPr>
          <p:spPr>
            <a:xfrm>
              <a:off x="61283" y="6001028"/>
              <a:ext cx="9082717" cy="646331"/>
            </a:xfrm>
            <a:prstGeom prst="rect">
              <a:avLst/>
            </a:prstGeom>
          </p:spPr>
          <p:txBody>
            <a:bodyPr wrap="square">
              <a:spAutoFit/>
            </a:bodyPr>
            <a:lstStyle/>
            <a:p>
              <a:r>
                <a:rPr lang="en-GB" dirty="0">
                  <a:solidFill>
                    <a:srgbClr val="231F20"/>
                  </a:solidFill>
                  <a:latin typeface="Times-Roman"/>
                </a:rPr>
                <a:t>Using a translation tool, the program is converted </a:t>
              </a:r>
              <a:r>
                <a:rPr lang="en-GB" dirty="0" smtClean="0">
                  <a:solidFill>
                    <a:srgbClr val="231F20"/>
                  </a:solidFill>
                  <a:latin typeface="Times-Roman"/>
                </a:rPr>
                <a:t>from an </a:t>
              </a:r>
              <a:r>
                <a:rPr lang="en-GB" dirty="0">
                  <a:solidFill>
                    <a:srgbClr val="231F20"/>
                  </a:solidFill>
                  <a:latin typeface="Times-Roman"/>
                </a:rPr>
                <a:t>old </a:t>
              </a:r>
              <a:r>
                <a:rPr lang="en-GB" dirty="0" smtClean="0">
                  <a:solidFill>
                    <a:srgbClr val="231F20"/>
                  </a:solidFill>
                  <a:latin typeface="Times-Roman"/>
                </a:rPr>
                <a:t>programming language </a:t>
              </a:r>
              <a:r>
                <a:rPr lang="en-GB" dirty="0">
                  <a:solidFill>
                    <a:srgbClr val="231F20"/>
                  </a:solidFill>
                  <a:latin typeface="Times-Roman"/>
                </a:rPr>
                <a:t>to a more modern version of the same </a:t>
              </a:r>
              <a:r>
                <a:rPr lang="en-GB" dirty="0" smtClean="0">
                  <a:solidFill>
                    <a:srgbClr val="231F20"/>
                  </a:solidFill>
                  <a:latin typeface="Times-Roman"/>
                </a:rPr>
                <a:t>language or </a:t>
              </a:r>
              <a:r>
                <a:rPr lang="en-GB" dirty="0">
                  <a:solidFill>
                    <a:srgbClr val="231F20"/>
                  </a:solidFill>
                  <a:latin typeface="Times-Roman"/>
                </a:rPr>
                <a:t>to a </a:t>
              </a:r>
              <a:r>
                <a:rPr lang="en-GB" dirty="0" smtClean="0">
                  <a:solidFill>
                    <a:srgbClr val="231F20"/>
                  </a:solidFill>
                  <a:latin typeface="Times-Roman"/>
                </a:rPr>
                <a:t>different language</a:t>
              </a:r>
              <a:r>
                <a:rPr lang="en-GB" dirty="0">
                  <a:solidFill>
                    <a:srgbClr val="231F20"/>
                  </a:solidFill>
                  <a:latin typeface="Times-Roman"/>
                </a:rPr>
                <a:t>.</a:t>
              </a:r>
              <a:endParaRPr lang="en-US" dirty="0"/>
            </a:p>
          </p:txBody>
        </p:sp>
        <p:sp>
          <p:nvSpPr>
            <p:cNvPr id="4" name="Rectangle 3"/>
            <p:cNvSpPr/>
            <p:nvPr/>
          </p:nvSpPr>
          <p:spPr>
            <a:xfrm>
              <a:off x="61283" y="3214688"/>
              <a:ext cx="1753230" cy="1128712"/>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4603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a:t>The re-engineering process</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3" y="1864382"/>
            <a:ext cx="9021434" cy="3962953"/>
          </a:xfrm>
          <a:prstGeom prst="rect">
            <a:avLst/>
          </a:prstGeom>
        </p:spPr>
      </p:pic>
      <p:grpSp>
        <p:nvGrpSpPr>
          <p:cNvPr id="5" name="Group 4"/>
          <p:cNvGrpSpPr/>
          <p:nvPr/>
        </p:nvGrpSpPr>
        <p:grpSpPr>
          <a:xfrm>
            <a:off x="61283" y="2543178"/>
            <a:ext cx="9082717" cy="4104181"/>
            <a:chOff x="61283" y="2543178"/>
            <a:chExt cx="9082717" cy="4104181"/>
          </a:xfrm>
        </p:grpSpPr>
        <p:sp>
          <p:nvSpPr>
            <p:cNvPr id="3" name="Rectangle 2"/>
            <p:cNvSpPr/>
            <p:nvPr/>
          </p:nvSpPr>
          <p:spPr>
            <a:xfrm>
              <a:off x="61283" y="6001028"/>
              <a:ext cx="9082717" cy="646331"/>
            </a:xfrm>
            <a:prstGeom prst="rect">
              <a:avLst/>
            </a:prstGeom>
          </p:spPr>
          <p:txBody>
            <a:bodyPr wrap="square">
              <a:spAutoFit/>
            </a:bodyPr>
            <a:lstStyle/>
            <a:p>
              <a:r>
                <a:rPr lang="en-GB" dirty="0">
                  <a:solidFill>
                    <a:srgbClr val="231F20"/>
                  </a:solidFill>
                  <a:latin typeface="Times-Roman"/>
                </a:rPr>
                <a:t>The program is </a:t>
              </a:r>
              <a:r>
                <a:rPr lang="en-GB" dirty="0" err="1">
                  <a:solidFill>
                    <a:srgbClr val="231F20"/>
                  </a:solidFill>
                  <a:latin typeface="Times-Roman"/>
                </a:rPr>
                <a:t>analyzed</a:t>
              </a:r>
              <a:r>
                <a:rPr lang="en-GB" dirty="0">
                  <a:solidFill>
                    <a:srgbClr val="231F20"/>
                  </a:solidFill>
                  <a:latin typeface="Times-Roman"/>
                </a:rPr>
                <a:t> and information extracted from it</a:t>
              </a:r>
              <a:r>
                <a:rPr lang="en-GB" dirty="0" smtClean="0">
                  <a:solidFill>
                    <a:srgbClr val="231F20"/>
                  </a:solidFill>
                  <a:latin typeface="Times-Roman"/>
                </a:rPr>
                <a:t>. This </a:t>
              </a:r>
              <a:r>
                <a:rPr lang="en-GB" dirty="0">
                  <a:solidFill>
                    <a:srgbClr val="231F20"/>
                  </a:solidFill>
                  <a:latin typeface="Times-Roman"/>
                </a:rPr>
                <a:t>helps to document its organization and functionality</a:t>
              </a:r>
              <a:endParaRPr lang="en-US" dirty="0"/>
            </a:p>
          </p:txBody>
        </p:sp>
        <p:sp>
          <p:nvSpPr>
            <p:cNvPr id="4" name="Rectangle 3"/>
            <p:cNvSpPr/>
            <p:nvPr/>
          </p:nvSpPr>
          <p:spPr>
            <a:xfrm>
              <a:off x="1875795" y="2543178"/>
              <a:ext cx="1753230" cy="1128712"/>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508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a:t>The re-engineering process</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3" y="1864382"/>
            <a:ext cx="9021434" cy="3962953"/>
          </a:xfrm>
          <a:prstGeom prst="rect">
            <a:avLst/>
          </a:prstGeom>
        </p:spPr>
      </p:pic>
      <p:grpSp>
        <p:nvGrpSpPr>
          <p:cNvPr id="5" name="Group 4"/>
          <p:cNvGrpSpPr/>
          <p:nvPr/>
        </p:nvGrpSpPr>
        <p:grpSpPr>
          <a:xfrm>
            <a:off x="61283" y="4038740"/>
            <a:ext cx="9082717" cy="2608619"/>
            <a:chOff x="61283" y="4038740"/>
            <a:chExt cx="9082717" cy="2608619"/>
          </a:xfrm>
        </p:grpSpPr>
        <p:sp>
          <p:nvSpPr>
            <p:cNvPr id="3" name="Rectangle 2"/>
            <p:cNvSpPr/>
            <p:nvPr/>
          </p:nvSpPr>
          <p:spPr>
            <a:xfrm>
              <a:off x="61283" y="6001028"/>
              <a:ext cx="9082717" cy="646331"/>
            </a:xfrm>
            <a:prstGeom prst="rect">
              <a:avLst/>
            </a:prstGeom>
          </p:spPr>
          <p:txBody>
            <a:bodyPr wrap="square">
              <a:spAutoFit/>
            </a:bodyPr>
            <a:lstStyle/>
            <a:p>
              <a:r>
                <a:rPr lang="en-GB" dirty="0">
                  <a:solidFill>
                    <a:srgbClr val="231F20"/>
                  </a:solidFill>
                  <a:latin typeface="Times-Roman"/>
                </a:rPr>
                <a:t>The control structure of the program is </a:t>
              </a:r>
              <a:r>
                <a:rPr lang="en-GB" dirty="0" smtClean="0">
                  <a:solidFill>
                    <a:srgbClr val="231F20"/>
                  </a:solidFill>
                  <a:latin typeface="Times-Roman"/>
                </a:rPr>
                <a:t>analysed and </a:t>
              </a:r>
              <a:r>
                <a:rPr lang="en-GB" dirty="0">
                  <a:solidFill>
                    <a:srgbClr val="231F20"/>
                  </a:solidFill>
                  <a:latin typeface="Times-Roman"/>
                </a:rPr>
                <a:t>modified to make it easier to read and understand.</a:t>
              </a:r>
              <a:endParaRPr lang="en-US" dirty="0"/>
            </a:p>
          </p:txBody>
        </p:sp>
        <p:sp>
          <p:nvSpPr>
            <p:cNvPr id="4" name="Rectangle 3"/>
            <p:cNvSpPr/>
            <p:nvPr/>
          </p:nvSpPr>
          <p:spPr>
            <a:xfrm>
              <a:off x="1840076" y="4038740"/>
              <a:ext cx="1753230" cy="1128712"/>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975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a:t>The re-engineering process</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3" y="1864382"/>
            <a:ext cx="9021434" cy="3962953"/>
          </a:xfrm>
          <a:prstGeom prst="rect">
            <a:avLst/>
          </a:prstGeom>
        </p:spPr>
      </p:pic>
      <p:grpSp>
        <p:nvGrpSpPr>
          <p:cNvPr id="5" name="Group 4"/>
          <p:cNvGrpSpPr/>
          <p:nvPr/>
        </p:nvGrpSpPr>
        <p:grpSpPr>
          <a:xfrm>
            <a:off x="61283" y="3281502"/>
            <a:ext cx="9082717" cy="3365857"/>
            <a:chOff x="61283" y="3281502"/>
            <a:chExt cx="9082717" cy="3365857"/>
          </a:xfrm>
        </p:grpSpPr>
        <p:sp>
          <p:nvSpPr>
            <p:cNvPr id="3" name="Rectangle 2"/>
            <p:cNvSpPr/>
            <p:nvPr/>
          </p:nvSpPr>
          <p:spPr>
            <a:xfrm>
              <a:off x="61283" y="6001028"/>
              <a:ext cx="9082717" cy="646331"/>
            </a:xfrm>
            <a:prstGeom prst="rect">
              <a:avLst/>
            </a:prstGeom>
          </p:spPr>
          <p:txBody>
            <a:bodyPr wrap="square">
              <a:spAutoFit/>
            </a:bodyPr>
            <a:lstStyle/>
            <a:p>
              <a:r>
                <a:rPr lang="en-GB" dirty="0">
                  <a:solidFill>
                    <a:srgbClr val="231F20"/>
                  </a:solidFill>
                  <a:latin typeface="Times-Roman"/>
                </a:rPr>
                <a:t>Related parts of the program are grouped together and</a:t>
              </a:r>
              <a:r>
                <a:rPr lang="en-GB" dirty="0" smtClean="0">
                  <a:solidFill>
                    <a:srgbClr val="231F20"/>
                  </a:solidFill>
                  <a:latin typeface="Times-Roman"/>
                </a:rPr>
                <a:t>, where </a:t>
              </a:r>
              <a:r>
                <a:rPr lang="en-GB" dirty="0">
                  <a:solidFill>
                    <a:srgbClr val="231F20"/>
                  </a:solidFill>
                  <a:latin typeface="Times-Roman"/>
                </a:rPr>
                <a:t>appropriate, redundancy is removed. In some cases, this stage </a:t>
              </a:r>
              <a:r>
                <a:rPr lang="en-GB" dirty="0" smtClean="0">
                  <a:solidFill>
                    <a:srgbClr val="231F20"/>
                  </a:solidFill>
                  <a:latin typeface="Times-Roman"/>
                </a:rPr>
                <a:t>may involve </a:t>
              </a:r>
              <a:r>
                <a:rPr lang="en-GB" dirty="0">
                  <a:solidFill>
                    <a:srgbClr val="231F20"/>
                  </a:solidFill>
                  <a:latin typeface="Times-Roman"/>
                </a:rPr>
                <a:t>architectural refactoring</a:t>
              </a:r>
              <a:endParaRPr lang="en-US" dirty="0"/>
            </a:p>
          </p:txBody>
        </p:sp>
        <p:sp>
          <p:nvSpPr>
            <p:cNvPr id="4" name="Rectangle 3"/>
            <p:cNvSpPr/>
            <p:nvPr/>
          </p:nvSpPr>
          <p:spPr>
            <a:xfrm>
              <a:off x="3726026" y="3281502"/>
              <a:ext cx="1753230" cy="1128712"/>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906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software</a:t>
            </a:r>
            <a:endParaRPr lang="en-US" dirty="0"/>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5222" y="1797050"/>
            <a:ext cx="5799230" cy="4351338"/>
          </a:xfrm>
        </p:spPr>
      </p:pic>
      <p:sp>
        <p:nvSpPr>
          <p:cNvPr id="5" name="Rectangle 4"/>
          <p:cNvSpPr/>
          <p:nvPr/>
        </p:nvSpPr>
        <p:spPr>
          <a:xfrm>
            <a:off x="3000375" y="2214563"/>
            <a:ext cx="1300163" cy="3857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86075" y="2796381"/>
            <a:ext cx="1785938" cy="25042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10138" y="2796381"/>
            <a:ext cx="2290762" cy="6040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910138" y="3444478"/>
            <a:ext cx="2290762" cy="6040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10138" y="4192389"/>
            <a:ext cx="2290762" cy="6040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47851" y="4868366"/>
            <a:ext cx="2290762" cy="6040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733675" y="5373192"/>
            <a:ext cx="4052887" cy="6040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822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a:t>The re-engineering process</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3" y="1864382"/>
            <a:ext cx="9021434" cy="3962953"/>
          </a:xfrm>
          <a:prstGeom prst="rect">
            <a:avLst/>
          </a:prstGeom>
        </p:spPr>
      </p:pic>
      <p:grpSp>
        <p:nvGrpSpPr>
          <p:cNvPr id="5" name="Group 4"/>
          <p:cNvGrpSpPr/>
          <p:nvPr/>
        </p:nvGrpSpPr>
        <p:grpSpPr>
          <a:xfrm>
            <a:off x="61283" y="3224350"/>
            <a:ext cx="9082717" cy="3423009"/>
            <a:chOff x="61283" y="3224350"/>
            <a:chExt cx="9082717" cy="3423009"/>
          </a:xfrm>
        </p:grpSpPr>
        <p:sp>
          <p:nvSpPr>
            <p:cNvPr id="3" name="Rectangle 2"/>
            <p:cNvSpPr/>
            <p:nvPr/>
          </p:nvSpPr>
          <p:spPr>
            <a:xfrm>
              <a:off x="61283" y="6001028"/>
              <a:ext cx="9082717" cy="646331"/>
            </a:xfrm>
            <a:prstGeom prst="rect">
              <a:avLst/>
            </a:prstGeom>
          </p:spPr>
          <p:txBody>
            <a:bodyPr wrap="square">
              <a:spAutoFit/>
            </a:bodyPr>
            <a:lstStyle/>
            <a:p>
              <a:r>
                <a:rPr lang="en-GB" dirty="0">
                  <a:solidFill>
                    <a:srgbClr val="231F20"/>
                  </a:solidFill>
                  <a:latin typeface="Times-Roman"/>
                </a:rPr>
                <a:t>The data processed by the program is changed to </a:t>
              </a:r>
              <a:r>
                <a:rPr lang="en-GB" dirty="0" smtClean="0">
                  <a:solidFill>
                    <a:srgbClr val="231F20"/>
                  </a:solidFill>
                  <a:latin typeface="Times-Roman"/>
                </a:rPr>
                <a:t>reflect program </a:t>
              </a:r>
              <a:r>
                <a:rPr lang="en-GB" dirty="0">
                  <a:solidFill>
                    <a:srgbClr val="231F20"/>
                  </a:solidFill>
                  <a:latin typeface="Times-Roman"/>
                </a:rPr>
                <a:t>changes. This may mean redefining database schemas and </a:t>
              </a:r>
              <a:r>
                <a:rPr lang="en-GB" dirty="0" smtClean="0">
                  <a:solidFill>
                    <a:srgbClr val="231F20"/>
                  </a:solidFill>
                  <a:latin typeface="Times-Roman"/>
                </a:rPr>
                <a:t>converting existing </a:t>
              </a:r>
              <a:r>
                <a:rPr lang="en-GB" dirty="0">
                  <a:solidFill>
                    <a:srgbClr val="231F20"/>
                  </a:solidFill>
                  <a:latin typeface="Times-Roman"/>
                </a:rPr>
                <a:t>databases </a:t>
              </a:r>
              <a:r>
                <a:rPr lang="en-GB" dirty="0" smtClean="0">
                  <a:solidFill>
                    <a:srgbClr val="231F20"/>
                  </a:solidFill>
                  <a:latin typeface="Times-Roman"/>
                </a:rPr>
                <a:t>structure</a:t>
              </a:r>
              <a:r>
                <a:rPr lang="en-GB" dirty="0">
                  <a:solidFill>
                    <a:srgbClr val="231F20"/>
                  </a:solidFill>
                  <a:latin typeface="Times-Roman"/>
                </a:rPr>
                <a:t>.</a:t>
              </a:r>
              <a:endParaRPr lang="en-US" dirty="0"/>
            </a:p>
          </p:txBody>
        </p:sp>
        <p:sp>
          <p:nvSpPr>
            <p:cNvPr id="4" name="Rectangle 3"/>
            <p:cNvSpPr/>
            <p:nvPr/>
          </p:nvSpPr>
          <p:spPr>
            <a:xfrm>
              <a:off x="6369213" y="3224350"/>
              <a:ext cx="1753230" cy="1128712"/>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580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GB" altLang="en-US"/>
              <a:t>Re-engineering approaches</a:t>
            </a:r>
          </a:p>
        </p:txBody>
      </p:sp>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559030"/>
            <a:ext cx="7886700" cy="2884527"/>
          </a:xfrm>
        </p:spPr>
      </p:pic>
    </p:spTree>
    <p:extLst>
      <p:ext uri="{BB962C8B-B14F-4D97-AF65-F5344CB8AC3E}">
        <p14:creationId xmlns:p14="http://schemas.microsoft.com/office/powerpoint/2010/main" val="130434757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GB" altLang="en-US"/>
              <a:t>Source code translation</a:t>
            </a:r>
          </a:p>
        </p:txBody>
      </p:sp>
      <p:sp>
        <p:nvSpPr>
          <p:cNvPr id="19459" name="Rectangle 3"/>
          <p:cNvSpPr>
            <a:spLocks noGrp="1" noChangeArrowheads="1"/>
          </p:cNvSpPr>
          <p:nvPr>
            <p:ph type="body" idx="1"/>
          </p:nvPr>
        </p:nvSpPr>
        <p:spPr>
          <a:noFill/>
          <a:ln/>
        </p:spPr>
        <p:txBody>
          <a:bodyPr/>
          <a:lstStyle/>
          <a:p>
            <a:pPr>
              <a:lnSpc>
                <a:spcPct val="150000"/>
              </a:lnSpc>
            </a:pPr>
            <a:r>
              <a:rPr lang="en-GB" altLang="en-US" dirty="0"/>
              <a:t>Involves converting the code from one language (or language version) to another e.g. FORTRAN to C</a:t>
            </a:r>
          </a:p>
          <a:p>
            <a:pPr>
              <a:lnSpc>
                <a:spcPct val="150000"/>
              </a:lnSpc>
            </a:pPr>
            <a:r>
              <a:rPr lang="en-GB" altLang="en-US" dirty="0"/>
              <a:t>May be necessary because of:</a:t>
            </a:r>
          </a:p>
          <a:p>
            <a:pPr lvl="1">
              <a:lnSpc>
                <a:spcPct val="150000"/>
              </a:lnSpc>
            </a:pPr>
            <a:r>
              <a:rPr lang="en-GB" altLang="en-US" dirty="0"/>
              <a:t>Hardware platform update</a:t>
            </a:r>
          </a:p>
          <a:p>
            <a:pPr lvl="1">
              <a:lnSpc>
                <a:spcPct val="150000"/>
              </a:lnSpc>
            </a:pPr>
            <a:r>
              <a:rPr lang="en-GB" altLang="en-US" dirty="0"/>
              <a:t>Staff skill shortages</a:t>
            </a:r>
          </a:p>
          <a:p>
            <a:pPr lvl="1">
              <a:lnSpc>
                <a:spcPct val="150000"/>
              </a:lnSpc>
            </a:pPr>
            <a:r>
              <a:rPr lang="en-GB" altLang="en-US" dirty="0"/>
              <a:t>Organisational policy changes</a:t>
            </a:r>
          </a:p>
          <a:p>
            <a:pPr>
              <a:lnSpc>
                <a:spcPct val="150000"/>
              </a:lnSpc>
            </a:pPr>
            <a:r>
              <a:rPr lang="en-GB" altLang="en-US" dirty="0"/>
              <a:t>Only realistic if an automatic translator is available</a:t>
            </a:r>
          </a:p>
        </p:txBody>
      </p:sp>
    </p:spTree>
    <p:extLst>
      <p:ext uri="{BB962C8B-B14F-4D97-AF65-F5344CB8AC3E}">
        <p14:creationId xmlns:p14="http://schemas.microsoft.com/office/powerpoint/2010/main" val="24912833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bg/>
                                          </p:spTgt>
                                        </p:tgtEl>
                                        <p:attrNameLst>
                                          <p:attrName>style.visibility</p:attrName>
                                        </p:attrNameLst>
                                      </p:cBhvr>
                                      <p:to>
                                        <p:strVal val="visible"/>
                                      </p:to>
                                    </p:set>
                                    <p:animEffect transition="in" filter="fade">
                                      <p:cBhvr>
                                        <p:cTn id="7" dur="500"/>
                                        <p:tgtEl>
                                          <p:spTgt spid="19459">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59">
                                            <p:txEl>
                                              <p:pRg st="0" end="0"/>
                                            </p:txEl>
                                          </p:spTgt>
                                        </p:tgtEl>
                                        <p:attrNameLst>
                                          <p:attrName>style.visibility</p:attrName>
                                        </p:attrNameLst>
                                      </p:cBhvr>
                                      <p:to>
                                        <p:strVal val="visible"/>
                                      </p:to>
                                    </p:set>
                                    <p:animEffect transition="in" filter="fade">
                                      <p:cBhvr>
                                        <p:cTn id="12" dur="500"/>
                                        <p:tgtEl>
                                          <p:spTgt spid="194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459">
                                            <p:txEl>
                                              <p:pRg st="1" end="1"/>
                                            </p:txEl>
                                          </p:spTgt>
                                        </p:tgtEl>
                                        <p:attrNameLst>
                                          <p:attrName>style.visibility</p:attrName>
                                        </p:attrNameLst>
                                      </p:cBhvr>
                                      <p:to>
                                        <p:strVal val="visible"/>
                                      </p:to>
                                    </p:set>
                                    <p:animEffect transition="in" filter="fade">
                                      <p:cBhvr>
                                        <p:cTn id="17" dur="500"/>
                                        <p:tgtEl>
                                          <p:spTgt spid="19459">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459">
                                            <p:txEl>
                                              <p:pRg st="2" end="2"/>
                                            </p:txEl>
                                          </p:spTgt>
                                        </p:tgtEl>
                                        <p:attrNameLst>
                                          <p:attrName>style.visibility</p:attrName>
                                        </p:attrNameLst>
                                      </p:cBhvr>
                                      <p:to>
                                        <p:strVal val="visible"/>
                                      </p:to>
                                    </p:set>
                                    <p:animEffect transition="in" filter="fade">
                                      <p:cBhvr>
                                        <p:cTn id="20" dur="500"/>
                                        <p:tgtEl>
                                          <p:spTgt spid="19459">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459">
                                            <p:txEl>
                                              <p:pRg st="3" end="3"/>
                                            </p:txEl>
                                          </p:spTgt>
                                        </p:tgtEl>
                                        <p:attrNameLst>
                                          <p:attrName>style.visibility</p:attrName>
                                        </p:attrNameLst>
                                      </p:cBhvr>
                                      <p:to>
                                        <p:strVal val="visible"/>
                                      </p:to>
                                    </p:set>
                                    <p:animEffect transition="in" filter="fade">
                                      <p:cBhvr>
                                        <p:cTn id="23" dur="500"/>
                                        <p:tgtEl>
                                          <p:spTgt spid="19459">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4" end="4"/>
                                            </p:txEl>
                                          </p:spTgt>
                                        </p:tgtEl>
                                        <p:attrNameLst>
                                          <p:attrName>style.visibility</p:attrName>
                                        </p:attrNameLst>
                                      </p:cBhvr>
                                      <p:to>
                                        <p:strVal val="visible"/>
                                      </p:to>
                                    </p:set>
                                    <p:animEffect transition="in" filter="fade">
                                      <p:cBhvr>
                                        <p:cTn id="26" dur="500"/>
                                        <p:tgtEl>
                                          <p:spTgt spid="1945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5" end="5"/>
                                            </p:txEl>
                                          </p:spTgt>
                                        </p:tgtEl>
                                        <p:attrNameLst>
                                          <p:attrName>style.visibility</p:attrName>
                                        </p:attrNameLst>
                                      </p:cBhvr>
                                      <p:to>
                                        <p:strVal val="visible"/>
                                      </p:to>
                                    </p:set>
                                    <p:animEffect transition="in" filter="fade">
                                      <p:cBhvr>
                                        <p:cTn id="31"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GB" altLang="en-US"/>
              <a:t>The program translation process</a:t>
            </a:r>
          </a:p>
        </p:txBody>
      </p:sp>
      <p:graphicFrame>
        <p:nvGraphicFramePr>
          <p:cNvPr id="20484" name="Object 4"/>
          <p:cNvGraphicFramePr>
            <a:graphicFrameLocks noChangeAspect="1"/>
          </p:cNvGraphicFramePr>
          <p:nvPr/>
        </p:nvGraphicFramePr>
        <p:xfrm>
          <a:off x="152400" y="2409825"/>
          <a:ext cx="8686800" cy="2255838"/>
        </p:xfrm>
        <a:graphic>
          <a:graphicData uri="http://schemas.openxmlformats.org/presentationml/2006/ole">
            <mc:AlternateContent xmlns:mc="http://schemas.openxmlformats.org/markup-compatibility/2006">
              <mc:Choice xmlns:v="urn:schemas-microsoft-com:vml" Requires="v">
                <p:oleObj spid="_x0000_s5128" name="Bitmap Image" r:id="rId3" imgW="7849696" imgH="2038095" progId="Paint.Picture">
                  <p:embed/>
                </p:oleObj>
              </mc:Choice>
              <mc:Fallback>
                <p:oleObj name="Bitmap Image" r:id="rId3" imgW="7849696" imgH="2038095" progId="Paint.Picture">
                  <p:embed/>
                  <p:pic>
                    <p:nvPicPr>
                      <p:cNvPr id="2048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09825"/>
                        <a:ext cx="8686800" cy="225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8703492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GB" altLang="en-US"/>
              <a:t>Reverse engineering</a:t>
            </a:r>
          </a:p>
        </p:txBody>
      </p:sp>
      <p:sp>
        <p:nvSpPr>
          <p:cNvPr id="36867" name="Rectangle 3"/>
          <p:cNvSpPr>
            <a:spLocks noGrp="1" noChangeArrowheads="1"/>
          </p:cNvSpPr>
          <p:nvPr>
            <p:ph type="body" idx="1"/>
          </p:nvPr>
        </p:nvSpPr>
        <p:spPr>
          <a:noFill/>
          <a:ln/>
        </p:spPr>
        <p:txBody>
          <a:bodyPr/>
          <a:lstStyle/>
          <a:p>
            <a:pPr>
              <a:lnSpc>
                <a:spcPct val="150000"/>
              </a:lnSpc>
            </a:pPr>
            <a:r>
              <a:rPr lang="en-GB" altLang="en-US" dirty="0"/>
              <a:t>Analysing software with a </a:t>
            </a:r>
            <a:r>
              <a:rPr lang="en-GB" altLang="en-US" b="1" dirty="0">
                <a:solidFill>
                  <a:srgbClr val="FF0066"/>
                </a:solidFill>
              </a:rPr>
              <a:t>view to understanding its design and specification</a:t>
            </a:r>
          </a:p>
          <a:p>
            <a:pPr>
              <a:lnSpc>
                <a:spcPct val="150000"/>
              </a:lnSpc>
            </a:pPr>
            <a:r>
              <a:rPr lang="en-GB" altLang="en-US" dirty="0"/>
              <a:t>May be part of a re-engineering process but may also be used to </a:t>
            </a:r>
            <a:r>
              <a:rPr lang="en-GB" altLang="en-US" b="1" dirty="0">
                <a:solidFill>
                  <a:srgbClr val="0000FF"/>
                </a:solidFill>
              </a:rPr>
              <a:t>re-specify a system for re-implementation</a:t>
            </a:r>
          </a:p>
          <a:p>
            <a:pPr>
              <a:lnSpc>
                <a:spcPct val="150000"/>
              </a:lnSpc>
            </a:pPr>
            <a:r>
              <a:rPr lang="en-GB" altLang="en-US" dirty="0"/>
              <a:t>Builds a program data base and generates information from this</a:t>
            </a:r>
          </a:p>
          <a:p>
            <a:pPr>
              <a:lnSpc>
                <a:spcPct val="150000"/>
              </a:lnSpc>
            </a:pPr>
            <a:r>
              <a:rPr lang="en-GB" altLang="en-US" dirty="0"/>
              <a:t>Program understanding tools (browsers, cross-reference generators, etc.) may be used in this process</a:t>
            </a:r>
          </a:p>
        </p:txBody>
      </p:sp>
    </p:spTree>
    <p:extLst>
      <p:ext uri="{BB962C8B-B14F-4D97-AF65-F5344CB8AC3E}">
        <p14:creationId xmlns:p14="http://schemas.microsoft.com/office/powerpoint/2010/main" val="2439204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bg/>
                                          </p:spTgt>
                                        </p:tgtEl>
                                        <p:attrNameLst>
                                          <p:attrName>style.visibility</p:attrName>
                                        </p:attrNameLst>
                                      </p:cBhvr>
                                      <p:to>
                                        <p:strVal val="visible"/>
                                      </p:to>
                                    </p:set>
                                    <p:animEffect transition="in" filter="fade">
                                      <p:cBhvr>
                                        <p:cTn id="7" dur="500"/>
                                        <p:tgtEl>
                                          <p:spTgt spid="3686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fade">
                                      <p:cBhvr>
                                        <p:cTn id="12" dur="500"/>
                                        <p:tgtEl>
                                          <p:spTgt spid="368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Effect transition="in" filter="fade">
                                      <p:cBhvr>
                                        <p:cTn id="17" dur="500"/>
                                        <p:tgtEl>
                                          <p:spTgt spid="368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6867">
                                            <p:txEl>
                                              <p:pRg st="2" end="2"/>
                                            </p:txEl>
                                          </p:spTgt>
                                        </p:tgtEl>
                                        <p:attrNameLst>
                                          <p:attrName>style.visibility</p:attrName>
                                        </p:attrNameLst>
                                      </p:cBhvr>
                                      <p:to>
                                        <p:strVal val="visible"/>
                                      </p:to>
                                    </p:set>
                                    <p:animEffect transition="in" filter="fade">
                                      <p:cBhvr>
                                        <p:cTn id="22" dur="500"/>
                                        <p:tgtEl>
                                          <p:spTgt spid="368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867">
                                            <p:txEl>
                                              <p:pRg st="3" end="3"/>
                                            </p:txEl>
                                          </p:spTgt>
                                        </p:tgtEl>
                                        <p:attrNameLst>
                                          <p:attrName>style.visibility</p:attrName>
                                        </p:attrNameLst>
                                      </p:cBhvr>
                                      <p:to>
                                        <p:strVal val="visible"/>
                                      </p:to>
                                    </p:set>
                                    <p:animEffect transition="in" filter="fade">
                                      <p:cBhvr>
                                        <p:cTn id="27" dur="500"/>
                                        <p:tgtEl>
                                          <p:spTgt spid="36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a:noFill/>
          <a:ln/>
        </p:spPr>
        <p:txBody>
          <a:bodyPr/>
          <a:lstStyle/>
          <a:p>
            <a:r>
              <a:rPr lang="en-GB" altLang="en-US"/>
              <a:t>The reverse engineering process</a:t>
            </a:r>
          </a:p>
        </p:txBody>
      </p:sp>
      <p:graphicFrame>
        <p:nvGraphicFramePr>
          <p:cNvPr id="37892" name="Object 1028"/>
          <p:cNvGraphicFramePr>
            <a:graphicFrameLocks noChangeAspect="1"/>
          </p:cNvGraphicFramePr>
          <p:nvPr/>
        </p:nvGraphicFramePr>
        <p:xfrm>
          <a:off x="0" y="2276475"/>
          <a:ext cx="8915400" cy="2562225"/>
        </p:xfrm>
        <a:graphic>
          <a:graphicData uri="http://schemas.openxmlformats.org/presentationml/2006/ole">
            <mc:AlternateContent xmlns:mc="http://schemas.openxmlformats.org/markup-compatibility/2006">
              <mc:Choice xmlns:v="urn:schemas-microsoft-com:vml" Requires="v">
                <p:oleObj spid="_x0000_s2056" name="Bitmap Image" r:id="rId3" imgW="8019048" imgH="2305372" progId="Paint.Picture">
                  <p:embed/>
                </p:oleObj>
              </mc:Choice>
              <mc:Fallback>
                <p:oleObj name="Bitmap Image" r:id="rId3" imgW="8019048" imgH="2305372" progId="Paint.Picture">
                  <p:embed/>
                  <p:pic>
                    <p:nvPicPr>
                      <p:cNvPr id="37892"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76475"/>
                        <a:ext cx="891540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3503098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ltLang="en-US"/>
              <a:t>Reverse engineering</a:t>
            </a:r>
          </a:p>
        </p:txBody>
      </p:sp>
      <p:sp>
        <p:nvSpPr>
          <p:cNvPr id="44035" name="Rectangle 3"/>
          <p:cNvSpPr>
            <a:spLocks noGrp="1" noChangeArrowheads="1"/>
          </p:cNvSpPr>
          <p:nvPr>
            <p:ph idx="1"/>
          </p:nvPr>
        </p:nvSpPr>
        <p:spPr/>
        <p:txBody>
          <a:bodyPr>
            <a:normAutofit/>
          </a:bodyPr>
          <a:lstStyle/>
          <a:p>
            <a:pPr>
              <a:lnSpc>
                <a:spcPct val="150000"/>
              </a:lnSpc>
            </a:pPr>
            <a:r>
              <a:rPr lang="en-GB" altLang="en-US" dirty="0"/>
              <a:t>Reverse engineering often precedes re-engineering but is sometimes worthwhile in its own right</a:t>
            </a:r>
          </a:p>
          <a:p>
            <a:pPr lvl="1">
              <a:lnSpc>
                <a:spcPct val="150000"/>
              </a:lnSpc>
            </a:pPr>
            <a:r>
              <a:rPr lang="en-GB" altLang="en-US" dirty="0"/>
              <a:t>The design and specification of a system may be reverse engineered so that </a:t>
            </a:r>
            <a:endParaRPr lang="en-GB" altLang="en-US" dirty="0" smtClean="0"/>
          </a:p>
          <a:p>
            <a:pPr lvl="2">
              <a:lnSpc>
                <a:spcPct val="150000"/>
              </a:lnSpc>
            </a:pPr>
            <a:r>
              <a:rPr lang="en-GB" altLang="en-US" dirty="0"/>
              <a:t> </a:t>
            </a:r>
            <a:r>
              <a:rPr lang="en-GB" altLang="en-US" dirty="0" smtClean="0"/>
              <a:t>They </a:t>
            </a:r>
            <a:r>
              <a:rPr lang="en-GB" altLang="en-US" dirty="0"/>
              <a:t>can be an input to the requirements specification process for the system’s </a:t>
            </a:r>
            <a:r>
              <a:rPr lang="en-GB" altLang="en-US" dirty="0" smtClean="0"/>
              <a:t>replacement</a:t>
            </a:r>
          </a:p>
          <a:p>
            <a:pPr lvl="2">
              <a:lnSpc>
                <a:spcPct val="150000"/>
              </a:lnSpc>
            </a:pPr>
            <a:r>
              <a:rPr lang="en-GB" altLang="en-US" dirty="0"/>
              <a:t> </a:t>
            </a:r>
            <a:r>
              <a:rPr lang="en-GB" altLang="en-US" dirty="0" smtClean="0"/>
              <a:t>To </a:t>
            </a:r>
            <a:r>
              <a:rPr lang="en-GB" altLang="en-US" dirty="0"/>
              <a:t>support program maintenance</a:t>
            </a:r>
          </a:p>
        </p:txBody>
      </p:sp>
    </p:spTree>
    <p:extLst>
      <p:ext uri="{BB962C8B-B14F-4D97-AF65-F5344CB8AC3E}">
        <p14:creationId xmlns:p14="http://schemas.microsoft.com/office/powerpoint/2010/main" val="131506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fade">
                                      <p:cBhvr>
                                        <p:cTn id="12" dur="500"/>
                                        <p:tgtEl>
                                          <p:spTgt spid="44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fade">
                                      <p:cBhvr>
                                        <p:cTn id="17" dur="500"/>
                                        <p:tgtEl>
                                          <p:spTgt spid="44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035">
                                            <p:txEl>
                                              <p:pRg st="3" end="3"/>
                                            </p:txEl>
                                          </p:spTgt>
                                        </p:tgtEl>
                                        <p:attrNameLst>
                                          <p:attrName>style.visibility</p:attrName>
                                        </p:attrNameLst>
                                      </p:cBhvr>
                                      <p:to>
                                        <p:strVal val="visible"/>
                                      </p:to>
                                    </p:set>
                                    <p:animEffect transition="in" filter="fade">
                                      <p:cBhvr>
                                        <p:cTn id="22" dur="500"/>
                                        <p:tgtEl>
                                          <p:spTgt spid="44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GB" altLang="en-US"/>
              <a:t>Program structure improvement</a:t>
            </a:r>
          </a:p>
        </p:txBody>
      </p:sp>
      <p:sp>
        <p:nvSpPr>
          <p:cNvPr id="21507" name="Rectangle 3"/>
          <p:cNvSpPr>
            <a:spLocks noGrp="1" noChangeArrowheads="1"/>
          </p:cNvSpPr>
          <p:nvPr>
            <p:ph type="body" idx="1"/>
          </p:nvPr>
        </p:nvSpPr>
        <p:spPr>
          <a:noFill/>
          <a:ln/>
        </p:spPr>
        <p:txBody>
          <a:bodyPr/>
          <a:lstStyle/>
          <a:p>
            <a:pPr>
              <a:lnSpc>
                <a:spcPct val="150000"/>
              </a:lnSpc>
            </a:pPr>
            <a:r>
              <a:rPr lang="en-GB" altLang="en-US" dirty="0"/>
              <a:t>Maintenance tends to corrupt the structure of a program. </a:t>
            </a:r>
            <a:endParaRPr lang="en-GB" altLang="en-US" dirty="0" smtClean="0"/>
          </a:p>
          <a:p>
            <a:pPr>
              <a:lnSpc>
                <a:spcPct val="150000"/>
              </a:lnSpc>
            </a:pPr>
            <a:r>
              <a:rPr lang="en-GB" altLang="en-US" dirty="0" smtClean="0"/>
              <a:t>It </a:t>
            </a:r>
            <a:r>
              <a:rPr lang="en-GB" altLang="en-US" dirty="0"/>
              <a:t>becomes harder and harder to understand</a:t>
            </a:r>
          </a:p>
          <a:p>
            <a:pPr>
              <a:lnSpc>
                <a:spcPct val="150000"/>
              </a:lnSpc>
            </a:pPr>
            <a:r>
              <a:rPr lang="en-GB" altLang="en-US" dirty="0"/>
              <a:t>The program may be automatically restructured to remove unconditional branches</a:t>
            </a:r>
          </a:p>
          <a:p>
            <a:pPr>
              <a:lnSpc>
                <a:spcPct val="150000"/>
              </a:lnSpc>
            </a:pPr>
            <a:r>
              <a:rPr lang="en-GB" altLang="en-US" dirty="0"/>
              <a:t>Conditions may be simplified to make them more readable</a:t>
            </a:r>
          </a:p>
        </p:txBody>
      </p:sp>
    </p:spTree>
    <p:extLst>
      <p:ext uri="{BB962C8B-B14F-4D97-AF65-F5344CB8AC3E}">
        <p14:creationId xmlns:p14="http://schemas.microsoft.com/office/powerpoint/2010/main" val="14300387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bg/>
                                          </p:spTgt>
                                        </p:tgtEl>
                                        <p:attrNameLst>
                                          <p:attrName>style.visibility</p:attrName>
                                        </p:attrNameLst>
                                      </p:cBhvr>
                                      <p:to>
                                        <p:strVal val="visible"/>
                                      </p:to>
                                    </p:set>
                                    <p:animEffect transition="in" filter="fade">
                                      <p:cBhvr>
                                        <p:cTn id="7" dur="500"/>
                                        <p:tgtEl>
                                          <p:spTgt spid="2150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0" end="0"/>
                                            </p:txEl>
                                          </p:spTgt>
                                        </p:tgtEl>
                                        <p:attrNameLst>
                                          <p:attrName>style.visibility</p:attrName>
                                        </p:attrNameLst>
                                      </p:cBhvr>
                                      <p:to>
                                        <p:strVal val="visible"/>
                                      </p:to>
                                    </p:set>
                                    <p:animEffect transition="in" filter="fade">
                                      <p:cBhvr>
                                        <p:cTn id="12" dur="500"/>
                                        <p:tgtEl>
                                          <p:spTgt spid="2150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xEl>
                                              <p:pRg st="1" end="1"/>
                                            </p:txEl>
                                          </p:spTgt>
                                        </p:tgtEl>
                                        <p:attrNameLst>
                                          <p:attrName>style.visibility</p:attrName>
                                        </p:attrNameLst>
                                      </p:cBhvr>
                                      <p:to>
                                        <p:strVal val="visible"/>
                                      </p:to>
                                    </p:set>
                                    <p:animEffect transition="in" filter="fade">
                                      <p:cBhvr>
                                        <p:cTn id="17" dur="500"/>
                                        <p:tgtEl>
                                          <p:spTgt spid="2150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07">
                                            <p:txEl>
                                              <p:pRg st="2" end="2"/>
                                            </p:txEl>
                                          </p:spTgt>
                                        </p:tgtEl>
                                        <p:attrNameLst>
                                          <p:attrName>style.visibility</p:attrName>
                                        </p:attrNameLst>
                                      </p:cBhvr>
                                      <p:to>
                                        <p:strVal val="visible"/>
                                      </p:to>
                                    </p:set>
                                    <p:animEffect transition="in" filter="fade">
                                      <p:cBhvr>
                                        <p:cTn id="22" dur="500"/>
                                        <p:tgtEl>
                                          <p:spTgt spid="2150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fade">
                                      <p:cBhvr>
                                        <p:cTn id="27" dur="500"/>
                                        <p:tgtEl>
                                          <p:spTgt spid="21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 name="TextBox 4"/>
          <p:cNvSpPr txBox="1"/>
          <p:nvPr/>
        </p:nvSpPr>
        <p:spPr>
          <a:xfrm>
            <a:off x="376517" y="1488984"/>
            <a:ext cx="4596130" cy="296619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nSpc>
                <a:spcPct val="150000"/>
              </a:lnSpc>
            </a:pPr>
            <a:r>
              <a:rPr lang="en-GB" b="1" dirty="0">
                <a:latin typeface="Courier New" panose="02070309020205020404" pitchFamily="49" charset="0"/>
                <a:cs typeface="Courier New" panose="02070309020205020404" pitchFamily="49" charset="0"/>
              </a:rPr>
              <a:t>10 </a:t>
            </a:r>
            <a:r>
              <a:rPr lang="en-GB" b="1" dirty="0" err="1">
                <a:latin typeface="Courier New" panose="02070309020205020404" pitchFamily="49" charset="0"/>
                <a:cs typeface="Courier New" panose="02070309020205020404" pitchFamily="49" charset="0"/>
              </a:rPr>
              <a:t>i</a:t>
            </a:r>
            <a:r>
              <a:rPr lang="en-GB" b="1" dirty="0">
                <a:latin typeface="Courier New" panose="02070309020205020404" pitchFamily="49" charset="0"/>
                <a:cs typeface="Courier New" panose="02070309020205020404" pitchFamily="49" charset="0"/>
              </a:rPr>
              <a:t> = 0</a:t>
            </a:r>
          </a:p>
          <a:p>
            <a:pPr>
              <a:lnSpc>
                <a:spcPct val="150000"/>
              </a:lnSpc>
            </a:pPr>
            <a:r>
              <a:rPr lang="en-GB" b="1" dirty="0">
                <a:latin typeface="Courier New" panose="02070309020205020404" pitchFamily="49" charset="0"/>
                <a:cs typeface="Courier New" panose="02070309020205020404" pitchFamily="49" charset="0"/>
              </a:rPr>
              <a:t>20 </a:t>
            </a:r>
            <a:r>
              <a:rPr lang="en-GB" b="1" dirty="0" err="1">
                <a:latin typeface="Courier New" panose="02070309020205020404" pitchFamily="49" charset="0"/>
                <a:cs typeface="Courier New" panose="02070309020205020404" pitchFamily="49" charset="0"/>
              </a:rPr>
              <a:t>i</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i</a:t>
            </a:r>
            <a:r>
              <a:rPr lang="en-GB" b="1" dirty="0">
                <a:latin typeface="Courier New" panose="02070309020205020404" pitchFamily="49" charset="0"/>
                <a:cs typeface="Courier New" panose="02070309020205020404" pitchFamily="49" charset="0"/>
              </a:rPr>
              <a:t> + 1</a:t>
            </a:r>
          </a:p>
          <a:p>
            <a:pPr>
              <a:lnSpc>
                <a:spcPct val="150000"/>
              </a:lnSpc>
            </a:pPr>
            <a:r>
              <a:rPr lang="en-GB" b="1" dirty="0">
                <a:latin typeface="Courier New" panose="02070309020205020404" pitchFamily="49" charset="0"/>
                <a:cs typeface="Courier New" panose="02070309020205020404" pitchFamily="49" charset="0"/>
              </a:rPr>
              <a:t>30 PRINT </a:t>
            </a:r>
            <a:r>
              <a:rPr lang="en-GB" b="1" dirty="0" err="1">
                <a:latin typeface="Courier New" panose="02070309020205020404" pitchFamily="49" charset="0"/>
                <a:cs typeface="Courier New" panose="02070309020205020404" pitchFamily="49" charset="0"/>
              </a:rPr>
              <a:t>i</a:t>
            </a:r>
            <a:r>
              <a:rPr lang="en-GB" b="1" dirty="0">
                <a:latin typeface="Courier New" panose="02070309020205020404" pitchFamily="49" charset="0"/>
                <a:cs typeface="Courier New" panose="02070309020205020404" pitchFamily="49" charset="0"/>
              </a:rPr>
              <a:t>; " squared = "; </a:t>
            </a:r>
            <a:r>
              <a:rPr lang="en-GB" b="1" dirty="0" err="1">
                <a:latin typeface="Courier New" panose="02070309020205020404" pitchFamily="49" charset="0"/>
                <a:cs typeface="Courier New" panose="02070309020205020404" pitchFamily="49" charset="0"/>
              </a:rPr>
              <a:t>i</a:t>
            </a: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i</a:t>
            </a:r>
            <a:endParaRPr lang="en-GB" b="1" dirty="0">
              <a:latin typeface="Courier New" panose="02070309020205020404" pitchFamily="49" charset="0"/>
              <a:cs typeface="Courier New" panose="02070309020205020404" pitchFamily="49" charset="0"/>
            </a:endParaRPr>
          </a:p>
          <a:p>
            <a:pPr>
              <a:lnSpc>
                <a:spcPct val="150000"/>
              </a:lnSpc>
            </a:pPr>
            <a:r>
              <a:rPr lang="en-GB" b="1" dirty="0">
                <a:latin typeface="Courier New" panose="02070309020205020404" pitchFamily="49" charset="0"/>
                <a:cs typeface="Courier New" panose="02070309020205020404" pitchFamily="49" charset="0"/>
              </a:rPr>
              <a:t>40 IF </a:t>
            </a:r>
            <a:r>
              <a:rPr lang="en-GB" b="1" dirty="0" err="1">
                <a:latin typeface="Courier New" panose="02070309020205020404" pitchFamily="49" charset="0"/>
                <a:cs typeface="Courier New" panose="02070309020205020404" pitchFamily="49" charset="0"/>
              </a:rPr>
              <a:t>i</a:t>
            </a:r>
            <a:r>
              <a:rPr lang="en-GB" b="1" dirty="0">
                <a:latin typeface="Courier New" panose="02070309020205020404" pitchFamily="49" charset="0"/>
                <a:cs typeface="Courier New" panose="02070309020205020404" pitchFamily="49" charset="0"/>
              </a:rPr>
              <a:t> &gt;= 10 THEN GOTO 60</a:t>
            </a:r>
          </a:p>
          <a:p>
            <a:pPr>
              <a:lnSpc>
                <a:spcPct val="150000"/>
              </a:lnSpc>
            </a:pPr>
            <a:r>
              <a:rPr lang="en-GB" b="1" dirty="0">
                <a:latin typeface="Courier New" panose="02070309020205020404" pitchFamily="49" charset="0"/>
                <a:cs typeface="Courier New" panose="02070309020205020404" pitchFamily="49" charset="0"/>
              </a:rPr>
              <a:t>50 GOTO 20</a:t>
            </a:r>
          </a:p>
          <a:p>
            <a:pPr>
              <a:lnSpc>
                <a:spcPct val="150000"/>
              </a:lnSpc>
            </a:pPr>
            <a:r>
              <a:rPr lang="en-GB" b="1" dirty="0">
                <a:latin typeface="Courier New" panose="02070309020205020404" pitchFamily="49" charset="0"/>
                <a:cs typeface="Courier New" panose="02070309020205020404" pitchFamily="49" charset="0"/>
              </a:rPr>
              <a:t>60 PRINT "Program Completed."</a:t>
            </a:r>
          </a:p>
          <a:p>
            <a:pPr>
              <a:lnSpc>
                <a:spcPct val="150000"/>
              </a:lnSpc>
            </a:pPr>
            <a:r>
              <a:rPr lang="en-GB" b="1" dirty="0">
                <a:latin typeface="Courier New" panose="02070309020205020404" pitchFamily="49" charset="0"/>
                <a:cs typeface="Courier New" panose="02070309020205020404" pitchFamily="49" charset="0"/>
              </a:rPr>
              <a:t>70 END</a:t>
            </a:r>
            <a:endParaRPr lang="en-US" b="1" dirty="0">
              <a:latin typeface="Courier New" panose="02070309020205020404" pitchFamily="49" charset="0"/>
              <a:cs typeface="Courier New" panose="02070309020205020404" pitchFamily="49" charset="0"/>
            </a:endParaRPr>
          </a:p>
        </p:txBody>
      </p:sp>
      <p:sp>
        <p:nvSpPr>
          <p:cNvPr id="8" name="Rectangle 7"/>
          <p:cNvSpPr/>
          <p:nvPr/>
        </p:nvSpPr>
        <p:spPr>
          <a:xfrm>
            <a:off x="376517" y="4589651"/>
            <a:ext cx="5620870" cy="216982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en-US" b="1" dirty="0">
                <a:latin typeface="Courier New" panose="02070309020205020404" pitchFamily="49" charset="0"/>
                <a:cs typeface="Courier New" panose="02070309020205020404" pitchFamily="49" charset="0"/>
              </a:rPr>
              <a:t>10 FOR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1 TO 10</a:t>
            </a:r>
          </a:p>
          <a:p>
            <a:pPr>
              <a:lnSpc>
                <a:spcPct val="150000"/>
              </a:lnSpc>
            </a:pPr>
            <a:r>
              <a:rPr lang="en-US" b="1" dirty="0">
                <a:latin typeface="Courier New" panose="02070309020205020404" pitchFamily="49" charset="0"/>
                <a:cs typeface="Courier New" panose="02070309020205020404" pitchFamily="49" charset="0"/>
              </a:rPr>
              <a:t>20     PRINT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squared = ";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i</a:t>
            </a:r>
            <a:endParaRPr lang="en-US" b="1" dirty="0">
              <a:latin typeface="Courier New" panose="02070309020205020404" pitchFamily="49" charset="0"/>
              <a:cs typeface="Courier New" panose="02070309020205020404" pitchFamily="49" charset="0"/>
            </a:endParaRPr>
          </a:p>
          <a:p>
            <a:pPr>
              <a:lnSpc>
                <a:spcPct val="150000"/>
              </a:lnSpc>
            </a:pPr>
            <a:r>
              <a:rPr lang="en-US" b="1" dirty="0">
                <a:latin typeface="Courier New" panose="02070309020205020404" pitchFamily="49" charset="0"/>
                <a:cs typeface="Courier New" panose="02070309020205020404" pitchFamily="49" charset="0"/>
              </a:rPr>
              <a:t>30 NEXT </a:t>
            </a:r>
            <a:r>
              <a:rPr lang="en-US" b="1" dirty="0" err="1">
                <a:latin typeface="Courier New" panose="02070309020205020404" pitchFamily="49" charset="0"/>
                <a:cs typeface="Courier New" panose="02070309020205020404" pitchFamily="49" charset="0"/>
              </a:rPr>
              <a:t>i</a:t>
            </a:r>
            <a:endParaRPr lang="en-US" b="1" dirty="0">
              <a:latin typeface="Courier New" panose="02070309020205020404" pitchFamily="49" charset="0"/>
              <a:cs typeface="Courier New" panose="02070309020205020404" pitchFamily="49" charset="0"/>
            </a:endParaRPr>
          </a:p>
          <a:p>
            <a:pPr>
              <a:lnSpc>
                <a:spcPct val="150000"/>
              </a:lnSpc>
            </a:pPr>
            <a:r>
              <a:rPr lang="en-US" b="1" dirty="0">
                <a:latin typeface="Courier New" panose="02070309020205020404" pitchFamily="49" charset="0"/>
                <a:cs typeface="Courier New" panose="02070309020205020404" pitchFamily="49" charset="0"/>
              </a:rPr>
              <a:t>40 PRINT "Program Completed."</a:t>
            </a:r>
          </a:p>
          <a:p>
            <a:pPr>
              <a:lnSpc>
                <a:spcPct val="150000"/>
              </a:lnSpc>
            </a:pPr>
            <a:r>
              <a:rPr lang="en-US" b="1" dirty="0">
                <a:latin typeface="Courier New" panose="02070309020205020404" pitchFamily="49" charset="0"/>
                <a:cs typeface="Courier New" panose="02070309020205020404" pitchFamily="49" charset="0"/>
              </a:rPr>
              <a:t>50 END</a:t>
            </a:r>
          </a:p>
        </p:txBody>
      </p:sp>
      <p:sp>
        <p:nvSpPr>
          <p:cNvPr id="9" name="Rectangle 8"/>
          <p:cNvSpPr/>
          <p:nvPr/>
        </p:nvSpPr>
        <p:spPr>
          <a:xfrm>
            <a:off x="5224780" y="1690689"/>
            <a:ext cx="2345514" cy="400110"/>
          </a:xfrm>
          <a:prstGeom prst="rect">
            <a:avLst/>
          </a:prstGeom>
        </p:spPr>
        <p:txBody>
          <a:bodyPr wrap="none">
            <a:spAutoFit/>
          </a:bodyPr>
          <a:lstStyle/>
          <a:p>
            <a:r>
              <a:rPr lang="en-US" sz="2000" b="1" dirty="0" smtClean="0">
                <a:solidFill>
                  <a:srgbClr val="252525"/>
                </a:solidFill>
                <a:latin typeface="Arial" panose="020B0604020202020204" pitchFamily="34" charset="0"/>
                <a:sym typeface="Wingdings" panose="05000000000000000000" pitchFamily="2" charset="2"/>
              </a:rPr>
              <a:t> </a:t>
            </a:r>
            <a:r>
              <a:rPr lang="en-US" sz="2000" b="1" dirty="0" smtClean="0">
                <a:solidFill>
                  <a:srgbClr val="252525"/>
                </a:solidFill>
                <a:latin typeface="Arial" panose="020B0604020202020204" pitchFamily="34" charset="0"/>
              </a:rPr>
              <a:t>Spaghetti </a:t>
            </a:r>
            <a:r>
              <a:rPr lang="en-US" sz="2000" b="1" dirty="0">
                <a:solidFill>
                  <a:srgbClr val="252525"/>
                </a:solidFill>
                <a:latin typeface="Arial" panose="020B0604020202020204" pitchFamily="34" charset="0"/>
              </a:rPr>
              <a:t>code</a:t>
            </a:r>
            <a:endParaRPr lang="en-US" sz="2000" dirty="0"/>
          </a:p>
        </p:txBody>
      </p:sp>
      <p:sp>
        <p:nvSpPr>
          <p:cNvPr id="11" name="Rectangle 10"/>
          <p:cNvSpPr/>
          <p:nvPr/>
        </p:nvSpPr>
        <p:spPr>
          <a:xfrm>
            <a:off x="6168737" y="5151032"/>
            <a:ext cx="2803114" cy="707886"/>
          </a:xfrm>
          <a:prstGeom prst="rect">
            <a:avLst/>
          </a:prstGeom>
        </p:spPr>
        <p:txBody>
          <a:bodyPr wrap="square">
            <a:spAutoFit/>
          </a:bodyPr>
          <a:lstStyle/>
          <a:p>
            <a:r>
              <a:rPr lang="en-US" sz="2000" b="1" dirty="0">
                <a:solidFill>
                  <a:srgbClr val="252525"/>
                </a:solidFill>
                <a:latin typeface="Arial" panose="020B0604020202020204" pitchFamily="34" charset="0"/>
              </a:rPr>
              <a:t> </a:t>
            </a:r>
            <a:r>
              <a:rPr lang="en-US" sz="2000" b="1" dirty="0">
                <a:solidFill>
                  <a:srgbClr val="252525"/>
                </a:solidFill>
                <a:latin typeface="Arial" panose="020B0604020202020204" pitchFamily="34" charset="0"/>
                <a:sym typeface="Wingdings" panose="05000000000000000000" pitchFamily="2" charset="2"/>
              </a:rPr>
              <a:t> </a:t>
            </a:r>
            <a:r>
              <a:rPr lang="en-US" sz="2000" b="1" dirty="0">
                <a:solidFill>
                  <a:srgbClr val="252525"/>
                </a:solidFill>
                <a:latin typeface="Arial" panose="020B0604020202020204" pitchFamily="34" charset="0"/>
              </a:rPr>
              <a:t>Structured programming style</a:t>
            </a:r>
          </a:p>
        </p:txBody>
      </p:sp>
    </p:spTree>
    <p:extLst>
      <p:ext uri="{BB962C8B-B14F-4D97-AF65-F5344CB8AC3E}">
        <p14:creationId xmlns:p14="http://schemas.microsoft.com/office/powerpoint/2010/main" val="126976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r>
              <a:rPr lang="en-GB" altLang="en-US"/>
              <a:t>Automatic program restructuring</a:t>
            </a:r>
          </a:p>
        </p:txBody>
      </p:sp>
      <p:graphicFrame>
        <p:nvGraphicFramePr>
          <p:cNvPr id="27652" name="Object 4"/>
          <p:cNvGraphicFramePr>
            <a:graphicFrameLocks noChangeAspect="1"/>
          </p:cNvGraphicFramePr>
          <p:nvPr/>
        </p:nvGraphicFramePr>
        <p:xfrm>
          <a:off x="228600" y="2085975"/>
          <a:ext cx="8686800" cy="3005138"/>
        </p:xfrm>
        <a:graphic>
          <a:graphicData uri="http://schemas.openxmlformats.org/presentationml/2006/ole">
            <mc:AlternateContent xmlns:mc="http://schemas.openxmlformats.org/markup-compatibility/2006">
              <mc:Choice xmlns:v="urn:schemas-microsoft-com:vml" Requires="v">
                <p:oleObj spid="_x0000_s4104" name="Bitmap Image" r:id="rId3" imgW="7763959" imgH="2685714" progId="Paint.Picture">
                  <p:embed/>
                </p:oleObj>
              </mc:Choice>
              <mc:Fallback>
                <p:oleObj name="Bitmap Image" r:id="rId3" imgW="7763959" imgH="2685714" progId="Paint.Picture">
                  <p:embed/>
                  <p:pic>
                    <p:nvPicPr>
                      <p:cNvPr id="276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085975"/>
                        <a:ext cx="8686800" cy="300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6766595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New Development and Maintenance Activities </a:t>
            </a:r>
            <a:r>
              <a:rPr lang="en-GB" dirty="0" smtClean="0"/>
              <a:t>Differ?</a:t>
            </a:r>
            <a:endParaRPr lang="en-US" dirty="0"/>
          </a:p>
        </p:txBody>
      </p:sp>
      <p:sp>
        <p:nvSpPr>
          <p:cNvPr id="3" name="Content Placeholder 2"/>
          <p:cNvSpPr>
            <a:spLocks noGrp="1"/>
          </p:cNvSpPr>
          <p:nvPr>
            <p:ph idx="1"/>
          </p:nvPr>
        </p:nvSpPr>
        <p:spPr>
          <a:xfrm>
            <a:off x="628650" y="1825625"/>
            <a:ext cx="7886700" cy="4351338"/>
          </a:xfrm>
        </p:spPr>
        <p:txBody>
          <a:bodyPr>
            <a:normAutofit/>
          </a:bodyPr>
          <a:lstStyle/>
          <a:p>
            <a:pPr marL="0" indent="0">
              <a:lnSpc>
                <a:spcPct val="150000"/>
              </a:lnSpc>
              <a:buNone/>
            </a:pPr>
            <a:r>
              <a:rPr lang="en-US" i="1" dirty="0" smtClean="0"/>
              <a:t> </a:t>
            </a:r>
            <a:r>
              <a:rPr lang="en-GB" i="1" dirty="0"/>
              <a:t>"The architect and the builders must take care </a:t>
            </a:r>
            <a:r>
              <a:rPr lang="en-GB" b="1" i="1" dirty="0">
                <a:solidFill>
                  <a:srgbClr val="0000FF"/>
                </a:solidFill>
              </a:rPr>
              <a:t>not to weaken the existing structure when additions are made</a:t>
            </a:r>
            <a:r>
              <a:rPr lang="en-GB" i="1" dirty="0"/>
              <a:t>. Although the costs of the new room usually will be lower than the costs of constructing an entirely new building, the costs per square foot may be much higher because of the need to </a:t>
            </a:r>
            <a:r>
              <a:rPr lang="en-GB" b="1" i="1" dirty="0">
                <a:solidFill>
                  <a:srgbClr val="FF0066"/>
                </a:solidFill>
              </a:rPr>
              <a:t>remove existing walls, reroute plumbing and electrical circuits and take special care to avoid disrupting the current site</a:t>
            </a:r>
            <a:r>
              <a:rPr lang="en-GB" i="1" dirty="0"/>
              <a:t> " </a:t>
            </a:r>
            <a:r>
              <a:rPr lang="en-GB" i="1" dirty="0" smtClean="0"/>
              <a:t>-- Jones </a:t>
            </a:r>
            <a:endParaRPr lang="en-US" i="1" dirty="0"/>
          </a:p>
        </p:txBody>
      </p:sp>
    </p:spTree>
    <p:extLst>
      <p:ext uri="{BB962C8B-B14F-4D97-AF65-F5344CB8AC3E}">
        <p14:creationId xmlns:p14="http://schemas.microsoft.com/office/powerpoint/2010/main" val="29349507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GB" altLang="en-US"/>
              <a:t>Restructuring problems</a:t>
            </a:r>
          </a:p>
        </p:txBody>
      </p:sp>
      <p:sp>
        <p:nvSpPr>
          <p:cNvPr id="26627" name="Rectangle 3"/>
          <p:cNvSpPr>
            <a:spLocks noGrp="1" noChangeArrowheads="1"/>
          </p:cNvSpPr>
          <p:nvPr>
            <p:ph type="body" idx="1"/>
          </p:nvPr>
        </p:nvSpPr>
        <p:spPr>
          <a:noFill/>
          <a:ln/>
        </p:spPr>
        <p:txBody>
          <a:bodyPr/>
          <a:lstStyle/>
          <a:p>
            <a:pPr>
              <a:lnSpc>
                <a:spcPct val="150000"/>
              </a:lnSpc>
            </a:pPr>
            <a:r>
              <a:rPr lang="en-GB" altLang="en-US" dirty="0"/>
              <a:t>Problems with re-structuring are:</a:t>
            </a:r>
          </a:p>
          <a:p>
            <a:pPr marL="712788" lvl="1" indent="-349250">
              <a:lnSpc>
                <a:spcPct val="150000"/>
              </a:lnSpc>
            </a:pPr>
            <a:r>
              <a:rPr lang="en-GB" altLang="en-US" dirty="0"/>
              <a:t>Loss of comments</a:t>
            </a:r>
          </a:p>
          <a:p>
            <a:pPr marL="712788" lvl="1" indent="-349250">
              <a:lnSpc>
                <a:spcPct val="150000"/>
              </a:lnSpc>
            </a:pPr>
            <a:r>
              <a:rPr lang="en-GB" altLang="en-US" dirty="0"/>
              <a:t>Loss of documentation</a:t>
            </a:r>
          </a:p>
          <a:p>
            <a:pPr marL="712788" lvl="1" indent="-349250">
              <a:lnSpc>
                <a:spcPct val="150000"/>
              </a:lnSpc>
            </a:pPr>
            <a:r>
              <a:rPr lang="en-GB" altLang="en-US" dirty="0"/>
              <a:t>Heavy computational demands</a:t>
            </a:r>
          </a:p>
          <a:p>
            <a:pPr>
              <a:lnSpc>
                <a:spcPct val="150000"/>
              </a:lnSpc>
            </a:pPr>
            <a:r>
              <a:rPr lang="en-GB" altLang="en-US" dirty="0"/>
              <a:t>Restructuring doesn’t help with poor modularisation where related components are dispersed throughout the code</a:t>
            </a:r>
          </a:p>
          <a:p>
            <a:pPr>
              <a:lnSpc>
                <a:spcPct val="150000"/>
              </a:lnSpc>
            </a:pPr>
            <a:r>
              <a:rPr lang="en-GB" altLang="en-US" dirty="0"/>
              <a:t>The </a:t>
            </a:r>
            <a:r>
              <a:rPr lang="en-GB" altLang="en-US" dirty="0" err="1"/>
              <a:t>understandability</a:t>
            </a:r>
            <a:r>
              <a:rPr lang="en-GB" altLang="en-US" dirty="0"/>
              <a:t> of data-driven programs may not be improved by re-structuring</a:t>
            </a:r>
          </a:p>
        </p:txBody>
      </p:sp>
    </p:spTree>
    <p:extLst>
      <p:ext uri="{BB962C8B-B14F-4D97-AF65-F5344CB8AC3E}">
        <p14:creationId xmlns:p14="http://schemas.microsoft.com/office/powerpoint/2010/main" val="7849885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627">
                                            <p:txEl>
                                              <p:pRg st="5" end="5"/>
                                            </p:txEl>
                                          </p:spTgt>
                                        </p:tgtEl>
                                        <p:attrNameLst>
                                          <p:attrName>style.visibility</p:attrName>
                                        </p:attrNameLst>
                                      </p:cBhvr>
                                      <p:to>
                                        <p:strVal val="visible"/>
                                      </p:to>
                                    </p:set>
                                    <p:animEffect transition="in" filter="fade">
                                      <p:cBhvr>
                                        <p:cTn id="26" dur="500"/>
                                        <p:tgtEl>
                                          <p:spTgt spid="2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ltLang="en-US"/>
              <a:t>Program modularisation</a:t>
            </a:r>
          </a:p>
        </p:txBody>
      </p:sp>
      <p:sp>
        <p:nvSpPr>
          <p:cNvPr id="45059" name="Rectangle 3"/>
          <p:cNvSpPr>
            <a:spLocks noGrp="1" noChangeArrowheads="1"/>
          </p:cNvSpPr>
          <p:nvPr>
            <p:ph type="body" idx="1"/>
          </p:nvPr>
        </p:nvSpPr>
        <p:spPr/>
        <p:txBody>
          <a:bodyPr/>
          <a:lstStyle/>
          <a:p>
            <a:pPr>
              <a:lnSpc>
                <a:spcPct val="150000"/>
              </a:lnSpc>
            </a:pPr>
            <a:r>
              <a:rPr lang="en-GB" altLang="en-US" dirty="0"/>
              <a:t>The process of re-organising a program </a:t>
            </a:r>
            <a:endParaRPr lang="en-GB" altLang="en-US" dirty="0" smtClean="0"/>
          </a:p>
          <a:p>
            <a:pPr>
              <a:lnSpc>
                <a:spcPct val="150000"/>
              </a:lnSpc>
            </a:pPr>
            <a:r>
              <a:rPr lang="en-GB" altLang="en-US" dirty="0"/>
              <a:t> </a:t>
            </a:r>
            <a:r>
              <a:rPr lang="en-GB" altLang="en-US" dirty="0" smtClean="0"/>
              <a:t>Related </a:t>
            </a:r>
            <a:r>
              <a:rPr lang="en-GB" altLang="en-US" dirty="0"/>
              <a:t>program parts are collected together in a single module</a:t>
            </a:r>
          </a:p>
          <a:p>
            <a:pPr>
              <a:lnSpc>
                <a:spcPct val="150000"/>
              </a:lnSpc>
            </a:pPr>
            <a:r>
              <a:rPr lang="en-GB" altLang="en-US" dirty="0"/>
              <a:t>Usually a manual process </a:t>
            </a:r>
            <a:endParaRPr lang="en-GB" altLang="en-US" dirty="0" smtClean="0"/>
          </a:p>
          <a:p>
            <a:pPr>
              <a:lnSpc>
                <a:spcPct val="150000"/>
              </a:lnSpc>
            </a:pPr>
            <a:r>
              <a:rPr lang="en-GB" altLang="en-US" dirty="0"/>
              <a:t> </a:t>
            </a:r>
            <a:r>
              <a:rPr lang="en-GB" altLang="en-US" dirty="0" smtClean="0"/>
              <a:t>Carried </a:t>
            </a:r>
            <a:r>
              <a:rPr lang="en-GB" altLang="en-US" dirty="0"/>
              <a:t>out by program inspection and re-organisation</a:t>
            </a:r>
          </a:p>
        </p:txBody>
      </p:sp>
    </p:spTree>
    <p:extLst>
      <p:ext uri="{BB962C8B-B14F-4D97-AF65-F5344CB8AC3E}">
        <p14:creationId xmlns:p14="http://schemas.microsoft.com/office/powerpoint/2010/main" val="77514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fade">
                                      <p:cBhvr>
                                        <p:cTn id="12" dur="5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fade">
                                      <p:cBhvr>
                                        <p:cTn id="17" dur="500"/>
                                        <p:tgtEl>
                                          <p:spTgt spid="45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fade">
                                      <p:cBhvr>
                                        <p:cTn id="22" dur="500"/>
                                        <p:tgtEl>
                                          <p:spTgt spid="45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a:lstStyle/>
          <a:p>
            <a:r>
              <a:rPr lang="en-GB" altLang="en-US"/>
              <a:t>Recovering data abstractions</a:t>
            </a:r>
          </a:p>
        </p:txBody>
      </p:sp>
      <p:sp>
        <p:nvSpPr>
          <p:cNvPr id="35843" name="Rectangle 3"/>
          <p:cNvSpPr>
            <a:spLocks noGrp="1" noChangeArrowheads="1"/>
          </p:cNvSpPr>
          <p:nvPr>
            <p:ph type="body" idx="1"/>
          </p:nvPr>
        </p:nvSpPr>
        <p:spPr>
          <a:noFill/>
          <a:ln/>
        </p:spPr>
        <p:txBody>
          <a:bodyPr/>
          <a:lstStyle/>
          <a:p>
            <a:r>
              <a:rPr lang="en-GB" altLang="en-US" dirty="0"/>
              <a:t>Many legacy systems use shared tables and global data to save memory </a:t>
            </a:r>
            <a:r>
              <a:rPr lang="en-GB" altLang="en-US" dirty="0" smtClean="0"/>
              <a:t>space</a:t>
            </a:r>
          </a:p>
          <a:p>
            <a:endParaRPr lang="en-GB" altLang="en-US" dirty="0"/>
          </a:p>
          <a:p>
            <a:r>
              <a:rPr lang="en-GB" altLang="en-US" dirty="0"/>
              <a:t>Causes problems because changes have a wide impact in the </a:t>
            </a:r>
            <a:r>
              <a:rPr lang="en-GB" altLang="en-US" dirty="0" smtClean="0"/>
              <a:t>system</a:t>
            </a:r>
          </a:p>
          <a:p>
            <a:endParaRPr lang="en-GB" altLang="en-US" dirty="0"/>
          </a:p>
          <a:p>
            <a:r>
              <a:rPr lang="en-GB" altLang="en-US" dirty="0"/>
              <a:t>Shared global data may be converted to objects or ADTs</a:t>
            </a:r>
          </a:p>
          <a:p>
            <a:pPr marL="712788" lvl="1" indent="-349250"/>
            <a:r>
              <a:rPr lang="en-GB" altLang="en-US" dirty="0"/>
              <a:t>Analyse common data areas to identify logical </a:t>
            </a:r>
            <a:r>
              <a:rPr lang="en-GB" altLang="en-US" dirty="0" smtClean="0"/>
              <a:t>abstractions</a:t>
            </a:r>
          </a:p>
          <a:p>
            <a:pPr marL="712788" lvl="1" indent="-349250"/>
            <a:endParaRPr lang="en-GB" altLang="en-US" dirty="0"/>
          </a:p>
          <a:p>
            <a:pPr marL="712788" lvl="1" indent="-349250"/>
            <a:r>
              <a:rPr lang="en-GB" altLang="en-US" dirty="0"/>
              <a:t>Create an ADT or object for these </a:t>
            </a:r>
            <a:r>
              <a:rPr lang="en-GB" altLang="en-US" dirty="0" smtClean="0"/>
              <a:t>abstractions</a:t>
            </a:r>
          </a:p>
          <a:p>
            <a:pPr marL="712788" lvl="1" indent="-349250"/>
            <a:endParaRPr lang="en-GB" altLang="en-US" dirty="0"/>
          </a:p>
          <a:p>
            <a:pPr marL="712788" lvl="1" indent="-349250"/>
            <a:r>
              <a:rPr lang="en-GB" altLang="en-US" dirty="0"/>
              <a:t>Use a browser to find all data references and replace with reference to the data abstraction</a:t>
            </a:r>
          </a:p>
        </p:txBody>
      </p:sp>
    </p:spTree>
    <p:extLst>
      <p:ext uri="{BB962C8B-B14F-4D97-AF65-F5344CB8AC3E}">
        <p14:creationId xmlns:p14="http://schemas.microsoft.com/office/powerpoint/2010/main" val="6022266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2" end="2"/>
                                            </p:txEl>
                                          </p:spTgt>
                                        </p:tgtEl>
                                        <p:attrNameLst>
                                          <p:attrName>style.visibility</p:attrName>
                                        </p:attrNameLst>
                                      </p:cBhvr>
                                      <p:to>
                                        <p:strVal val="visible"/>
                                      </p:to>
                                    </p:set>
                                    <p:animEffect transition="in" filter="fade">
                                      <p:cBhvr>
                                        <p:cTn id="12" dur="500"/>
                                        <p:tgtEl>
                                          <p:spTgt spid="358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animEffect transition="in" filter="fade">
                                      <p:cBhvr>
                                        <p:cTn id="17" dur="500"/>
                                        <p:tgtEl>
                                          <p:spTgt spid="3584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843">
                                            <p:txEl>
                                              <p:pRg st="5" end="5"/>
                                            </p:txEl>
                                          </p:spTgt>
                                        </p:tgtEl>
                                        <p:attrNameLst>
                                          <p:attrName>style.visibility</p:attrName>
                                        </p:attrNameLst>
                                      </p:cBhvr>
                                      <p:to>
                                        <p:strVal val="visible"/>
                                      </p:to>
                                    </p:set>
                                    <p:animEffect transition="in" filter="fade">
                                      <p:cBhvr>
                                        <p:cTn id="20" dur="500"/>
                                        <p:tgtEl>
                                          <p:spTgt spid="3584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5843">
                                            <p:txEl>
                                              <p:pRg st="7" end="7"/>
                                            </p:txEl>
                                          </p:spTgt>
                                        </p:tgtEl>
                                        <p:attrNameLst>
                                          <p:attrName>style.visibility</p:attrName>
                                        </p:attrNameLst>
                                      </p:cBhvr>
                                      <p:to>
                                        <p:strVal val="visible"/>
                                      </p:to>
                                    </p:set>
                                    <p:animEffect transition="in" filter="fade">
                                      <p:cBhvr>
                                        <p:cTn id="23" dur="500"/>
                                        <p:tgtEl>
                                          <p:spTgt spid="35843">
                                            <p:txEl>
                                              <p:pRg st="7" end="7"/>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843">
                                            <p:txEl>
                                              <p:pRg st="9" end="9"/>
                                            </p:txEl>
                                          </p:spTgt>
                                        </p:tgtEl>
                                        <p:attrNameLst>
                                          <p:attrName>style.visibility</p:attrName>
                                        </p:attrNameLst>
                                      </p:cBhvr>
                                      <p:to>
                                        <p:strVal val="visible"/>
                                      </p:to>
                                    </p:set>
                                    <p:animEffect transition="in" filter="fade">
                                      <p:cBhvr>
                                        <p:cTn id="26" dur="500"/>
                                        <p:tgtEl>
                                          <p:spTgt spid="358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GB" altLang="en-US"/>
              <a:t>Data re-engineering</a:t>
            </a:r>
          </a:p>
        </p:txBody>
      </p:sp>
      <p:sp>
        <p:nvSpPr>
          <p:cNvPr id="28675" name="Rectangle 3"/>
          <p:cNvSpPr>
            <a:spLocks noGrp="1" noChangeArrowheads="1"/>
          </p:cNvSpPr>
          <p:nvPr>
            <p:ph type="body" idx="1"/>
          </p:nvPr>
        </p:nvSpPr>
        <p:spPr>
          <a:noFill/>
          <a:ln/>
        </p:spPr>
        <p:txBody>
          <a:bodyPr/>
          <a:lstStyle/>
          <a:p>
            <a:r>
              <a:rPr lang="en-GB" altLang="en-US" dirty="0"/>
              <a:t>Involves </a:t>
            </a:r>
            <a:r>
              <a:rPr lang="en-GB" altLang="en-US" b="1" dirty="0">
                <a:solidFill>
                  <a:srgbClr val="FF0066"/>
                </a:solidFill>
              </a:rPr>
              <a:t>analysing and reorganising the data structures </a:t>
            </a:r>
            <a:r>
              <a:rPr lang="en-GB" altLang="en-US" dirty="0"/>
              <a:t>(and sometimes the data values) in a </a:t>
            </a:r>
            <a:r>
              <a:rPr lang="en-GB" altLang="en-US" dirty="0" smtClean="0"/>
              <a:t>program</a:t>
            </a:r>
          </a:p>
          <a:p>
            <a:endParaRPr lang="en-GB" altLang="en-US" dirty="0"/>
          </a:p>
          <a:p>
            <a:r>
              <a:rPr lang="en-GB" altLang="en-US" dirty="0"/>
              <a:t>May be part of the process of migrating from a file-based system to a DBMS-based system or changing from one DBMS to </a:t>
            </a:r>
            <a:r>
              <a:rPr lang="en-GB" altLang="en-US" dirty="0" smtClean="0"/>
              <a:t>another</a:t>
            </a:r>
          </a:p>
          <a:p>
            <a:endParaRPr lang="en-GB" altLang="en-US" dirty="0"/>
          </a:p>
          <a:p>
            <a:r>
              <a:rPr lang="en-GB" altLang="en-US" dirty="0"/>
              <a:t>Objective is to create a managed data environment </a:t>
            </a:r>
          </a:p>
        </p:txBody>
      </p:sp>
    </p:spTree>
    <p:extLst>
      <p:ext uri="{BB962C8B-B14F-4D97-AF65-F5344CB8AC3E}">
        <p14:creationId xmlns:p14="http://schemas.microsoft.com/office/powerpoint/2010/main" val="23304195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75">
                                            <p:bg/>
                                          </p:spTgt>
                                        </p:tgtEl>
                                        <p:attrNameLst>
                                          <p:attrName>style.visibility</p:attrName>
                                        </p:attrNameLst>
                                      </p:cBhvr>
                                      <p:to>
                                        <p:strVal val="visible"/>
                                      </p:to>
                                    </p:set>
                                    <p:animEffect transition="in" filter="fade">
                                      <p:cBhvr>
                                        <p:cTn id="7" dur="500"/>
                                        <p:tgtEl>
                                          <p:spTgt spid="2867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675">
                                            <p:txEl>
                                              <p:pRg st="0" end="0"/>
                                            </p:txEl>
                                          </p:spTgt>
                                        </p:tgtEl>
                                        <p:attrNameLst>
                                          <p:attrName>style.visibility</p:attrName>
                                        </p:attrNameLst>
                                      </p:cBhvr>
                                      <p:to>
                                        <p:strVal val="visible"/>
                                      </p:to>
                                    </p:set>
                                    <p:animEffect transition="in" filter="fade">
                                      <p:cBhvr>
                                        <p:cTn id="12" dur="500"/>
                                        <p:tgtEl>
                                          <p:spTgt spid="286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675">
                                            <p:txEl>
                                              <p:pRg st="4" end="4"/>
                                            </p:txEl>
                                          </p:spTgt>
                                        </p:tgtEl>
                                        <p:attrNameLst>
                                          <p:attrName>style.visibility</p:attrName>
                                        </p:attrNameLst>
                                      </p:cBhvr>
                                      <p:to>
                                        <p:strVal val="visible"/>
                                      </p:to>
                                    </p:set>
                                    <p:animEffect transition="in" filter="fade">
                                      <p:cBhvr>
                                        <p:cTn id="22" dur="500"/>
                                        <p:tgtEl>
                                          <p:spTgt spid="2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GB" altLang="en-US"/>
              <a:t>Data problems</a:t>
            </a:r>
          </a:p>
        </p:txBody>
      </p:sp>
      <p:sp>
        <p:nvSpPr>
          <p:cNvPr id="30723" name="Rectangle 3"/>
          <p:cNvSpPr>
            <a:spLocks noGrp="1" noChangeArrowheads="1"/>
          </p:cNvSpPr>
          <p:nvPr>
            <p:ph type="body" idx="1"/>
          </p:nvPr>
        </p:nvSpPr>
        <p:spPr>
          <a:noFill/>
          <a:ln/>
        </p:spPr>
        <p:txBody>
          <a:bodyPr/>
          <a:lstStyle/>
          <a:p>
            <a:pPr>
              <a:lnSpc>
                <a:spcPct val="150000"/>
              </a:lnSpc>
            </a:pPr>
            <a:r>
              <a:rPr lang="en-GB" altLang="en-US" dirty="0"/>
              <a:t>End-users want data on their desktop machines rather than in a file system. </a:t>
            </a:r>
            <a:endParaRPr lang="en-GB" altLang="en-US" dirty="0" smtClean="0"/>
          </a:p>
          <a:p>
            <a:pPr>
              <a:lnSpc>
                <a:spcPct val="150000"/>
              </a:lnSpc>
            </a:pPr>
            <a:r>
              <a:rPr lang="en-GB" altLang="en-US" dirty="0" smtClean="0"/>
              <a:t>They </a:t>
            </a:r>
            <a:r>
              <a:rPr lang="en-GB" altLang="en-US" dirty="0"/>
              <a:t>need to be able to download this data from a DBMS</a:t>
            </a:r>
          </a:p>
          <a:p>
            <a:pPr>
              <a:lnSpc>
                <a:spcPct val="150000"/>
              </a:lnSpc>
            </a:pPr>
            <a:r>
              <a:rPr lang="en-GB" altLang="en-US" dirty="0"/>
              <a:t>Systems may have to process much more data than was originally intended by their designers</a:t>
            </a:r>
          </a:p>
          <a:p>
            <a:pPr>
              <a:lnSpc>
                <a:spcPct val="150000"/>
              </a:lnSpc>
            </a:pPr>
            <a:r>
              <a:rPr lang="en-GB" altLang="en-US" dirty="0"/>
              <a:t>Redundant data may be stored in different formats in different places in the system</a:t>
            </a:r>
          </a:p>
        </p:txBody>
      </p:sp>
    </p:spTree>
    <p:extLst>
      <p:ext uri="{BB962C8B-B14F-4D97-AF65-F5344CB8AC3E}">
        <p14:creationId xmlns:p14="http://schemas.microsoft.com/office/powerpoint/2010/main" val="22935927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086599" y="4953000"/>
            <a:ext cx="1700213" cy="530225"/>
          </a:xfrm>
          <a:noFill/>
          <a:ln/>
        </p:spPr>
        <p:txBody>
          <a:bodyPr>
            <a:noAutofit/>
          </a:bodyPr>
          <a:lstStyle/>
          <a:p>
            <a:r>
              <a:rPr lang="en-GB" altLang="en-US" sz="2400" dirty="0"/>
              <a:t>Data migration</a:t>
            </a:r>
            <a:endParaRPr lang="en-GB" altLang="en-US" sz="3600" dirty="0"/>
          </a:p>
        </p:txBody>
      </p:sp>
      <p:graphicFrame>
        <p:nvGraphicFramePr>
          <p:cNvPr id="29705" name="Object 9"/>
          <p:cNvGraphicFramePr>
            <a:graphicFrameLocks noChangeAspect="1"/>
          </p:cNvGraphicFramePr>
          <p:nvPr/>
        </p:nvGraphicFramePr>
        <p:xfrm>
          <a:off x="228600" y="228600"/>
          <a:ext cx="6934200" cy="6402388"/>
        </p:xfrm>
        <a:graphic>
          <a:graphicData uri="http://schemas.openxmlformats.org/presentationml/2006/ole">
            <mc:AlternateContent xmlns:mc="http://schemas.openxmlformats.org/markup-compatibility/2006">
              <mc:Choice xmlns:v="urn:schemas-microsoft-com:vml" Requires="v">
                <p:oleObj spid="_x0000_s1032" name="Bitmap Image" r:id="rId3" imgW="5858693" imgH="5409524" progId="Paint.Picture">
                  <p:embed/>
                </p:oleObj>
              </mc:Choice>
              <mc:Fallback>
                <p:oleObj name="Bitmap Image" r:id="rId3" imgW="5858693" imgH="5409524" progId="Paint.Picture">
                  <p:embed/>
                  <p:pic>
                    <p:nvPicPr>
                      <p:cNvPr id="2970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8600"/>
                        <a:ext cx="6934200" cy="640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11754355"/>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GB" altLang="en-US"/>
              <a:t>Data problems</a:t>
            </a:r>
          </a:p>
        </p:txBody>
      </p:sp>
      <p:sp>
        <p:nvSpPr>
          <p:cNvPr id="31747" name="Rectangle 3"/>
          <p:cNvSpPr>
            <a:spLocks noGrp="1" noChangeArrowheads="1"/>
          </p:cNvSpPr>
          <p:nvPr>
            <p:ph type="body" idx="1"/>
          </p:nvPr>
        </p:nvSpPr>
        <p:spPr>
          <a:noFill/>
          <a:ln/>
        </p:spPr>
        <p:txBody>
          <a:bodyPr/>
          <a:lstStyle/>
          <a:p>
            <a:r>
              <a:rPr lang="en-GB" altLang="en-US" b="1" dirty="0">
                <a:solidFill>
                  <a:srgbClr val="FF0000"/>
                </a:solidFill>
              </a:rPr>
              <a:t>Data naming problems</a:t>
            </a:r>
          </a:p>
          <a:p>
            <a:pPr lvl="1"/>
            <a:r>
              <a:rPr lang="en-GB" altLang="en-US" dirty="0"/>
              <a:t>Names may be hard to understand. The same data may have different names in different programs</a:t>
            </a:r>
          </a:p>
          <a:p>
            <a:r>
              <a:rPr lang="en-GB" altLang="en-US" b="1" dirty="0">
                <a:solidFill>
                  <a:srgbClr val="FF0000"/>
                </a:solidFill>
              </a:rPr>
              <a:t>Field length problems</a:t>
            </a:r>
          </a:p>
          <a:p>
            <a:pPr lvl="1"/>
            <a:r>
              <a:rPr lang="en-GB" altLang="en-US" dirty="0"/>
              <a:t>The same item may be assigned different lengths in different programs</a:t>
            </a:r>
          </a:p>
          <a:p>
            <a:r>
              <a:rPr lang="en-GB" altLang="en-US" b="1" dirty="0">
                <a:solidFill>
                  <a:srgbClr val="FF0000"/>
                </a:solidFill>
              </a:rPr>
              <a:t>Record organisation problems</a:t>
            </a:r>
          </a:p>
          <a:p>
            <a:pPr lvl="1"/>
            <a:r>
              <a:rPr lang="en-GB" altLang="en-US" dirty="0"/>
              <a:t>Records representing the same entity may be organised differently in different programs</a:t>
            </a:r>
          </a:p>
          <a:p>
            <a:r>
              <a:rPr lang="en-GB" altLang="en-US" b="1" dirty="0">
                <a:solidFill>
                  <a:srgbClr val="FF0000"/>
                </a:solidFill>
              </a:rPr>
              <a:t>Hard-coded literals</a:t>
            </a:r>
          </a:p>
          <a:p>
            <a:r>
              <a:rPr lang="en-GB" altLang="en-US" b="1" dirty="0">
                <a:solidFill>
                  <a:srgbClr val="00B050"/>
                </a:solidFill>
              </a:rPr>
              <a:t>No data dictionary</a:t>
            </a:r>
          </a:p>
        </p:txBody>
      </p:sp>
    </p:spTree>
    <p:extLst>
      <p:ext uri="{BB962C8B-B14F-4D97-AF65-F5344CB8AC3E}">
        <p14:creationId xmlns:p14="http://schemas.microsoft.com/office/powerpoint/2010/main" val="1438710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bg/>
                                          </p:spTgt>
                                        </p:tgtEl>
                                        <p:attrNameLst>
                                          <p:attrName>style.visibility</p:attrName>
                                        </p:attrNameLst>
                                      </p:cBhvr>
                                      <p:to>
                                        <p:strVal val="visible"/>
                                      </p:to>
                                    </p:set>
                                    <p:animEffect transition="in" filter="fade">
                                      <p:cBhvr>
                                        <p:cTn id="7" dur="500"/>
                                        <p:tgtEl>
                                          <p:spTgt spid="3174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0" end="0"/>
                                            </p:txEl>
                                          </p:spTgt>
                                        </p:tgtEl>
                                        <p:attrNameLst>
                                          <p:attrName>style.visibility</p:attrName>
                                        </p:attrNameLst>
                                      </p:cBhvr>
                                      <p:to>
                                        <p:strVal val="visible"/>
                                      </p:to>
                                    </p:set>
                                    <p:animEffect transition="in" filter="fade">
                                      <p:cBhvr>
                                        <p:cTn id="12" dur="500"/>
                                        <p:tgtEl>
                                          <p:spTgt spid="3174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1" end="1"/>
                                            </p:txEl>
                                          </p:spTgt>
                                        </p:tgtEl>
                                        <p:attrNameLst>
                                          <p:attrName>style.visibility</p:attrName>
                                        </p:attrNameLst>
                                      </p:cBhvr>
                                      <p:to>
                                        <p:strVal val="visible"/>
                                      </p:to>
                                    </p:set>
                                    <p:animEffect transition="in" filter="fade">
                                      <p:cBhvr>
                                        <p:cTn id="15" dur="500"/>
                                        <p:tgtEl>
                                          <p:spTgt spid="3174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2" end="2"/>
                                            </p:txEl>
                                          </p:spTgt>
                                        </p:tgtEl>
                                        <p:attrNameLst>
                                          <p:attrName>style.visibility</p:attrName>
                                        </p:attrNameLst>
                                      </p:cBhvr>
                                      <p:to>
                                        <p:strVal val="visible"/>
                                      </p:to>
                                    </p:set>
                                    <p:animEffect transition="in" filter="fade">
                                      <p:cBhvr>
                                        <p:cTn id="20" dur="500"/>
                                        <p:tgtEl>
                                          <p:spTgt spid="3174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3" end="3"/>
                                            </p:txEl>
                                          </p:spTgt>
                                        </p:tgtEl>
                                        <p:attrNameLst>
                                          <p:attrName>style.visibility</p:attrName>
                                        </p:attrNameLst>
                                      </p:cBhvr>
                                      <p:to>
                                        <p:strVal val="visible"/>
                                      </p:to>
                                    </p:set>
                                    <p:animEffect transition="in" filter="fade">
                                      <p:cBhvr>
                                        <p:cTn id="23" dur="500"/>
                                        <p:tgtEl>
                                          <p:spTgt spid="3174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4" end="4"/>
                                            </p:txEl>
                                          </p:spTgt>
                                        </p:tgtEl>
                                        <p:attrNameLst>
                                          <p:attrName>style.visibility</p:attrName>
                                        </p:attrNameLst>
                                      </p:cBhvr>
                                      <p:to>
                                        <p:strVal val="visible"/>
                                      </p:to>
                                    </p:set>
                                    <p:animEffect transition="in" filter="fade">
                                      <p:cBhvr>
                                        <p:cTn id="28" dur="500"/>
                                        <p:tgtEl>
                                          <p:spTgt spid="31747">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747">
                                            <p:txEl>
                                              <p:pRg st="5" end="5"/>
                                            </p:txEl>
                                          </p:spTgt>
                                        </p:tgtEl>
                                        <p:attrNameLst>
                                          <p:attrName>style.visibility</p:attrName>
                                        </p:attrNameLst>
                                      </p:cBhvr>
                                      <p:to>
                                        <p:strVal val="visible"/>
                                      </p:to>
                                    </p:set>
                                    <p:animEffect transition="in" filter="fade">
                                      <p:cBhvr>
                                        <p:cTn id="31" dur="500"/>
                                        <p:tgtEl>
                                          <p:spTgt spid="3174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1747">
                                            <p:txEl>
                                              <p:pRg st="6" end="6"/>
                                            </p:txEl>
                                          </p:spTgt>
                                        </p:tgtEl>
                                        <p:attrNameLst>
                                          <p:attrName>style.visibility</p:attrName>
                                        </p:attrNameLst>
                                      </p:cBhvr>
                                      <p:to>
                                        <p:strVal val="visible"/>
                                      </p:to>
                                    </p:set>
                                    <p:animEffect transition="in" filter="fade">
                                      <p:cBhvr>
                                        <p:cTn id="36" dur="500"/>
                                        <p:tgtEl>
                                          <p:spTgt spid="31747">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1747">
                                            <p:txEl>
                                              <p:pRg st="7" end="7"/>
                                            </p:txEl>
                                          </p:spTgt>
                                        </p:tgtEl>
                                        <p:attrNameLst>
                                          <p:attrName>style.visibility</p:attrName>
                                        </p:attrNameLst>
                                      </p:cBhvr>
                                      <p:to>
                                        <p:strVal val="visible"/>
                                      </p:to>
                                    </p:set>
                                    <p:animEffect transition="in" filter="fade">
                                      <p:cBhvr>
                                        <p:cTn id="41" dur="500"/>
                                        <p:tgtEl>
                                          <p:spTgt spid="31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GB" altLang="en-US"/>
              <a:t>Data conversion</a:t>
            </a:r>
          </a:p>
        </p:txBody>
      </p:sp>
      <p:sp>
        <p:nvSpPr>
          <p:cNvPr id="34819" name="Rectangle 3"/>
          <p:cNvSpPr>
            <a:spLocks noGrp="1" noChangeArrowheads="1"/>
          </p:cNvSpPr>
          <p:nvPr>
            <p:ph type="body" idx="1"/>
          </p:nvPr>
        </p:nvSpPr>
        <p:spPr>
          <a:noFill/>
          <a:ln/>
        </p:spPr>
        <p:txBody>
          <a:bodyPr/>
          <a:lstStyle/>
          <a:p>
            <a:r>
              <a:rPr lang="en-GB" altLang="en-US" dirty="0"/>
              <a:t>Data re-engineering may involve changing the data structure organisation without changing the data </a:t>
            </a:r>
            <a:r>
              <a:rPr lang="en-GB" altLang="en-US" dirty="0" smtClean="0"/>
              <a:t>values</a:t>
            </a:r>
          </a:p>
          <a:p>
            <a:endParaRPr lang="en-GB" altLang="en-US" dirty="0"/>
          </a:p>
          <a:p>
            <a:r>
              <a:rPr lang="en-GB" altLang="en-US" dirty="0" smtClean="0"/>
              <a:t>Data </a:t>
            </a:r>
            <a:r>
              <a:rPr lang="en-GB" altLang="en-US" dirty="0"/>
              <a:t>value conversion is very expensive. </a:t>
            </a:r>
            <a:endParaRPr lang="en-GB" altLang="en-US" dirty="0" smtClean="0"/>
          </a:p>
          <a:p>
            <a:endParaRPr lang="en-GB" altLang="en-US" dirty="0"/>
          </a:p>
          <a:p>
            <a:r>
              <a:rPr lang="en-GB" altLang="en-US" dirty="0" smtClean="0"/>
              <a:t>Special-purpose </a:t>
            </a:r>
            <a:r>
              <a:rPr lang="en-GB" altLang="en-US" dirty="0"/>
              <a:t>programs have to be written to carry out the conversion</a:t>
            </a:r>
          </a:p>
        </p:txBody>
      </p:sp>
    </p:spTree>
    <p:extLst>
      <p:ext uri="{BB962C8B-B14F-4D97-AF65-F5344CB8AC3E}">
        <p14:creationId xmlns:p14="http://schemas.microsoft.com/office/powerpoint/2010/main" val="2893480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bg/>
                                          </p:spTgt>
                                        </p:tgtEl>
                                        <p:attrNameLst>
                                          <p:attrName>style.visibility</p:attrName>
                                        </p:attrNameLst>
                                      </p:cBhvr>
                                      <p:to>
                                        <p:strVal val="visible"/>
                                      </p:to>
                                    </p:set>
                                    <p:animEffect transition="in" filter="fade">
                                      <p:cBhvr>
                                        <p:cTn id="7" dur="500"/>
                                        <p:tgtEl>
                                          <p:spTgt spid="34819">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0" end="0"/>
                                            </p:txEl>
                                          </p:spTgt>
                                        </p:tgtEl>
                                        <p:attrNameLst>
                                          <p:attrName>style.visibility</p:attrName>
                                        </p:attrNameLst>
                                      </p:cBhvr>
                                      <p:to>
                                        <p:strVal val="visible"/>
                                      </p:to>
                                    </p:set>
                                    <p:animEffect transition="in" filter="fade">
                                      <p:cBhvr>
                                        <p:cTn id="12" dur="500"/>
                                        <p:tgtEl>
                                          <p:spTgt spid="348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fade">
                                      <p:cBhvr>
                                        <p:cTn id="17" dur="500"/>
                                        <p:tgtEl>
                                          <p:spTgt spid="34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819">
                                            <p:txEl>
                                              <p:pRg st="4" end="4"/>
                                            </p:txEl>
                                          </p:spTgt>
                                        </p:tgtEl>
                                        <p:attrNameLst>
                                          <p:attrName>style.visibility</p:attrName>
                                        </p:attrNameLst>
                                      </p:cBhvr>
                                      <p:to>
                                        <p:strVal val="visible"/>
                                      </p:to>
                                    </p:set>
                                    <p:animEffect transition="in" filter="fade">
                                      <p:cBhvr>
                                        <p:cTn id="22"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a:lstStyle/>
          <a:p>
            <a:r>
              <a:rPr lang="en-GB" altLang="en-US"/>
              <a:t>The data re-engineering process</a:t>
            </a:r>
          </a:p>
        </p:txBody>
      </p:sp>
      <p:graphicFrame>
        <p:nvGraphicFramePr>
          <p:cNvPr id="33796" name="Object 4"/>
          <p:cNvGraphicFramePr>
            <a:graphicFrameLocks noChangeAspect="1"/>
          </p:cNvGraphicFramePr>
          <p:nvPr/>
        </p:nvGraphicFramePr>
        <p:xfrm>
          <a:off x="304800" y="1524000"/>
          <a:ext cx="8534400" cy="4792663"/>
        </p:xfrm>
        <a:graphic>
          <a:graphicData uri="http://schemas.openxmlformats.org/presentationml/2006/ole">
            <mc:AlternateContent xmlns:mc="http://schemas.openxmlformats.org/markup-compatibility/2006">
              <mc:Choice xmlns:v="urn:schemas-microsoft-com:vml" Requires="v">
                <p:oleObj spid="_x0000_s8212" name="Bitmap Image" r:id="rId3" imgW="7752381" imgH="4352381" progId="Paint.Picture">
                  <p:embed/>
                </p:oleObj>
              </mc:Choice>
              <mc:Fallback>
                <p:oleObj name="Bitmap Image" r:id="rId3" imgW="7752381" imgH="4352381" progId="Paint.Picture">
                  <p:embed/>
                  <p:pic>
                    <p:nvPicPr>
                      <p:cNvPr id="337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524000"/>
                        <a:ext cx="8534400" cy="479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62239316"/>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Preventative maintenance by refactoring</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smtClean="0"/>
              <a:t> Making </a:t>
            </a:r>
            <a:r>
              <a:rPr lang="en-US" dirty="0"/>
              <a:t>improvements to a program to slow down degradation through change </a:t>
            </a:r>
            <a:endParaRPr lang="en-US" dirty="0" smtClean="0"/>
          </a:p>
          <a:p>
            <a:pPr>
              <a:lnSpc>
                <a:spcPct val="150000"/>
              </a:lnSpc>
            </a:pPr>
            <a:r>
              <a:rPr lang="en-US" dirty="0"/>
              <a:t> </a:t>
            </a:r>
            <a:r>
              <a:rPr lang="en-US" dirty="0" smtClean="0"/>
              <a:t>Modifying </a:t>
            </a:r>
            <a:r>
              <a:rPr lang="en-US" dirty="0"/>
              <a:t>a program </a:t>
            </a:r>
            <a:r>
              <a:rPr lang="en-US" dirty="0" smtClean="0"/>
              <a:t>to </a:t>
            </a:r>
            <a:r>
              <a:rPr lang="en-US" i="1" dirty="0" smtClean="0"/>
              <a:t>improve </a:t>
            </a:r>
            <a:r>
              <a:rPr lang="en-US" i="1" dirty="0"/>
              <a:t>its structure, to reduce its complexity, or to make it easier to </a:t>
            </a:r>
            <a:r>
              <a:rPr lang="en-US" i="1" dirty="0" smtClean="0"/>
              <a:t>understand</a:t>
            </a:r>
          </a:p>
          <a:p>
            <a:pPr>
              <a:lnSpc>
                <a:spcPct val="150000"/>
              </a:lnSpc>
            </a:pPr>
            <a:r>
              <a:rPr lang="en-US" i="1" dirty="0"/>
              <a:t> </a:t>
            </a:r>
            <a:r>
              <a:rPr lang="en-US" dirty="0" smtClean="0"/>
              <a:t>Limited </a:t>
            </a:r>
            <a:r>
              <a:rPr lang="en-US" dirty="0"/>
              <a:t>to object-oriented </a:t>
            </a:r>
            <a:r>
              <a:rPr lang="en-US" dirty="0" smtClean="0"/>
              <a:t>development</a:t>
            </a:r>
          </a:p>
          <a:p>
            <a:pPr>
              <a:lnSpc>
                <a:spcPct val="150000"/>
              </a:lnSpc>
            </a:pPr>
            <a:r>
              <a:rPr lang="en-US" dirty="0"/>
              <a:t> </a:t>
            </a:r>
            <a:r>
              <a:rPr lang="en-US" dirty="0" smtClean="0"/>
              <a:t>Should </a:t>
            </a:r>
            <a:r>
              <a:rPr lang="en-US" dirty="0"/>
              <a:t>not add functionality but should concentrate on program improvement </a:t>
            </a:r>
            <a:endParaRPr lang="en-US" dirty="0" smtClean="0"/>
          </a:p>
          <a:p>
            <a:pPr>
              <a:lnSpc>
                <a:spcPct val="150000"/>
              </a:lnSpc>
            </a:pPr>
            <a:r>
              <a:rPr lang="en-US" dirty="0"/>
              <a:t> </a:t>
            </a:r>
            <a:r>
              <a:rPr lang="en-US" dirty="0" smtClean="0"/>
              <a:t>Preventive Maintenance</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81880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65163" y="828675"/>
            <a:ext cx="8066087" cy="531813"/>
          </a:xfrm>
        </p:spPr>
        <p:txBody>
          <a:bodyPr/>
          <a:lstStyle/>
          <a:p>
            <a:r>
              <a:rPr lang="en-US" altLang="zh-TW">
                <a:ea typeface="新細明體" pitchFamily="18" charset="-120"/>
              </a:rPr>
              <a:t>Software Evolution</a:t>
            </a:r>
          </a:p>
        </p:txBody>
      </p:sp>
      <p:sp>
        <p:nvSpPr>
          <p:cNvPr id="8195" name="Rectangle 3"/>
          <p:cNvSpPr>
            <a:spLocks noGrp="1" noChangeArrowheads="1"/>
          </p:cNvSpPr>
          <p:nvPr>
            <p:ph type="body" idx="1"/>
          </p:nvPr>
        </p:nvSpPr>
        <p:spPr>
          <a:xfrm>
            <a:off x="569913" y="1701799"/>
            <a:ext cx="8101012" cy="4913313"/>
          </a:xfrm>
        </p:spPr>
        <p:txBody>
          <a:bodyPr>
            <a:normAutofit/>
          </a:bodyPr>
          <a:lstStyle/>
          <a:p>
            <a:r>
              <a:rPr lang="en-US" altLang="zh-TW" dirty="0">
                <a:ea typeface="新細明體" pitchFamily="18" charset="-120"/>
              </a:rPr>
              <a:t>It is impossible to produce system of any size which do not need to be changed. </a:t>
            </a:r>
            <a:endParaRPr lang="en-US" altLang="zh-TW" dirty="0" smtClean="0">
              <a:ea typeface="新細明體" pitchFamily="18" charset="-120"/>
            </a:endParaRPr>
          </a:p>
          <a:p>
            <a:endParaRPr lang="en-US" altLang="zh-TW" dirty="0">
              <a:ea typeface="新細明體" pitchFamily="18" charset="-120"/>
            </a:endParaRPr>
          </a:p>
          <a:p>
            <a:r>
              <a:rPr lang="en-US" altLang="zh-TW" dirty="0" smtClean="0">
                <a:ea typeface="新細明體" pitchFamily="18" charset="-120"/>
              </a:rPr>
              <a:t>Once </a:t>
            </a:r>
            <a:r>
              <a:rPr lang="en-US" altLang="zh-TW" dirty="0">
                <a:ea typeface="新細明體" pitchFamily="18" charset="-120"/>
              </a:rPr>
              <a:t>software is put into use, </a:t>
            </a:r>
            <a:r>
              <a:rPr lang="en-US" altLang="zh-TW" b="1" dirty="0" smtClean="0">
                <a:solidFill>
                  <a:srgbClr val="C00000"/>
                </a:solidFill>
                <a:ea typeface="新細明體" pitchFamily="18" charset="-120"/>
              </a:rPr>
              <a:t>new requirements emerge </a:t>
            </a:r>
            <a:r>
              <a:rPr lang="en-US" altLang="zh-TW" dirty="0" smtClean="0">
                <a:ea typeface="新細明體" pitchFamily="18" charset="-120"/>
              </a:rPr>
              <a:t>and </a:t>
            </a:r>
            <a:r>
              <a:rPr lang="en-US" altLang="zh-TW" b="1" dirty="0">
                <a:solidFill>
                  <a:srgbClr val="0000FF"/>
                </a:solidFill>
                <a:ea typeface="新細明體" pitchFamily="18" charset="-120"/>
              </a:rPr>
              <a:t>existing requirements changes </a:t>
            </a:r>
            <a:r>
              <a:rPr lang="en-US" altLang="zh-TW" dirty="0">
                <a:ea typeface="新細明體" pitchFamily="18" charset="-120"/>
              </a:rPr>
              <a:t>as the business running that software changes</a:t>
            </a:r>
            <a:r>
              <a:rPr lang="en-US" altLang="zh-TW" dirty="0" smtClean="0">
                <a:ea typeface="新細明體" pitchFamily="18" charset="-120"/>
              </a:rPr>
              <a:t>.</a:t>
            </a:r>
          </a:p>
          <a:p>
            <a:endParaRPr lang="en-US" altLang="zh-TW" dirty="0">
              <a:ea typeface="新細明體" pitchFamily="18" charset="-120"/>
            </a:endParaRPr>
          </a:p>
          <a:p>
            <a:pPr lvl="1"/>
            <a:r>
              <a:rPr lang="en-US" altLang="zh-TW" dirty="0">
                <a:ea typeface="新細明體" pitchFamily="18" charset="-120"/>
              </a:rPr>
              <a:t>Parts of the software may have to be modified to correct errors that are found in operation, </a:t>
            </a:r>
            <a:endParaRPr lang="en-US" altLang="zh-TW" dirty="0" smtClean="0">
              <a:ea typeface="新細明體" pitchFamily="18" charset="-120"/>
            </a:endParaRPr>
          </a:p>
          <a:p>
            <a:pPr lvl="1"/>
            <a:r>
              <a:rPr lang="en-US" altLang="zh-TW" dirty="0" smtClean="0">
                <a:ea typeface="新細明體" pitchFamily="18" charset="-120"/>
              </a:rPr>
              <a:t>Improve </a:t>
            </a:r>
            <a:r>
              <a:rPr lang="en-US" altLang="zh-TW" dirty="0">
                <a:ea typeface="新細明體" pitchFamily="18" charset="-120"/>
              </a:rPr>
              <a:t>its performance or other non-functional characteristics</a:t>
            </a:r>
            <a:r>
              <a:rPr lang="en-US" altLang="zh-TW" dirty="0" smtClean="0">
                <a:ea typeface="新細明體" pitchFamily="18" charset="-120"/>
              </a:rPr>
              <a:t>.</a:t>
            </a:r>
          </a:p>
          <a:p>
            <a:endParaRPr lang="en-US" altLang="zh-TW" dirty="0">
              <a:ea typeface="新細明體" pitchFamily="18" charset="-120"/>
            </a:endParaRPr>
          </a:p>
          <a:p>
            <a:r>
              <a:rPr lang="en-US" altLang="zh-TW" b="1" dirty="0" smtClean="0">
                <a:ea typeface="新細明體" pitchFamily="18" charset="-120"/>
              </a:rPr>
              <a:t>After </a:t>
            </a:r>
            <a:r>
              <a:rPr lang="en-US" altLang="zh-TW" b="1" dirty="0">
                <a:ea typeface="新細明體" pitchFamily="18" charset="-120"/>
              </a:rPr>
              <a:t>delivery</a:t>
            </a:r>
            <a:r>
              <a:rPr lang="en-US" altLang="zh-TW" dirty="0">
                <a:ea typeface="新細明體" pitchFamily="18" charset="-120"/>
              </a:rPr>
              <a:t>, software systems </a:t>
            </a:r>
            <a:r>
              <a:rPr lang="en-US" altLang="zh-TW" b="1" dirty="0">
                <a:solidFill>
                  <a:srgbClr val="FF0066"/>
                </a:solidFill>
                <a:ea typeface="新細明體" pitchFamily="18" charset="-120"/>
              </a:rPr>
              <a:t>always evolve </a:t>
            </a:r>
            <a:r>
              <a:rPr lang="en-US" altLang="zh-TW" dirty="0">
                <a:ea typeface="新細明體" pitchFamily="18" charset="-120"/>
              </a:rPr>
              <a:t>in </a:t>
            </a:r>
            <a:r>
              <a:rPr lang="en-US" altLang="zh-TW" b="1" dirty="0">
                <a:solidFill>
                  <a:srgbClr val="0000FF"/>
                </a:solidFill>
                <a:ea typeface="新細明體" pitchFamily="18" charset="-120"/>
              </a:rPr>
              <a:t>response to demand for change.</a:t>
            </a:r>
          </a:p>
        </p:txBody>
      </p:sp>
    </p:spTree>
    <p:extLst>
      <p:ext uri="{BB962C8B-B14F-4D97-AF65-F5344CB8AC3E}">
        <p14:creationId xmlns:p14="http://schemas.microsoft.com/office/powerpoint/2010/main" val="31009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fade">
                                      <p:cBhvr>
                                        <p:cTn id="12" dur="500"/>
                                        <p:tgtEl>
                                          <p:spTgt spid="8195">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animEffect transition="in" filter="fade">
                                      <p:cBhvr>
                                        <p:cTn id="15" dur="500"/>
                                        <p:tgtEl>
                                          <p:spTgt spid="8195">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5" end="5"/>
                                            </p:txEl>
                                          </p:spTgt>
                                        </p:tgtEl>
                                        <p:attrNameLst>
                                          <p:attrName>style.visibility</p:attrName>
                                        </p:attrNameLst>
                                      </p:cBhvr>
                                      <p:to>
                                        <p:strVal val="visible"/>
                                      </p:to>
                                    </p:set>
                                    <p:animEffect transition="in" filter="fade">
                                      <p:cBhvr>
                                        <p:cTn id="18" dur="500"/>
                                        <p:tgtEl>
                                          <p:spTgt spid="819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195">
                                            <p:txEl>
                                              <p:pRg st="7" end="7"/>
                                            </p:txEl>
                                          </p:spTgt>
                                        </p:tgtEl>
                                        <p:attrNameLst>
                                          <p:attrName>style.visibility</p:attrName>
                                        </p:attrNameLst>
                                      </p:cBhvr>
                                      <p:to>
                                        <p:strVal val="visible"/>
                                      </p:to>
                                    </p:set>
                                    <p:animEffect transition="in" filter="fade">
                                      <p:cBhvr>
                                        <p:cTn id="23" dur="5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03115871"/>
              </p:ext>
            </p:extLst>
          </p:nvPr>
        </p:nvGraphicFramePr>
        <p:xfrm>
          <a:off x="-142877" y="168274"/>
          <a:ext cx="9129714" cy="6503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14313" y="4371885"/>
            <a:ext cx="2800350" cy="1754326"/>
          </a:xfrm>
          <a:prstGeom prst="rect">
            <a:avLst/>
          </a:prstGeom>
        </p:spPr>
        <p:txBody>
          <a:bodyPr wrap="square">
            <a:spAutoFit/>
          </a:bodyPr>
          <a:lstStyle/>
          <a:p>
            <a:r>
              <a:rPr lang="en-GB" dirty="0">
                <a:solidFill>
                  <a:srgbClr val="0000FF"/>
                </a:solidFill>
                <a:latin typeface="Times-Roman"/>
              </a:rPr>
              <a:t>Fowler et al. (1999) suggest that there are stereotypical situations </a:t>
            </a:r>
            <a:r>
              <a:rPr lang="en-GB" dirty="0" smtClean="0">
                <a:solidFill>
                  <a:srgbClr val="0000FF"/>
                </a:solidFill>
                <a:latin typeface="Times-Roman"/>
              </a:rPr>
              <a:t>in </a:t>
            </a:r>
            <a:r>
              <a:rPr lang="en-GB" dirty="0">
                <a:solidFill>
                  <a:srgbClr val="0000FF"/>
                </a:solidFill>
                <a:latin typeface="Times-Roman"/>
              </a:rPr>
              <a:t>which the code of a program can be improved.</a:t>
            </a:r>
            <a:endParaRPr lang="en-US" dirty="0">
              <a:solidFill>
                <a:srgbClr val="0000FF"/>
              </a:solidFill>
            </a:endParaRPr>
          </a:p>
        </p:txBody>
      </p:sp>
    </p:spTree>
    <p:extLst>
      <p:ext uri="{BB962C8B-B14F-4D97-AF65-F5344CB8AC3E}">
        <p14:creationId xmlns:p14="http://schemas.microsoft.com/office/powerpoint/2010/main" val="13133151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GB" altLang="en-US"/>
              <a:t>Key points</a:t>
            </a:r>
          </a:p>
        </p:txBody>
      </p:sp>
      <p:sp>
        <p:nvSpPr>
          <p:cNvPr id="38915" name="Rectangle 3"/>
          <p:cNvSpPr>
            <a:spLocks noGrp="1" noChangeArrowheads="1"/>
          </p:cNvSpPr>
          <p:nvPr>
            <p:ph type="body" idx="1"/>
          </p:nvPr>
        </p:nvSpPr>
        <p:spPr>
          <a:noFill/>
          <a:ln/>
        </p:spPr>
        <p:txBody>
          <a:bodyPr/>
          <a:lstStyle/>
          <a:p>
            <a:r>
              <a:rPr lang="en-GB" altLang="en-US" dirty="0"/>
              <a:t>The objective of re-engineering is to improve the system structure to make it easier to understand and </a:t>
            </a:r>
            <a:r>
              <a:rPr lang="en-GB" altLang="en-US" dirty="0" smtClean="0"/>
              <a:t>maintain</a:t>
            </a:r>
          </a:p>
          <a:p>
            <a:endParaRPr lang="en-GB" altLang="en-US" dirty="0"/>
          </a:p>
          <a:p>
            <a:r>
              <a:rPr lang="en-GB" altLang="en-US" dirty="0" smtClean="0"/>
              <a:t>The </a:t>
            </a:r>
            <a:r>
              <a:rPr lang="en-GB" altLang="en-US" dirty="0"/>
              <a:t>re-engineering process involves source code translation, reverse engineering, program structure improvement, program modularisation and data </a:t>
            </a:r>
            <a:r>
              <a:rPr lang="en-GB" altLang="en-US" dirty="0" smtClean="0"/>
              <a:t>re-engineering</a:t>
            </a:r>
          </a:p>
          <a:p>
            <a:endParaRPr lang="en-GB" altLang="en-US" dirty="0"/>
          </a:p>
          <a:p>
            <a:r>
              <a:rPr lang="en-GB" altLang="en-US" dirty="0" smtClean="0"/>
              <a:t>Source </a:t>
            </a:r>
            <a:r>
              <a:rPr lang="en-GB" altLang="en-US" dirty="0"/>
              <a:t>code translation is the automatic conversion of </a:t>
            </a:r>
            <a:r>
              <a:rPr lang="en-GB" altLang="en-US" dirty="0" smtClean="0"/>
              <a:t>program </a:t>
            </a:r>
            <a:r>
              <a:rPr lang="en-GB" altLang="en-US" dirty="0"/>
              <a:t>in one language to another</a:t>
            </a:r>
          </a:p>
        </p:txBody>
      </p:sp>
    </p:spTree>
    <p:extLst>
      <p:ext uri="{BB962C8B-B14F-4D97-AF65-F5344CB8AC3E}">
        <p14:creationId xmlns:p14="http://schemas.microsoft.com/office/powerpoint/2010/main" val="7756294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2" end="2"/>
                                            </p:txEl>
                                          </p:spTgt>
                                        </p:tgtEl>
                                        <p:attrNameLst>
                                          <p:attrName>style.visibility</p:attrName>
                                        </p:attrNameLst>
                                      </p:cBhvr>
                                      <p:to>
                                        <p:strVal val="visible"/>
                                      </p:to>
                                    </p:set>
                                    <p:animEffect transition="in" filter="fade">
                                      <p:cBhvr>
                                        <p:cTn id="12" dur="500"/>
                                        <p:tgtEl>
                                          <p:spTgt spid="389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915">
                                            <p:txEl>
                                              <p:pRg st="4" end="4"/>
                                            </p:txEl>
                                          </p:spTgt>
                                        </p:tgtEl>
                                        <p:attrNameLst>
                                          <p:attrName>style.visibility</p:attrName>
                                        </p:attrNameLst>
                                      </p:cBhvr>
                                      <p:to>
                                        <p:strVal val="visible"/>
                                      </p:to>
                                    </p:set>
                                    <p:animEffect transition="in" filter="fade">
                                      <p:cBhvr>
                                        <p:cTn id="17" dur="500"/>
                                        <p:tgtEl>
                                          <p:spTgt spid="38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r>
              <a:rPr lang="en-GB" altLang="en-US"/>
              <a:t>Key points</a:t>
            </a:r>
          </a:p>
        </p:txBody>
      </p:sp>
      <p:sp>
        <p:nvSpPr>
          <p:cNvPr id="39939" name="Rectangle 3"/>
          <p:cNvSpPr>
            <a:spLocks noGrp="1" noChangeArrowheads="1"/>
          </p:cNvSpPr>
          <p:nvPr>
            <p:ph type="body" idx="1"/>
          </p:nvPr>
        </p:nvSpPr>
        <p:spPr>
          <a:noFill/>
          <a:ln/>
        </p:spPr>
        <p:txBody>
          <a:bodyPr/>
          <a:lstStyle/>
          <a:p>
            <a:r>
              <a:rPr lang="en-GB" altLang="en-US" dirty="0"/>
              <a:t>Reverse engineering is the process of deriving the system design and specification from its source </a:t>
            </a:r>
            <a:r>
              <a:rPr lang="en-GB" altLang="en-US" dirty="0" smtClean="0"/>
              <a:t>code</a:t>
            </a:r>
          </a:p>
          <a:p>
            <a:endParaRPr lang="en-GB" altLang="en-US" dirty="0"/>
          </a:p>
          <a:p>
            <a:r>
              <a:rPr lang="en-GB" altLang="en-US" dirty="0" smtClean="0"/>
              <a:t>Program </a:t>
            </a:r>
            <a:r>
              <a:rPr lang="en-GB" altLang="en-US" dirty="0"/>
              <a:t>structure improvement replaces unstructured control constructs with while loops and simple </a:t>
            </a:r>
            <a:r>
              <a:rPr lang="en-GB" altLang="en-US" dirty="0" smtClean="0"/>
              <a:t>conditionals</a:t>
            </a:r>
          </a:p>
          <a:p>
            <a:endParaRPr lang="en-GB" altLang="en-US" dirty="0"/>
          </a:p>
          <a:p>
            <a:r>
              <a:rPr lang="en-GB" altLang="en-US" dirty="0"/>
              <a:t>Program modularisation involves reorganisation to group related </a:t>
            </a:r>
            <a:r>
              <a:rPr lang="en-GB" altLang="en-US" dirty="0" smtClean="0"/>
              <a:t>items</a:t>
            </a:r>
          </a:p>
          <a:p>
            <a:endParaRPr lang="en-GB" altLang="en-US" dirty="0"/>
          </a:p>
          <a:p>
            <a:r>
              <a:rPr lang="en-GB" altLang="en-US" dirty="0"/>
              <a:t>Data re-engineering may be necessary because of inconsistent data management</a:t>
            </a:r>
          </a:p>
        </p:txBody>
      </p:sp>
    </p:spTree>
    <p:extLst>
      <p:ext uri="{BB962C8B-B14F-4D97-AF65-F5344CB8AC3E}">
        <p14:creationId xmlns:p14="http://schemas.microsoft.com/office/powerpoint/2010/main" val="26165560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939">
                                            <p:txEl>
                                              <p:pRg st="2" end="2"/>
                                            </p:txEl>
                                          </p:spTgt>
                                        </p:tgtEl>
                                        <p:attrNameLst>
                                          <p:attrName>style.visibility</p:attrName>
                                        </p:attrNameLst>
                                      </p:cBhvr>
                                      <p:to>
                                        <p:strVal val="visible"/>
                                      </p:to>
                                    </p:set>
                                    <p:animEffect transition="in" filter="fade">
                                      <p:cBhvr>
                                        <p:cTn id="12" dur="500"/>
                                        <p:tgtEl>
                                          <p:spTgt spid="399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939">
                                            <p:txEl>
                                              <p:pRg st="4" end="4"/>
                                            </p:txEl>
                                          </p:spTgt>
                                        </p:tgtEl>
                                        <p:attrNameLst>
                                          <p:attrName>style.visibility</p:attrName>
                                        </p:attrNameLst>
                                      </p:cBhvr>
                                      <p:to>
                                        <p:strVal val="visible"/>
                                      </p:to>
                                    </p:set>
                                    <p:animEffect transition="in" filter="fade">
                                      <p:cBhvr>
                                        <p:cTn id="17" dur="500"/>
                                        <p:tgtEl>
                                          <p:spTgt spid="3993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939">
                                            <p:txEl>
                                              <p:pRg st="6" end="6"/>
                                            </p:txEl>
                                          </p:spTgt>
                                        </p:tgtEl>
                                        <p:attrNameLst>
                                          <p:attrName>style.visibility</p:attrName>
                                        </p:attrNameLst>
                                      </p:cBhvr>
                                      <p:to>
                                        <p:strVal val="visible"/>
                                      </p:to>
                                    </p:set>
                                    <p:animEffect transition="in" filter="fade">
                                      <p:cBhvr>
                                        <p:cTn id="22" dur="500"/>
                                        <p:tgtEl>
                                          <p:spTgt spid="39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defTabSz="685800"/>
            <a:r>
              <a:rPr lang="en-US" sz="4500" b="1" dirty="0">
                <a:solidFill>
                  <a:srgbClr val="920000"/>
                </a:solidFill>
                <a:latin typeface="Arial" panose="020B0604020202020204" pitchFamily="34" charset="0"/>
                <a:cs typeface="Arial" panose="020B0604020202020204" pitchFamily="34" charset="0"/>
              </a:rPr>
              <a:t>Thank you</a:t>
            </a:r>
          </a:p>
        </p:txBody>
      </p:sp>
      <p:sp>
        <p:nvSpPr>
          <p:cNvPr id="5" name="Text Placeholder 4"/>
          <p:cNvSpPr>
            <a:spLocks noGrp="1"/>
          </p:cNvSpPr>
          <p:nvPr>
            <p:ph type="body" idx="1"/>
          </p:nvPr>
        </p:nvSpPr>
        <p:spPr/>
        <p:txBody>
          <a:bodyPr>
            <a:normAutofit/>
          </a:bodyPr>
          <a:lstStyle/>
          <a:p>
            <a:r>
              <a:rPr lang="en-US" sz="2400" b="1" dirty="0">
                <a:solidFill>
                  <a:schemeClr val="tx1"/>
                </a:solidFill>
                <a:latin typeface="Arial" panose="020B0604020202020204" pitchFamily="34" charset="0"/>
                <a:cs typeface="Arial" panose="020B0604020202020204" pitchFamily="34" charset="0"/>
              </a:rPr>
              <a:t>Next Lecture: </a:t>
            </a:r>
            <a:r>
              <a:rPr lang="en-US" sz="2400" b="1" dirty="0" smtClean="0">
                <a:solidFill>
                  <a:srgbClr val="0000FF"/>
                </a:solidFill>
                <a:latin typeface="Arial" panose="020B0604020202020204" pitchFamily="34" charset="0"/>
                <a:cs typeface="Arial" panose="020B0604020202020204" pitchFamily="34" charset="0"/>
              </a:rPr>
              <a:t>Software Estimation</a:t>
            </a:r>
            <a:endParaRPr lang="en-US" sz="2400" b="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8343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TW">
                <a:ea typeface="新細明體" pitchFamily="18" charset="-120"/>
              </a:rPr>
              <a:t>Program Evolution Dynamic</a:t>
            </a:r>
          </a:p>
        </p:txBody>
      </p:sp>
      <p:graphicFrame>
        <p:nvGraphicFramePr>
          <p:cNvPr id="9219" name="Group 3"/>
          <p:cNvGraphicFramePr>
            <a:graphicFrameLocks noGrp="1"/>
          </p:cNvGraphicFramePr>
          <p:nvPr>
            <p:ph idx="1"/>
            <p:extLst>
              <p:ext uri="{D42A27DB-BD31-4B8C-83A1-F6EECF244321}">
                <p14:modId xmlns:p14="http://schemas.microsoft.com/office/powerpoint/2010/main" val="2287877632"/>
              </p:ext>
            </p:extLst>
          </p:nvPr>
        </p:nvGraphicFramePr>
        <p:xfrm>
          <a:off x="585787" y="3128962"/>
          <a:ext cx="8101015" cy="2843213"/>
        </p:xfrm>
        <a:graphic>
          <a:graphicData uri="http://schemas.openxmlformats.org/drawingml/2006/table">
            <a:tbl>
              <a:tblPr>
                <a:tableStyleId>{5940675A-B579-460E-94D1-54222C63F5DA}</a:tableStyleId>
              </a:tblPr>
              <a:tblGrid>
                <a:gridCol w="1571626">
                  <a:extLst>
                    <a:ext uri="{9D8B030D-6E8A-4147-A177-3AD203B41FA5}">
                      <a16:colId xmlns:a16="http://schemas.microsoft.com/office/drawing/2014/main" xmlns="" val="20000"/>
                    </a:ext>
                  </a:extLst>
                </a:gridCol>
                <a:gridCol w="6529389">
                  <a:extLst>
                    <a:ext uri="{9D8B030D-6E8A-4147-A177-3AD203B41FA5}">
                      <a16:colId xmlns:a16="http://schemas.microsoft.com/office/drawing/2014/main" xmlns="" val="20001"/>
                    </a:ext>
                  </a:extLst>
                </a:gridCol>
              </a:tblGrid>
              <a:tr h="436245">
                <a:tc>
                  <a:txBody>
                    <a:bodyPr/>
                    <a:lstStyle>
                      <a:lvl1pPr eaLnBrk="0" hangingPunct="0">
                        <a:lnSpc>
                          <a:spcPct val="90000"/>
                        </a:lnSpc>
                        <a:spcBef>
                          <a:spcPct val="45000"/>
                        </a:spcBef>
                        <a:buClr>
                          <a:schemeClr val="folHlink"/>
                        </a:buClr>
                        <a:buSzPct val="60000"/>
                        <a:buFont typeface="Monotype Sorts" pitchFamily="2" charset="2"/>
                        <a:defRPr sz="2000">
                          <a:solidFill>
                            <a:schemeClr val="tx1"/>
                          </a:solidFill>
                          <a:latin typeface="Times New Roman" panose="02020603050405020304" pitchFamily="18" charset="0"/>
                        </a:defRPr>
                      </a:lvl1pPr>
                      <a:lvl2pPr eaLnBrk="0" hangingPunct="0">
                        <a:lnSpc>
                          <a:spcPct val="90000"/>
                        </a:lnSpc>
                        <a:spcBef>
                          <a:spcPct val="45000"/>
                        </a:spcBef>
                        <a:buClr>
                          <a:schemeClr val="tx1"/>
                        </a:buClr>
                        <a:defRPr>
                          <a:solidFill>
                            <a:schemeClr val="tx1"/>
                          </a:solidFill>
                          <a:latin typeface="Times New Roman" panose="02020603050405020304" pitchFamily="18" charset="0"/>
                        </a:defRPr>
                      </a:lvl2pPr>
                      <a:lvl3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3pPr>
                      <a:lvl4pPr eaLnBrk="0" hangingPunct="0">
                        <a:lnSpc>
                          <a:spcPct val="90000"/>
                        </a:lnSpc>
                        <a:spcBef>
                          <a:spcPct val="45000"/>
                        </a:spcBef>
                        <a:buClr>
                          <a:schemeClr val="tx1"/>
                        </a:buClr>
                        <a:defRPr>
                          <a:solidFill>
                            <a:schemeClr val="tx1"/>
                          </a:solidFill>
                          <a:latin typeface="Times New Roman" panose="02020603050405020304" pitchFamily="18" charset="0"/>
                        </a:defRPr>
                      </a:lvl4pPr>
                      <a:lvl5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5pPr>
                      <a:lvl6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6pPr>
                      <a:lvl7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7pPr>
                      <a:lvl8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8pPr>
                      <a:lvl9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90000"/>
                        </a:lnSpc>
                        <a:spcBef>
                          <a:spcPct val="45000"/>
                        </a:spcBef>
                        <a:spcAft>
                          <a:spcPct val="0"/>
                        </a:spcAft>
                        <a:buClr>
                          <a:schemeClr val="folHlink"/>
                        </a:buClr>
                        <a:buSzPct val="60000"/>
                        <a:buFont typeface="Monotype Sorts" pitchFamily="2" charset="2"/>
                        <a:buNone/>
                        <a:tabLst/>
                      </a:pPr>
                      <a:r>
                        <a:rPr kumimoji="0" lang="en-US" altLang="zh-TW" sz="2000" b="1" u="none" strike="noStrike" cap="none" normalizeH="0" baseline="0" dirty="0" smtClean="0">
                          <a:ln>
                            <a:noFill/>
                          </a:ln>
                          <a:effectLst/>
                          <a:latin typeface="+mn-lt"/>
                        </a:rPr>
                        <a:t>Law</a:t>
                      </a:r>
                      <a:endParaRPr kumimoji="0" lang="en-US" altLang="zh-TW" sz="2000" b="1" i="0" u="none" strike="noStrike" cap="none" normalizeH="0" baseline="0" dirty="0" smtClean="0">
                        <a:ln>
                          <a:noFill/>
                        </a:ln>
                        <a:solidFill>
                          <a:schemeClr val="tx1"/>
                        </a:solidFill>
                        <a:effectLst/>
                        <a:latin typeface="+mn-lt"/>
                        <a:ea typeface="新細明體" pitchFamily="18" charset="-120"/>
                      </a:endParaRPr>
                    </a:p>
                  </a:txBody>
                  <a:tcPr horzOverflow="overflow"/>
                </a:tc>
                <a:tc>
                  <a:txBody>
                    <a:bodyPr/>
                    <a:lstStyle>
                      <a:lvl1pPr eaLnBrk="0" hangingPunct="0">
                        <a:lnSpc>
                          <a:spcPct val="90000"/>
                        </a:lnSpc>
                        <a:spcBef>
                          <a:spcPct val="45000"/>
                        </a:spcBef>
                        <a:buClr>
                          <a:schemeClr val="folHlink"/>
                        </a:buClr>
                        <a:buSzPct val="60000"/>
                        <a:buFont typeface="Monotype Sorts" pitchFamily="2" charset="2"/>
                        <a:defRPr sz="2000">
                          <a:solidFill>
                            <a:schemeClr val="tx1"/>
                          </a:solidFill>
                          <a:latin typeface="Times New Roman" panose="02020603050405020304" pitchFamily="18" charset="0"/>
                        </a:defRPr>
                      </a:lvl1pPr>
                      <a:lvl2pPr eaLnBrk="0" hangingPunct="0">
                        <a:lnSpc>
                          <a:spcPct val="90000"/>
                        </a:lnSpc>
                        <a:spcBef>
                          <a:spcPct val="45000"/>
                        </a:spcBef>
                        <a:buClr>
                          <a:schemeClr val="tx1"/>
                        </a:buClr>
                        <a:defRPr>
                          <a:solidFill>
                            <a:schemeClr val="tx1"/>
                          </a:solidFill>
                          <a:latin typeface="Times New Roman" panose="02020603050405020304" pitchFamily="18" charset="0"/>
                        </a:defRPr>
                      </a:lvl2pPr>
                      <a:lvl3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3pPr>
                      <a:lvl4pPr eaLnBrk="0" hangingPunct="0">
                        <a:lnSpc>
                          <a:spcPct val="90000"/>
                        </a:lnSpc>
                        <a:spcBef>
                          <a:spcPct val="45000"/>
                        </a:spcBef>
                        <a:buClr>
                          <a:schemeClr val="tx1"/>
                        </a:buClr>
                        <a:defRPr>
                          <a:solidFill>
                            <a:schemeClr val="tx1"/>
                          </a:solidFill>
                          <a:latin typeface="Times New Roman" panose="02020603050405020304" pitchFamily="18" charset="0"/>
                        </a:defRPr>
                      </a:lvl4pPr>
                      <a:lvl5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5pPr>
                      <a:lvl6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6pPr>
                      <a:lvl7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7pPr>
                      <a:lvl8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8pPr>
                      <a:lvl9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90000"/>
                        </a:lnSpc>
                        <a:spcBef>
                          <a:spcPct val="45000"/>
                        </a:spcBef>
                        <a:spcAft>
                          <a:spcPct val="0"/>
                        </a:spcAft>
                        <a:buClr>
                          <a:schemeClr val="folHlink"/>
                        </a:buClr>
                        <a:buSzPct val="60000"/>
                        <a:buFont typeface="Monotype Sorts" pitchFamily="2" charset="2"/>
                        <a:buNone/>
                        <a:tabLst/>
                      </a:pPr>
                      <a:r>
                        <a:rPr kumimoji="0" lang="en-US" altLang="zh-TW" sz="2000" b="1" u="none" strike="noStrike" cap="none" normalizeH="0" baseline="0" dirty="0" smtClean="0">
                          <a:ln>
                            <a:noFill/>
                          </a:ln>
                          <a:effectLst/>
                          <a:latin typeface="+mn-lt"/>
                        </a:rPr>
                        <a:t>Description</a:t>
                      </a:r>
                      <a:endParaRPr kumimoji="0" lang="en-US" altLang="zh-TW" sz="2000" b="1" i="0" u="none" strike="noStrike" cap="none" normalizeH="0" baseline="0" dirty="0" smtClean="0">
                        <a:ln>
                          <a:noFill/>
                        </a:ln>
                        <a:solidFill>
                          <a:schemeClr val="tx1"/>
                        </a:solidFill>
                        <a:effectLst/>
                        <a:latin typeface="+mn-lt"/>
                        <a:ea typeface="新細明體" pitchFamily="18" charset="-120"/>
                      </a:endParaRPr>
                    </a:p>
                  </a:txBody>
                  <a:tcPr horzOverflow="overflow"/>
                </a:tc>
                <a:extLst>
                  <a:ext uri="{0D108BD9-81ED-4DB2-BD59-A6C34878D82A}">
                    <a16:rowId xmlns:a16="http://schemas.microsoft.com/office/drawing/2014/main" xmlns="" val="10000"/>
                  </a:ext>
                </a:extLst>
              </a:tr>
              <a:tr h="1206818">
                <a:tc>
                  <a:txBody>
                    <a:bodyPr/>
                    <a:lstStyle>
                      <a:lvl1pPr eaLnBrk="0" hangingPunct="0">
                        <a:lnSpc>
                          <a:spcPct val="90000"/>
                        </a:lnSpc>
                        <a:spcBef>
                          <a:spcPct val="45000"/>
                        </a:spcBef>
                        <a:buClr>
                          <a:schemeClr val="folHlink"/>
                        </a:buClr>
                        <a:buSzPct val="60000"/>
                        <a:buFont typeface="Monotype Sorts" pitchFamily="2" charset="2"/>
                        <a:defRPr sz="2000">
                          <a:solidFill>
                            <a:schemeClr val="tx1"/>
                          </a:solidFill>
                          <a:latin typeface="Times New Roman" panose="02020603050405020304" pitchFamily="18" charset="0"/>
                        </a:defRPr>
                      </a:lvl1pPr>
                      <a:lvl2pPr eaLnBrk="0" hangingPunct="0">
                        <a:lnSpc>
                          <a:spcPct val="90000"/>
                        </a:lnSpc>
                        <a:spcBef>
                          <a:spcPct val="45000"/>
                        </a:spcBef>
                        <a:buClr>
                          <a:schemeClr val="tx1"/>
                        </a:buClr>
                        <a:defRPr>
                          <a:solidFill>
                            <a:schemeClr val="tx1"/>
                          </a:solidFill>
                          <a:latin typeface="Times New Roman" panose="02020603050405020304" pitchFamily="18" charset="0"/>
                        </a:defRPr>
                      </a:lvl2pPr>
                      <a:lvl3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3pPr>
                      <a:lvl4pPr eaLnBrk="0" hangingPunct="0">
                        <a:lnSpc>
                          <a:spcPct val="90000"/>
                        </a:lnSpc>
                        <a:spcBef>
                          <a:spcPct val="45000"/>
                        </a:spcBef>
                        <a:buClr>
                          <a:schemeClr val="tx1"/>
                        </a:buClr>
                        <a:defRPr>
                          <a:solidFill>
                            <a:schemeClr val="tx1"/>
                          </a:solidFill>
                          <a:latin typeface="Times New Roman" panose="02020603050405020304" pitchFamily="18" charset="0"/>
                        </a:defRPr>
                      </a:lvl4pPr>
                      <a:lvl5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5pPr>
                      <a:lvl6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6pPr>
                      <a:lvl7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7pPr>
                      <a:lvl8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8pPr>
                      <a:lvl9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90000"/>
                        </a:lnSpc>
                        <a:spcBef>
                          <a:spcPct val="45000"/>
                        </a:spcBef>
                        <a:spcAft>
                          <a:spcPct val="0"/>
                        </a:spcAft>
                        <a:buClr>
                          <a:schemeClr val="folHlink"/>
                        </a:buClr>
                        <a:buSzPct val="60000"/>
                        <a:buFont typeface="Monotype Sorts" pitchFamily="2" charset="2"/>
                        <a:buNone/>
                        <a:tabLst/>
                      </a:pPr>
                      <a:r>
                        <a:rPr kumimoji="0" lang="en-US" altLang="zh-TW" sz="2000" u="none" strike="noStrike" cap="none" normalizeH="0" baseline="0" smtClean="0">
                          <a:ln>
                            <a:noFill/>
                          </a:ln>
                          <a:effectLst/>
                          <a:latin typeface="+mn-lt"/>
                        </a:rPr>
                        <a:t>Continuing change</a:t>
                      </a:r>
                      <a:endParaRPr kumimoji="0" lang="en-US" altLang="zh-TW" sz="2000" b="0" i="0" u="none" strike="noStrike" cap="none" normalizeH="0" baseline="0" smtClean="0">
                        <a:ln>
                          <a:noFill/>
                        </a:ln>
                        <a:solidFill>
                          <a:schemeClr val="tx1"/>
                        </a:solidFill>
                        <a:effectLst/>
                        <a:latin typeface="+mn-lt"/>
                        <a:ea typeface="新細明體" pitchFamily="18" charset="-120"/>
                      </a:endParaRPr>
                    </a:p>
                  </a:txBody>
                  <a:tcPr horzOverflow="overflow"/>
                </a:tc>
                <a:tc>
                  <a:txBody>
                    <a:bodyPr/>
                    <a:lstStyle>
                      <a:lvl1pPr eaLnBrk="0" hangingPunct="0">
                        <a:lnSpc>
                          <a:spcPct val="90000"/>
                        </a:lnSpc>
                        <a:spcBef>
                          <a:spcPct val="45000"/>
                        </a:spcBef>
                        <a:buClr>
                          <a:schemeClr val="folHlink"/>
                        </a:buClr>
                        <a:buSzPct val="60000"/>
                        <a:buFont typeface="Monotype Sorts" pitchFamily="2" charset="2"/>
                        <a:defRPr sz="2000">
                          <a:solidFill>
                            <a:schemeClr val="tx1"/>
                          </a:solidFill>
                          <a:latin typeface="Times New Roman" panose="02020603050405020304" pitchFamily="18" charset="0"/>
                        </a:defRPr>
                      </a:lvl1pPr>
                      <a:lvl2pPr eaLnBrk="0" hangingPunct="0">
                        <a:lnSpc>
                          <a:spcPct val="90000"/>
                        </a:lnSpc>
                        <a:spcBef>
                          <a:spcPct val="45000"/>
                        </a:spcBef>
                        <a:buClr>
                          <a:schemeClr val="tx1"/>
                        </a:buClr>
                        <a:defRPr>
                          <a:solidFill>
                            <a:schemeClr val="tx1"/>
                          </a:solidFill>
                          <a:latin typeface="Times New Roman" panose="02020603050405020304" pitchFamily="18" charset="0"/>
                        </a:defRPr>
                      </a:lvl2pPr>
                      <a:lvl3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3pPr>
                      <a:lvl4pPr eaLnBrk="0" hangingPunct="0">
                        <a:lnSpc>
                          <a:spcPct val="90000"/>
                        </a:lnSpc>
                        <a:spcBef>
                          <a:spcPct val="45000"/>
                        </a:spcBef>
                        <a:buClr>
                          <a:schemeClr val="tx1"/>
                        </a:buClr>
                        <a:defRPr>
                          <a:solidFill>
                            <a:schemeClr val="tx1"/>
                          </a:solidFill>
                          <a:latin typeface="Times New Roman" panose="02020603050405020304" pitchFamily="18" charset="0"/>
                        </a:defRPr>
                      </a:lvl4pPr>
                      <a:lvl5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5pPr>
                      <a:lvl6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6pPr>
                      <a:lvl7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7pPr>
                      <a:lvl8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8pPr>
                      <a:lvl9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90000"/>
                        </a:lnSpc>
                        <a:spcBef>
                          <a:spcPct val="45000"/>
                        </a:spcBef>
                        <a:spcAft>
                          <a:spcPct val="0"/>
                        </a:spcAft>
                        <a:buClr>
                          <a:schemeClr val="folHlink"/>
                        </a:buClr>
                        <a:buSzPct val="60000"/>
                        <a:buFont typeface="Monotype Sorts" pitchFamily="2" charset="2"/>
                        <a:buNone/>
                        <a:tabLst/>
                      </a:pPr>
                      <a:r>
                        <a:rPr kumimoji="0" lang="en-US" altLang="zh-TW" sz="2000" b="1" u="none" strike="noStrike" cap="none" normalizeH="0" baseline="0" dirty="0" smtClean="0">
                          <a:ln>
                            <a:noFill/>
                          </a:ln>
                          <a:solidFill>
                            <a:srgbClr val="0000FF"/>
                          </a:solidFill>
                          <a:effectLst/>
                          <a:latin typeface="+mn-lt"/>
                        </a:rPr>
                        <a:t>A program </a:t>
                      </a:r>
                      <a:r>
                        <a:rPr kumimoji="0" lang="en-US" altLang="zh-TW" sz="2000" u="none" strike="noStrike" cap="none" normalizeH="0" baseline="0" dirty="0" smtClean="0">
                          <a:ln>
                            <a:noFill/>
                          </a:ln>
                          <a:effectLst/>
                          <a:latin typeface="+mn-lt"/>
                        </a:rPr>
                        <a:t>that is used in real-world environment necessarily </a:t>
                      </a:r>
                      <a:r>
                        <a:rPr kumimoji="0" lang="en-US" altLang="zh-TW" sz="2000" b="1" u="none" strike="noStrike" cap="none" normalizeH="0" baseline="0" dirty="0" smtClean="0">
                          <a:ln>
                            <a:noFill/>
                          </a:ln>
                          <a:solidFill>
                            <a:srgbClr val="C00000"/>
                          </a:solidFill>
                          <a:effectLst/>
                          <a:latin typeface="+mn-lt"/>
                        </a:rPr>
                        <a:t>must change </a:t>
                      </a:r>
                      <a:r>
                        <a:rPr kumimoji="0" lang="en-US" altLang="zh-TW" sz="2000" u="none" strike="noStrike" cap="none" normalizeH="0" baseline="0" dirty="0" smtClean="0">
                          <a:ln>
                            <a:noFill/>
                          </a:ln>
                          <a:effectLst/>
                          <a:latin typeface="+mn-lt"/>
                        </a:rPr>
                        <a:t>or become </a:t>
                      </a:r>
                      <a:r>
                        <a:rPr kumimoji="0" lang="en-US" altLang="zh-TW" sz="2000" b="1" u="none" strike="noStrike" kern="1200" cap="none" normalizeH="0" baseline="0" dirty="0" smtClean="0">
                          <a:ln>
                            <a:noFill/>
                          </a:ln>
                          <a:solidFill>
                            <a:schemeClr val="accent6">
                              <a:lumMod val="50000"/>
                            </a:schemeClr>
                          </a:solidFill>
                          <a:effectLst/>
                          <a:latin typeface="+mn-lt"/>
                          <a:ea typeface="+mn-ea"/>
                          <a:cs typeface="+mn-cs"/>
                        </a:rPr>
                        <a:t>progressively less useful in that environment.</a:t>
                      </a:r>
                    </a:p>
                  </a:txBody>
                  <a:tcPr horzOverflow="overflow"/>
                </a:tc>
                <a:extLst>
                  <a:ext uri="{0D108BD9-81ED-4DB2-BD59-A6C34878D82A}">
                    <a16:rowId xmlns:a16="http://schemas.microsoft.com/office/drawing/2014/main" xmlns="" val="10001"/>
                  </a:ext>
                </a:extLst>
              </a:tr>
              <a:tr h="1200150">
                <a:tc>
                  <a:txBody>
                    <a:bodyPr/>
                    <a:lstStyle>
                      <a:lvl1pPr eaLnBrk="0" hangingPunct="0">
                        <a:lnSpc>
                          <a:spcPct val="90000"/>
                        </a:lnSpc>
                        <a:spcBef>
                          <a:spcPct val="45000"/>
                        </a:spcBef>
                        <a:buClr>
                          <a:schemeClr val="folHlink"/>
                        </a:buClr>
                        <a:buSzPct val="60000"/>
                        <a:buFont typeface="Monotype Sorts" pitchFamily="2" charset="2"/>
                        <a:defRPr sz="2000">
                          <a:solidFill>
                            <a:schemeClr val="tx1"/>
                          </a:solidFill>
                          <a:latin typeface="Times New Roman" panose="02020603050405020304" pitchFamily="18" charset="0"/>
                        </a:defRPr>
                      </a:lvl1pPr>
                      <a:lvl2pPr eaLnBrk="0" hangingPunct="0">
                        <a:lnSpc>
                          <a:spcPct val="90000"/>
                        </a:lnSpc>
                        <a:spcBef>
                          <a:spcPct val="45000"/>
                        </a:spcBef>
                        <a:buClr>
                          <a:schemeClr val="tx1"/>
                        </a:buClr>
                        <a:defRPr>
                          <a:solidFill>
                            <a:schemeClr val="tx1"/>
                          </a:solidFill>
                          <a:latin typeface="Times New Roman" panose="02020603050405020304" pitchFamily="18" charset="0"/>
                        </a:defRPr>
                      </a:lvl2pPr>
                      <a:lvl3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3pPr>
                      <a:lvl4pPr eaLnBrk="0" hangingPunct="0">
                        <a:lnSpc>
                          <a:spcPct val="90000"/>
                        </a:lnSpc>
                        <a:spcBef>
                          <a:spcPct val="45000"/>
                        </a:spcBef>
                        <a:buClr>
                          <a:schemeClr val="tx1"/>
                        </a:buClr>
                        <a:defRPr>
                          <a:solidFill>
                            <a:schemeClr val="tx1"/>
                          </a:solidFill>
                          <a:latin typeface="Times New Roman" panose="02020603050405020304" pitchFamily="18" charset="0"/>
                        </a:defRPr>
                      </a:lvl4pPr>
                      <a:lvl5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5pPr>
                      <a:lvl6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6pPr>
                      <a:lvl7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7pPr>
                      <a:lvl8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8pPr>
                      <a:lvl9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90000"/>
                        </a:lnSpc>
                        <a:spcBef>
                          <a:spcPct val="45000"/>
                        </a:spcBef>
                        <a:spcAft>
                          <a:spcPct val="0"/>
                        </a:spcAft>
                        <a:buClr>
                          <a:schemeClr val="folHlink"/>
                        </a:buClr>
                        <a:buSzPct val="60000"/>
                        <a:buFont typeface="Monotype Sorts" pitchFamily="2" charset="2"/>
                        <a:buNone/>
                        <a:tabLst/>
                      </a:pPr>
                      <a:r>
                        <a:rPr kumimoji="0" lang="en-US" altLang="zh-TW" sz="2000" u="none" strike="noStrike" cap="none" normalizeH="0" baseline="0" smtClean="0">
                          <a:ln>
                            <a:noFill/>
                          </a:ln>
                          <a:effectLst/>
                          <a:latin typeface="+mn-lt"/>
                        </a:rPr>
                        <a:t>Increasing complexity </a:t>
                      </a:r>
                      <a:endParaRPr kumimoji="0" lang="en-US" altLang="zh-TW" sz="2000" b="0" i="0" u="none" strike="noStrike" cap="none" normalizeH="0" baseline="0" smtClean="0">
                        <a:ln>
                          <a:noFill/>
                        </a:ln>
                        <a:solidFill>
                          <a:schemeClr val="tx1"/>
                        </a:solidFill>
                        <a:effectLst/>
                        <a:latin typeface="+mn-lt"/>
                        <a:ea typeface="新細明體" pitchFamily="18" charset="-120"/>
                      </a:endParaRPr>
                    </a:p>
                  </a:txBody>
                  <a:tcPr horzOverflow="overflow"/>
                </a:tc>
                <a:tc>
                  <a:txBody>
                    <a:bodyPr/>
                    <a:lstStyle>
                      <a:lvl1pPr eaLnBrk="0" hangingPunct="0">
                        <a:lnSpc>
                          <a:spcPct val="90000"/>
                        </a:lnSpc>
                        <a:spcBef>
                          <a:spcPct val="45000"/>
                        </a:spcBef>
                        <a:buClr>
                          <a:schemeClr val="folHlink"/>
                        </a:buClr>
                        <a:buSzPct val="60000"/>
                        <a:buFont typeface="Monotype Sorts" pitchFamily="2" charset="2"/>
                        <a:defRPr sz="2000">
                          <a:solidFill>
                            <a:schemeClr val="tx1"/>
                          </a:solidFill>
                          <a:latin typeface="Times New Roman" panose="02020603050405020304" pitchFamily="18" charset="0"/>
                        </a:defRPr>
                      </a:lvl1pPr>
                      <a:lvl2pPr eaLnBrk="0" hangingPunct="0">
                        <a:lnSpc>
                          <a:spcPct val="90000"/>
                        </a:lnSpc>
                        <a:spcBef>
                          <a:spcPct val="45000"/>
                        </a:spcBef>
                        <a:buClr>
                          <a:schemeClr val="tx1"/>
                        </a:buClr>
                        <a:defRPr>
                          <a:solidFill>
                            <a:schemeClr val="tx1"/>
                          </a:solidFill>
                          <a:latin typeface="Times New Roman" panose="02020603050405020304" pitchFamily="18" charset="0"/>
                        </a:defRPr>
                      </a:lvl2pPr>
                      <a:lvl3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3pPr>
                      <a:lvl4pPr eaLnBrk="0" hangingPunct="0">
                        <a:lnSpc>
                          <a:spcPct val="90000"/>
                        </a:lnSpc>
                        <a:spcBef>
                          <a:spcPct val="45000"/>
                        </a:spcBef>
                        <a:buClr>
                          <a:schemeClr val="tx1"/>
                        </a:buClr>
                        <a:defRPr>
                          <a:solidFill>
                            <a:schemeClr val="tx1"/>
                          </a:solidFill>
                          <a:latin typeface="Times New Roman" panose="02020603050405020304" pitchFamily="18" charset="0"/>
                        </a:defRPr>
                      </a:lvl4pPr>
                      <a:lvl5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5pPr>
                      <a:lvl6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6pPr>
                      <a:lvl7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7pPr>
                      <a:lvl8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8pPr>
                      <a:lvl9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90000"/>
                        </a:lnSpc>
                        <a:spcBef>
                          <a:spcPct val="45000"/>
                        </a:spcBef>
                        <a:spcAft>
                          <a:spcPct val="0"/>
                        </a:spcAft>
                        <a:buClr>
                          <a:schemeClr val="folHlink"/>
                        </a:buClr>
                        <a:buSzPct val="60000"/>
                        <a:buFont typeface="Monotype Sorts" pitchFamily="2" charset="2"/>
                        <a:buNone/>
                        <a:tabLst/>
                      </a:pPr>
                      <a:r>
                        <a:rPr kumimoji="0" lang="en-US" altLang="zh-TW" sz="2000" u="none" strike="noStrike" cap="none" normalizeH="0" baseline="0" dirty="0" smtClean="0">
                          <a:ln>
                            <a:noFill/>
                          </a:ln>
                          <a:effectLst/>
                          <a:latin typeface="+mn-lt"/>
                        </a:rPr>
                        <a:t>As an evolving program changes, its </a:t>
                      </a:r>
                      <a:r>
                        <a:rPr kumimoji="0" lang="en-US" altLang="zh-TW" sz="2000" b="1" u="none" strike="noStrike" cap="none" normalizeH="0" baseline="0" dirty="0" smtClean="0">
                          <a:ln>
                            <a:noFill/>
                          </a:ln>
                          <a:solidFill>
                            <a:srgbClr val="0000FF"/>
                          </a:solidFill>
                          <a:effectLst/>
                          <a:latin typeface="+mn-lt"/>
                        </a:rPr>
                        <a:t>structure tends to become more complex</a:t>
                      </a:r>
                      <a:r>
                        <a:rPr kumimoji="0" lang="en-US" altLang="zh-TW" sz="2000" u="none" strike="noStrike" cap="none" normalizeH="0" baseline="0" dirty="0" smtClean="0">
                          <a:ln>
                            <a:noFill/>
                          </a:ln>
                          <a:effectLst/>
                          <a:latin typeface="+mn-lt"/>
                        </a:rPr>
                        <a:t>. </a:t>
                      </a:r>
                      <a:r>
                        <a:rPr kumimoji="0" lang="en-US" altLang="zh-TW" sz="2000" b="1" u="none" strike="noStrike" cap="none" normalizeH="0" baseline="0" dirty="0" smtClean="0">
                          <a:ln>
                            <a:noFill/>
                          </a:ln>
                          <a:solidFill>
                            <a:srgbClr val="FF0066"/>
                          </a:solidFill>
                          <a:effectLst/>
                          <a:latin typeface="+mn-lt"/>
                        </a:rPr>
                        <a:t>Extra resources must be devoted </a:t>
                      </a:r>
                      <a:r>
                        <a:rPr kumimoji="0" lang="en-US" altLang="zh-TW" sz="2000" u="none" strike="noStrike" cap="none" normalizeH="0" baseline="0" dirty="0" smtClean="0">
                          <a:ln>
                            <a:noFill/>
                          </a:ln>
                          <a:effectLst/>
                          <a:latin typeface="+mn-lt"/>
                        </a:rPr>
                        <a:t>to </a:t>
                      </a:r>
                      <a:r>
                        <a:rPr kumimoji="0" lang="en-US" altLang="zh-TW" sz="2000" b="1" u="none" strike="noStrike" cap="none" normalizeH="0" baseline="0" dirty="0" smtClean="0">
                          <a:ln>
                            <a:noFill/>
                          </a:ln>
                          <a:solidFill>
                            <a:schemeClr val="accent6">
                              <a:lumMod val="50000"/>
                            </a:schemeClr>
                          </a:solidFill>
                          <a:effectLst/>
                          <a:latin typeface="+mn-lt"/>
                        </a:rPr>
                        <a:t>preserving and simplify the structure.</a:t>
                      </a:r>
                      <a:endParaRPr kumimoji="0" lang="en-US" altLang="zh-TW" sz="2000" b="1" i="0" u="none" strike="noStrike" cap="none" normalizeH="0" baseline="0" dirty="0" smtClean="0">
                        <a:ln>
                          <a:noFill/>
                        </a:ln>
                        <a:solidFill>
                          <a:schemeClr val="accent6">
                            <a:lumMod val="50000"/>
                          </a:schemeClr>
                        </a:solidFill>
                        <a:effectLst/>
                        <a:latin typeface="+mn-lt"/>
                        <a:ea typeface="新細明體" pitchFamily="18" charset="-120"/>
                      </a:endParaRPr>
                    </a:p>
                  </a:txBody>
                  <a:tcPr horzOverflow="overflow"/>
                </a:tc>
                <a:extLst>
                  <a:ext uri="{0D108BD9-81ED-4DB2-BD59-A6C34878D82A}">
                    <a16:rowId xmlns:a16="http://schemas.microsoft.com/office/drawing/2014/main" xmlns="" val="10002"/>
                  </a:ext>
                </a:extLst>
              </a:tr>
            </a:tbl>
          </a:graphicData>
        </a:graphic>
      </p:graphicFrame>
      <p:sp>
        <p:nvSpPr>
          <p:cNvPr id="9233" name="Rectangle 17"/>
          <p:cNvSpPr>
            <a:spLocks noChangeArrowheads="1"/>
          </p:cNvSpPr>
          <p:nvPr/>
        </p:nvSpPr>
        <p:spPr bwMode="auto">
          <a:xfrm>
            <a:off x="585788" y="1822450"/>
            <a:ext cx="81010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lnSpc>
                <a:spcPct val="90000"/>
              </a:lnSpc>
              <a:spcBef>
                <a:spcPct val="45000"/>
              </a:spcBef>
              <a:buClr>
                <a:schemeClr val="folHlink"/>
              </a:buClr>
              <a:buSzPct val="60000"/>
              <a:buFont typeface="Monotype Sorts" pitchFamily="2" charset="2"/>
              <a:buChar char="l"/>
              <a:defRPr sz="2400">
                <a:solidFill>
                  <a:schemeClr val="tx1"/>
                </a:solidFill>
                <a:latin typeface="Times New Roman" panose="02020603050405020304" pitchFamily="18" charset="0"/>
              </a:defRPr>
            </a:lvl1pPr>
            <a:lvl2pPr marL="742950" indent="-285750" eaLnBrk="0" hangingPunct="0">
              <a:lnSpc>
                <a:spcPct val="90000"/>
              </a:lnSpc>
              <a:spcBef>
                <a:spcPct val="45000"/>
              </a:spcBef>
              <a:buClr>
                <a:schemeClr val="tx1"/>
              </a:buClr>
              <a:buChar char="–"/>
              <a:defRPr sz="2000">
                <a:solidFill>
                  <a:schemeClr val="tx1"/>
                </a:solidFill>
                <a:latin typeface="Times New Roman" panose="02020603050405020304" pitchFamily="18" charset="0"/>
              </a:defRPr>
            </a:lvl2pPr>
            <a:lvl3pPr marL="1143000" indent="-228600" eaLnBrk="0" hangingPunct="0">
              <a:lnSpc>
                <a:spcPct val="90000"/>
              </a:lnSpc>
              <a:spcBef>
                <a:spcPct val="45000"/>
              </a:spcBef>
              <a:buClr>
                <a:schemeClr val="folHlink"/>
              </a:buClr>
              <a:buSzPct val="60000"/>
              <a:buFont typeface="Monotype Sorts" pitchFamily="2" charset="2"/>
              <a:buChar char="l"/>
              <a:defRPr sz="2000">
                <a:solidFill>
                  <a:schemeClr val="tx1"/>
                </a:solidFill>
                <a:latin typeface="Times New Roman" panose="02020603050405020304" pitchFamily="18" charset="0"/>
              </a:defRPr>
            </a:lvl3pPr>
            <a:lvl4pPr marL="1600200" indent="-228600" eaLnBrk="0" hangingPunct="0">
              <a:lnSpc>
                <a:spcPct val="90000"/>
              </a:lnSpc>
              <a:spcBef>
                <a:spcPct val="45000"/>
              </a:spcBef>
              <a:buClr>
                <a:schemeClr val="tx1"/>
              </a:buClr>
              <a:buChar char="–"/>
              <a:defRPr sz="2000">
                <a:solidFill>
                  <a:schemeClr val="tx1"/>
                </a:solidFill>
                <a:latin typeface="Times New Roman" panose="02020603050405020304" pitchFamily="18" charset="0"/>
              </a:defRPr>
            </a:lvl4pPr>
            <a:lvl5pPr marL="2057400" indent="-228600" eaLnBrk="0" hangingPunct="0">
              <a:lnSpc>
                <a:spcPct val="90000"/>
              </a:lnSpc>
              <a:spcBef>
                <a:spcPct val="45000"/>
              </a:spcBef>
              <a:buClr>
                <a:schemeClr val="folHlink"/>
              </a:buClr>
              <a:buSzPct val="60000"/>
              <a:buFont typeface="Monotype Sorts" pitchFamily="2" charset="2"/>
              <a:buChar char="l"/>
              <a:defRPr sz="2000">
                <a:solidFill>
                  <a:schemeClr val="tx1"/>
                </a:solidFill>
                <a:latin typeface="Times New Roman" panose="02020603050405020304" pitchFamily="18" charset="0"/>
              </a:defRPr>
            </a:lvl5pPr>
            <a:lvl6pPr marL="2514600" indent="-228600" eaLnBrk="0" fontAlgn="base" hangingPunct="0">
              <a:lnSpc>
                <a:spcPct val="90000"/>
              </a:lnSpc>
              <a:spcBef>
                <a:spcPct val="45000"/>
              </a:spcBef>
              <a:spcAft>
                <a:spcPct val="0"/>
              </a:spcAft>
              <a:buClr>
                <a:schemeClr val="folHlink"/>
              </a:buClr>
              <a:buSzPct val="60000"/>
              <a:buFont typeface="Monotype Sorts" pitchFamily="2" charset="2"/>
              <a:buChar char="l"/>
              <a:defRPr sz="2000">
                <a:solidFill>
                  <a:schemeClr val="tx1"/>
                </a:solidFill>
                <a:latin typeface="Times New Roman" panose="02020603050405020304" pitchFamily="18" charset="0"/>
              </a:defRPr>
            </a:lvl6pPr>
            <a:lvl7pPr marL="2971800" indent="-228600" eaLnBrk="0" fontAlgn="base" hangingPunct="0">
              <a:lnSpc>
                <a:spcPct val="90000"/>
              </a:lnSpc>
              <a:spcBef>
                <a:spcPct val="45000"/>
              </a:spcBef>
              <a:spcAft>
                <a:spcPct val="0"/>
              </a:spcAft>
              <a:buClr>
                <a:schemeClr val="folHlink"/>
              </a:buClr>
              <a:buSzPct val="60000"/>
              <a:buFont typeface="Monotype Sorts" pitchFamily="2" charset="2"/>
              <a:buChar char="l"/>
              <a:defRPr sz="2000">
                <a:solidFill>
                  <a:schemeClr val="tx1"/>
                </a:solidFill>
                <a:latin typeface="Times New Roman" panose="02020603050405020304" pitchFamily="18" charset="0"/>
              </a:defRPr>
            </a:lvl7pPr>
            <a:lvl8pPr marL="3429000" indent="-228600" eaLnBrk="0" fontAlgn="base" hangingPunct="0">
              <a:lnSpc>
                <a:spcPct val="90000"/>
              </a:lnSpc>
              <a:spcBef>
                <a:spcPct val="45000"/>
              </a:spcBef>
              <a:spcAft>
                <a:spcPct val="0"/>
              </a:spcAft>
              <a:buClr>
                <a:schemeClr val="folHlink"/>
              </a:buClr>
              <a:buSzPct val="60000"/>
              <a:buFont typeface="Monotype Sorts" pitchFamily="2" charset="2"/>
              <a:buChar char="l"/>
              <a:defRPr sz="2000">
                <a:solidFill>
                  <a:schemeClr val="tx1"/>
                </a:solidFill>
                <a:latin typeface="Times New Roman" panose="02020603050405020304" pitchFamily="18" charset="0"/>
              </a:defRPr>
            </a:lvl8pPr>
            <a:lvl9pPr marL="3886200" indent="-228600" eaLnBrk="0" fontAlgn="base" hangingPunct="0">
              <a:lnSpc>
                <a:spcPct val="90000"/>
              </a:lnSpc>
              <a:spcBef>
                <a:spcPct val="45000"/>
              </a:spcBef>
              <a:spcAft>
                <a:spcPct val="0"/>
              </a:spcAft>
              <a:buClr>
                <a:schemeClr val="folHlink"/>
              </a:buClr>
              <a:buSzPct val="60000"/>
              <a:buFont typeface="Monotype Sorts" pitchFamily="2" charset="2"/>
              <a:buChar char="l"/>
              <a:defRPr sz="2000">
                <a:solidFill>
                  <a:schemeClr val="tx1"/>
                </a:solidFill>
                <a:latin typeface="Times New Roman" panose="02020603050405020304" pitchFamily="18" charset="0"/>
              </a:defRPr>
            </a:lvl9pPr>
          </a:lstStyle>
          <a:p>
            <a:r>
              <a:rPr kumimoji="0" lang="en-US" altLang="zh-TW" sz="2000" dirty="0">
                <a:latin typeface="+mn-lt"/>
              </a:rPr>
              <a:t>Program evolution dynamic is the study of system </a:t>
            </a:r>
            <a:r>
              <a:rPr lang="en-US" altLang="zh-TW" sz="2000" dirty="0">
                <a:latin typeface="+mn-lt"/>
              </a:rPr>
              <a:t>change (Lehman and </a:t>
            </a:r>
            <a:r>
              <a:rPr lang="en-US" altLang="zh-TW" sz="2000" dirty="0" err="1" smtClean="0">
                <a:latin typeface="+mn-lt"/>
              </a:rPr>
              <a:t>Belady</a:t>
            </a:r>
            <a:r>
              <a:rPr lang="en-US" altLang="zh-TW" sz="2000" dirty="0" smtClean="0">
                <a:latin typeface="+mn-lt"/>
              </a:rPr>
              <a:t>). </a:t>
            </a:r>
            <a:endParaRPr kumimoji="0" lang="en-US" altLang="zh-TW" sz="2000" dirty="0">
              <a:latin typeface="+mn-lt"/>
            </a:endParaRPr>
          </a:p>
        </p:txBody>
      </p:sp>
    </p:spTree>
    <p:extLst>
      <p:ext uri="{BB962C8B-B14F-4D97-AF65-F5344CB8AC3E}">
        <p14:creationId xmlns:p14="http://schemas.microsoft.com/office/powerpoint/2010/main" val="122582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a:ea typeface="新細明體" pitchFamily="18" charset="-120"/>
              </a:rPr>
              <a:t>Program Evolution Dynamic (cont’d)</a:t>
            </a:r>
          </a:p>
        </p:txBody>
      </p:sp>
      <p:graphicFrame>
        <p:nvGraphicFramePr>
          <p:cNvPr id="10243" name="Group 3"/>
          <p:cNvGraphicFramePr>
            <a:graphicFrameLocks noGrp="1"/>
          </p:cNvGraphicFramePr>
          <p:nvPr>
            <p:ph idx="1"/>
            <p:extLst>
              <p:ext uri="{D42A27DB-BD31-4B8C-83A1-F6EECF244321}">
                <p14:modId xmlns:p14="http://schemas.microsoft.com/office/powerpoint/2010/main" val="2286163850"/>
              </p:ext>
            </p:extLst>
          </p:nvPr>
        </p:nvGraphicFramePr>
        <p:xfrm>
          <a:off x="633413" y="1781874"/>
          <a:ext cx="8101014" cy="4189158"/>
        </p:xfrm>
        <a:graphic>
          <a:graphicData uri="http://schemas.openxmlformats.org/drawingml/2006/table">
            <a:tbl>
              <a:tblPr>
                <a:tableStyleId>{5940675A-B579-460E-94D1-54222C63F5DA}</a:tableStyleId>
              </a:tblPr>
              <a:tblGrid>
                <a:gridCol w="2024062">
                  <a:extLst>
                    <a:ext uri="{9D8B030D-6E8A-4147-A177-3AD203B41FA5}">
                      <a16:colId xmlns:a16="http://schemas.microsoft.com/office/drawing/2014/main" xmlns="" val="20000"/>
                    </a:ext>
                  </a:extLst>
                </a:gridCol>
                <a:gridCol w="6076952">
                  <a:extLst>
                    <a:ext uri="{9D8B030D-6E8A-4147-A177-3AD203B41FA5}">
                      <a16:colId xmlns:a16="http://schemas.microsoft.com/office/drawing/2014/main" xmlns="" val="20001"/>
                    </a:ext>
                  </a:extLst>
                </a:gridCol>
              </a:tblGrid>
              <a:tr h="182563">
                <a:tc>
                  <a:txBody>
                    <a:bodyPr/>
                    <a:lstStyle>
                      <a:lvl1pPr eaLnBrk="0" hangingPunct="0">
                        <a:lnSpc>
                          <a:spcPct val="90000"/>
                        </a:lnSpc>
                        <a:spcBef>
                          <a:spcPct val="45000"/>
                        </a:spcBef>
                        <a:buClr>
                          <a:schemeClr val="folHlink"/>
                        </a:buClr>
                        <a:buSzPct val="60000"/>
                        <a:buFont typeface="Monotype Sorts" pitchFamily="2" charset="2"/>
                        <a:defRPr sz="2000">
                          <a:solidFill>
                            <a:schemeClr val="tx1"/>
                          </a:solidFill>
                          <a:latin typeface="Times New Roman" panose="02020603050405020304" pitchFamily="18" charset="0"/>
                        </a:defRPr>
                      </a:lvl1pPr>
                      <a:lvl2pPr eaLnBrk="0" hangingPunct="0">
                        <a:lnSpc>
                          <a:spcPct val="90000"/>
                        </a:lnSpc>
                        <a:spcBef>
                          <a:spcPct val="45000"/>
                        </a:spcBef>
                        <a:buClr>
                          <a:schemeClr val="tx1"/>
                        </a:buClr>
                        <a:defRPr>
                          <a:solidFill>
                            <a:schemeClr val="tx1"/>
                          </a:solidFill>
                          <a:latin typeface="Times New Roman" panose="02020603050405020304" pitchFamily="18" charset="0"/>
                        </a:defRPr>
                      </a:lvl2pPr>
                      <a:lvl3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3pPr>
                      <a:lvl4pPr eaLnBrk="0" hangingPunct="0">
                        <a:lnSpc>
                          <a:spcPct val="90000"/>
                        </a:lnSpc>
                        <a:spcBef>
                          <a:spcPct val="45000"/>
                        </a:spcBef>
                        <a:buClr>
                          <a:schemeClr val="tx1"/>
                        </a:buClr>
                        <a:defRPr>
                          <a:solidFill>
                            <a:schemeClr val="tx1"/>
                          </a:solidFill>
                          <a:latin typeface="Times New Roman" panose="02020603050405020304" pitchFamily="18" charset="0"/>
                        </a:defRPr>
                      </a:lvl4pPr>
                      <a:lvl5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5pPr>
                      <a:lvl6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6pPr>
                      <a:lvl7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7pPr>
                      <a:lvl8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8pPr>
                      <a:lvl9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90000"/>
                        </a:lnSpc>
                        <a:spcBef>
                          <a:spcPct val="45000"/>
                        </a:spcBef>
                        <a:spcAft>
                          <a:spcPct val="0"/>
                        </a:spcAft>
                        <a:buClr>
                          <a:schemeClr val="folHlink"/>
                        </a:buClr>
                        <a:buSzPct val="60000"/>
                        <a:buFont typeface="Monotype Sorts" pitchFamily="2" charset="2"/>
                        <a:buNone/>
                        <a:tabLst/>
                      </a:pPr>
                      <a:r>
                        <a:rPr kumimoji="0" lang="en-US" altLang="zh-TW" sz="2000" b="1" u="none" strike="noStrike" cap="none" normalizeH="0" baseline="0" dirty="0" smtClean="0">
                          <a:ln>
                            <a:noFill/>
                          </a:ln>
                          <a:effectLst/>
                          <a:latin typeface="+mn-lt"/>
                        </a:rPr>
                        <a:t>Law</a:t>
                      </a:r>
                      <a:endParaRPr kumimoji="0" lang="en-US" altLang="zh-TW" sz="2000" b="1" i="0" u="none" strike="noStrike" cap="none" normalizeH="0" baseline="0" dirty="0" smtClean="0">
                        <a:ln>
                          <a:noFill/>
                        </a:ln>
                        <a:solidFill>
                          <a:schemeClr val="tx1"/>
                        </a:solidFill>
                        <a:effectLst/>
                        <a:latin typeface="+mn-lt"/>
                        <a:ea typeface="新細明體" pitchFamily="18" charset="-120"/>
                      </a:endParaRPr>
                    </a:p>
                  </a:txBody>
                  <a:tcPr horzOverflow="overflow"/>
                </a:tc>
                <a:tc>
                  <a:txBody>
                    <a:bodyPr/>
                    <a:lstStyle>
                      <a:lvl1pPr eaLnBrk="0" hangingPunct="0">
                        <a:lnSpc>
                          <a:spcPct val="90000"/>
                        </a:lnSpc>
                        <a:spcBef>
                          <a:spcPct val="45000"/>
                        </a:spcBef>
                        <a:buClr>
                          <a:schemeClr val="folHlink"/>
                        </a:buClr>
                        <a:buSzPct val="60000"/>
                        <a:buFont typeface="Monotype Sorts" pitchFamily="2" charset="2"/>
                        <a:defRPr sz="2000">
                          <a:solidFill>
                            <a:schemeClr val="tx1"/>
                          </a:solidFill>
                          <a:latin typeface="Times New Roman" panose="02020603050405020304" pitchFamily="18" charset="0"/>
                        </a:defRPr>
                      </a:lvl1pPr>
                      <a:lvl2pPr eaLnBrk="0" hangingPunct="0">
                        <a:lnSpc>
                          <a:spcPct val="90000"/>
                        </a:lnSpc>
                        <a:spcBef>
                          <a:spcPct val="45000"/>
                        </a:spcBef>
                        <a:buClr>
                          <a:schemeClr val="tx1"/>
                        </a:buClr>
                        <a:defRPr>
                          <a:solidFill>
                            <a:schemeClr val="tx1"/>
                          </a:solidFill>
                          <a:latin typeface="Times New Roman" panose="02020603050405020304" pitchFamily="18" charset="0"/>
                        </a:defRPr>
                      </a:lvl2pPr>
                      <a:lvl3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3pPr>
                      <a:lvl4pPr eaLnBrk="0" hangingPunct="0">
                        <a:lnSpc>
                          <a:spcPct val="90000"/>
                        </a:lnSpc>
                        <a:spcBef>
                          <a:spcPct val="45000"/>
                        </a:spcBef>
                        <a:buClr>
                          <a:schemeClr val="tx1"/>
                        </a:buClr>
                        <a:defRPr>
                          <a:solidFill>
                            <a:schemeClr val="tx1"/>
                          </a:solidFill>
                          <a:latin typeface="Times New Roman" panose="02020603050405020304" pitchFamily="18" charset="0"/>
                        </a:defRPr>
                      </a:lvl4pPr>
                      <a:lvl5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5pPr>
                      <a:lvl6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6pPr>
                      <a:lvl7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7pPr>
                      <a:lvl8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8pPr>
                      <a:lvl9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90000"/>
                        </a:lnSpc>
                        <a:spcBef>
                          <a:spcPct val="45000"/>
                        </a:spcBef>
                        <a:spcAft>
                          <a:spcPct val="0"/>
                        </a:spcAft>
                        <a:buClr>
                          <a:schemeClr val="folHlink"/>
                        </a:buClr>
                        <a:buSzPct val="60000"/>
                        <a:buFont typeface="Monotype Sorts" pitchFamily="2" charset="2"/>
                        <a:buNone/>
                        <a:tabLst/>
                      </a:pPr>
                      <a:r>
                        <a:rPr kumimoji="0" lang="en-US" altLang="zh-TW" sz="2000" b="1" u="none" strike="noStrike" cap="none" normalizeH="0" baseline="0" dirty="0" smtClean="0">
                          <a:ln>
                            <a:noFill/>
                          </a:ln>
                          <a:effectLst/>
                          <a:latin typeface="+mn-lt"/>
                        </a:rPr>
                        <a:t>Description</a:t>
                      </a:r>
                      <a:endParaRPr kumimoji="0" lang="en-US" altLang="zh-TW" sz="2000" b="1" i="0" u="none" strike="noStrike" cap="none" normalizeH="0" baseline="0" dirty="0" smtClean="0">
                        <a:ln>
                          <a:noFill/>
                        </a:ln>
                        <a:solidFill>
                          <a:schemeClr val="tx1"/>
                        </a:solidFill>
                        <a:effectLst/>
                        <a:latin typeface="+mn-lt"/>
                        <a:ea typeface="新細明體" pitchFamily="18" charset="-120"/>
                      </a:endParaRPr>
                    </a:p>
                  </a:txBody>
                  <a:tcPr horzOverflow="overflow"/>
                </a:tc>
                <a:extLst>
                  <a:ext uri="{0D108BD9-81ED-4DB2-BD59-A6C34878D82A}">
                    <a16:rowId xmlns:a16="http://schemas.microsoft.com/office/drawing/2014/main" xmlns="" val="10000"/>
                  </a:ext>
                </a:extLst>
              </a:tr>
              <a:tr h="1465961">
                <a:tc>
                  <a:txBody>
                    <a:bodyPr/>
                    <a:lstStyle>
                      <a:lvl1pPr eaLnBrk="0" hangingPunct="0">
                        <a:lnSpc>
                          <a:spcPct val="90000"/>
                        </a:lnSpc>
                        <a:spcBef>
                          <a:spcPct val="45000"/>
                        </a:spcBef>
                        <a:buClr>
                          <a:schemeClr val="folHlink"/>
                        </a:buClr>
                        <a:buSzPct val="60000"/>
                        <a:buFont typeface="Monotype Sorts" pitchFamily="2" charset="2"/>
                        <a:defRPr sz="2000">
                          <a:solidFill>
                            <a:schemeClr val="tx1"/>
                          </a:solidFill>
                          <a:latin typeface="Times New Roman" panose="02020603050405020304" pitchFamily="18" charset="0"/>
                        </a:defRPr>
                      </a:lvl1pPr>
                      <a:lvl2pPr eaLnBrk="0" hangingPunct="0">
                        <a:lnSpc>
                          <a:spcPct val="90000"/>
                        </a:lnSpc>
                        <a:spcBef>
                          <a:spcPct val="45000"/>
                        </a:spcBef>
                        <a:buClr>
                          <a:schemeClr val="tx1"/>
                        </a:buClr>
                        <a:defRPr>
                          <a:solidFill>
                            <a:schemeClr val="tx1"/>
                          </a:solidFill>
                          <a:latin typeface="Times New Roman" panose="02020603050405020304" pitchFamily="18" charset="0"/>
                        </a:defRPr>
                      </a:lvl2pPr>
                      <a:lvl3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3pPr>
                      <a:lvl4pPr eaLnBrk="0" hangingPunct="0">
                        <a:lnSpc>
                          <a:spcPct val="90000"/>
                        </a:lnSpc>
                        <a:spcBef>
                          <a:spcPct val="45000"/>
                        </a:spcBef>
                        <a:buClr>
                          <a:schemeClr val="tx1"/>
                        </a:buClr>
                        <a:defRPr>
                          <a:solidFill>
                            <a:schemeClr val="tx1"/>
                          </a:solidFill>
                          <a:latin typeface="Times New Roman" panose="02020603050405020304" pitchFamily="18" charset="0"/>
                        </a:defRPr>
                      </a:lvl4pPr>
                      <a:lvl5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5pPr>
                      <a:lvl6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6pPr>
                      <a:lvl7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7pPr>
                      <a:lvl8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8pPr>
                      <a:lvl9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90000"/>
                        </a:lnSpc>
                        <a:spcBef>
                          <a:spcPct val="45000"/>
                        </a:spcBef>
                        <a:spcAft>
                          <a:spcPct val="0"/>
                        </a:spcAft>
                        <a:buClr>
                          <a:schemeClr val="folHlink"/>
                        </a:buClr>
                        <a:buSzPct val="60000"/>
                        <a:buFont typeface="Monotype Sorts" pitchFamily="2" charset="2"/>
                        <a:buNone/>
                        <a:tabLst/>
                      </a:pPr>
                      <a:r>
                        <a:rPr kumimoji="0" lang="en-US" altLang="zh-TW" sz="2000" u="none" strike="noStrike" cap="none" normalizeH="0" baseline="0" smtClean="0">
                          <a:ln>
                            <a:noFill/>
                          </a:ln>
                          <a:effectLst/>
                          <a:latin typeface="+mn-lt"/>
                        </a:rPr>
                        <a:t>Large program evolution</a:t>
                      </a:r>
                      <a:endParaRPr kumimoji="0" lang="en-US" altLang="zh-TW" sz="2000" b="0" i="0" u="none" strike="noStrike" cap="none" normalizeH="0" baseline="0" smtClean="0">
                        <a:ln>
                          <a:noFill/>
                        </a:ln>
                        <a:solidFill>
                          <a:schemeClr val="tx1"/>
                        </a:solidFill>
                        <a:effectLst/>
                        <a:latin typeface="+mn-lt"/>
                        <a:ea typeface="新細明體" pitchFamily="18" charset="-120"/>
                      </a:endParaRPr>
                    </a:p>
                  </a:txBody>
                  <a:tcPr horzOverflow="overflow"/>
                </a:tc>
                <a:tc>
                  <a:txBody>
                    <a:bodyPr/>
                    <a:lstStyle>
                      <a:lvl1pPr eaLnBrk="0" hangingPunct="0">
                        <a:lnSpc>
                          <a:spcPct val="90000"/>
                        </a:lnSpc>
                        <a:spcBef>
                          <a:spcPct val="45000"/>
                        </a:spcBef>
                        <a:buClr>
                          <a:schemeClr val="folHlink"/>
                        </a:buClr>
                        <a:buSzPct val="60000"/>
                        <a:buFont typeface="Monotype Sorts" pitchFamily="2" charset="2"/>
                        <a:defRPr sz="2000">
                          <a:solidFill>
                            <a:schemeClr val="tx1"/>
                          </a:solidFill>
                          <a:latin typeface="Times New Roman" panose="02020603050405020304" pitchFamily="18" charset="0"/>
                        </a:defRPr>
                      </a:lvl1pPr>
                      <a:lvl2pPr eaLnBrk="0" hangingPunct="0">
                        <a:lnSpc>
                          <a:spcPct val="90000"/>
                        </a:lnSpc>
                        <a:spcBef>
                          <a:spcPct val="45000"/>
                        </a:spcBef>
                        <a:buClr>
                          <a:schemeClr val="tx1"/>
                        </a:buClr>
                        <a:defRPr>
                          <a:solidFill>
                            <a:schemeClr val="tx1"/>
                          </a:solidFill>
                          <a:latin typeface="Times New Roman" panose="02020603050405020304" pitchFamily="18" charset="0"/>
                        </a:defRPr>
                      </a:lvl2pPr>
                      <a:lvl3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3pPr>
                      <a:lvl4pPr eaLnBrk="0" hangingPunct="0">
                        <a:lnSpc>
                          <a:spcPct val="90000"/>
                        </a:lnSpc>
                        <a:spcBef>
                          <a:spcPct val="45000"/>
                        </a:spcBef>
                        <a:buClr>
                          <a:schemeClr val="tx1"/>
                        </a:buClr>
                        <a:defRPr>
                          <a:solidFill>
                            <a:schemeClr val="tx1"/>
                          </a:solidFill>
                          <a:latin typeface="Times New Roman" panose="02020603050405020304" pitchFamily="18" charset="0"/>
                        </a:defRPr>
                      </a:lvl4pPr>
                      <a:lvl5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5pPr>
                      <a:lvl6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6pPr>
                      <a:lvl7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7pPr>
                      <a:lvl8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8pPr>
                      <a:lvl9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90000"/>
                        </a:lnSpc>
                        <a:spcBef>
                          <a:spcPct val="45000"/>
                        </a:spcBef>
                        <a:spcAft>
                          <a:spcPct val="0"/>
                        </a:spcAft>
                        <a:buClr>
                          <a:schemeClr val="folHlink"/>
                        </a:buClr>
                        <a:buSzPct val="60000"/>
                        <a:buFont typeface="Monotype Sorts" pitchFamily="2" charset="2"/>
                        <a:buNone/>
                        <a:tabLst/>
                      </a:pPr>
                      <a:r>
                        <a:rPr kumimoji="0" lang="en-US" altLang="zh-TW" sz="2000" u="none" strike="noStrike" cap="none" normalizeH="0" baseline="0" dirty="0" smtClean="0">
                          <a:ln>
                            <a:noFill/>
                          </a:ln>
                          <a:effectLst/>
                          <a:latin typeface="+mn-lt"/>
                        </a:rPr>
                        <a:t>Program evolution is </a:t>
                      </a:r>
                      <a:r>
                        <a:rPr kumimoji="0" lang="en-US" altLang="zh-TW" sz="2000" b="1" u="none" strike="noStrike" cap="none" normalizeH="0" baseline="0" dirty="0" smtClean="0">
                          <a:ln>
                            <a:noFill/>
                          </a:ln>
                          <a:solidFill>
                            <a:srgbClr val="0000FF"/>
                          </a:solidFill>
                          <a:effectLst/>
                          <a:latin typeface="+mn-lt"/>
                        </a:rPr>
                        <a:t>self-regulation process</a:t>
                      </a:r>
                      <a:r>
                        <a:rPr kumimoji="0" lang="en-US" altLang="zh-TW" sz="2000" u="none" strike="noStrike" cap="none" normalizeH="0" baseline="0" dirty="0" smtClean="0">
                          <a:ln>
                            <a:noFill/>
                          </a:ln>
                          <a:effectLst/>
                          <a:latin typeface="+mn-lt"/>
                        </a:rPr>
                        <a:t>. System attributes such as size, time between release and the number of report errors are approximately invariant for each system release</a:t>
                      </a:r>
                      <a:endParaRPr kumimoji="0" lang="en-US" altLang="zh-TW" sz="2000" b="0" i="0" u="none" strike="noStrike" cap="none" normalizeH="0" baseline="0" dirty="0" smtClean="0">
                        <a:ln>
                          <a:noFill/>
                        </a:ln>
                        <a:solidFill>
                          <a:schemeClr val="tx1"/>
                        </a:solidFill>
                        <a:effectLst/>
                        <a:latin typeface="+mn-lt"/>
                        <a:ea typeface="新細明體" pitchFamily="18" charset="-120"/>
                      </a:endParaRPr>
                    </a:p>
                  </a:txBody>
                  <a:tcPr horzOverflow="overflow"/>
                </a:tc>
                <a:extLst>
                  <a:ext uri="{0D108BD9-81ED-4DB2-BD59-A6C34878D82A}">
                    <a16:rowId xmlns:a16="http://schemas.microsoft.com/office/drawing/2014/main" xmlns="" val="10001"/>
                  </a:ext>
                </a:extLst>
              </a:tr>
              <a:tr h="1257300">
                <a:tc>
                  <a:txBody>
                    <a:bodyPr/>
                    <a:lstStyle>
                      <a:lvl1pPr eaLnBrk="0" hangingPunct="0">
                        <a:lnSpc>
                          <a:spcPct val="90000"/>
                        </a:lnSpc>
                        <a:spcBef>
                          <a:spcPct val="45000"/>
                        </a:spcBef>
                        <a:buClr>
                          <a:schemeClr val="folHlink"/>
                        </a:buClr>
                        <a:buSzPct val="60000"/>
                        <a:buFont typeface="Monotype Sorts" pitchFamily="2" charset="2"/>
                        <a:defRPr sz="2000">
                          <a:solidFill>
                            <a:schemeClr val="tx1"/>
                          </a:solidFill>
                          <a:latin typeface="Times New Roman" panose="02020603050405020304" pitchFamily="18" charset="0"/>
                        </a:defRPr>
                      </a:lvl1pPr>
                      <a:lvl2pPr eaLnBrk="0" hangingPunct="0">
                        <a:lnSpc>
                          <a:spcPct val="90000"/>
                        </a:lnSpc>
                        <a:spcBef>
                          <a:spcPct val="45000"/>
                        </a:spcBef>
                        <a:buClr>
                          <a:schemeClr val="tx1"/>
                        </a:buClr>
                        <a:defRPr>
                          <a:solidFill>
                            <a:schemeClr val="tx1"/>
                          </a:solidFill>
                          <a:latin typeface="Times New Roman" panose="02020603050405020304" pitchFamily="18" charset="0"/>
                        </a:defRPr>
                      </a:lvl2pPr>
                      <a:lvl3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3pPr>
                      <a:lvl4pPr eaLnBrk="0" hangingPunct="0">
                        <a:lnSpc>
                          <a:spcPct val="90000"/>
                        </a:lnSpc>
                        <a:spcBef>
                          <a:spcPct val="45000"/>
                        </a:spcBef>
                        <a:buClr>
                          <a:schemeClr val="tx1"/>
                        </a:buClr>
                        <a:defRPr>
                          <a:solidFill>
                            <a:schemeClr val="tx1"/>
                          </a:solidFill>
                          <a:latin typeface="Times New Roman" panose="02020603050405020304" pitchFamily="18" charset="0"/>
                        </a:defRPr>
                      </a:lvl4pPr>
                      <a:lvl5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5pPr>
                      <a:lvl6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6pPr>
                      <a:lvl7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7pPr>
                      <a:lvl8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8pPr>
                      <a:lvl9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90000"/>
                        </a:lnSpc>
                        <a:spcBef>
                          <a:spcPct val="45000"/>
                        </a:spcBef>
                        <a:spcAft>
                          <a:spcPct val="0"/>
                        </a:spcAft>
                        <a:buClr>
                          <a:schemeClr val="folHlink"/>
                        </a:buClr>
                        <a:buSzPct val="60000"/>
                        <a:buFont typeface="Monotype Sorts" pitchFamily="2" charset="2"/>
                        <a:buNone/>
                        <a:tabLst/>
                      </a:pPr>
                      <a:r>
                        <a:rPr kumimoji="0" lang="en-US" altLang="zh-TW" sz="2000" u="none" strike="noStrike" cap="none" normalizeH="0" baseline="0" dirty="0" smtClean="0">
                          <a:ln>
                            <a:noFill/>
                          </a:ln>
                          <a:effectLst/>
                          <a:latin typeface="+mn-lt"/>
                        </a:rPr>
                        <a:t>Organizational stability</a:t>
                      </a:r>
                      <a:endParaRPr kumimoji="0" lang="en-US" altLang="zh-TW" sz="2000" b="0" i="0" u="none" strike="noStrike" cap="none" normalizeH="0" baseline="0" dirty="0" smtClean="0">
                        <a:ln>
                          <a:noFill/>
                        </a:ln>
                        <a:solidFill>
                          <a:schemeClr val="tx1"/>
                        </a:solidFill>
                        <a:effectLst/>
                        <a:latin typeface="+mn-lt"/>
                        <a:ea typeface="新細明體" pitchFamily="18" charset="-120"/>
                      </a:endParaRPr>
                    </a:p>
                  </a:txBody>
                  <a:tcPr horzOverflow="overflow"/>
                </a:tc>
                <a:tc>
                  <a:txBody>
                    <a:bodyPr/>
                    <a:lstStyle>
                      <a:lvl1pPr eaLnBrk="0" hangingPunct="0">
                        <a:lnSpc>
                          <a:spcPct val="90000"/>
                        </a:lnSpc>
                        <a:spcBef>
                          <a:spcPct val="45000"/>
                        </a:spcBef>
                        <a:buClr>
                          <a:schemeClr val="folHlink"/>
                        </a:buClr>
                        <a:buSzPct val="60000"/>
                        <a:buFont typeface="Monotype Sorts" pitchFamily="2" charset="2"/>
                        <a:defRPr sz="2000">
                          <a:solidFill>
                            <a:schemeClr val="tx1"/>
                          </a:solidFill>
                          <a:latin typeface="Times New Roman" panose="02020603050405020304" pitchFamily="18" charset="0"/>
                        </a:defRPr>
                      </a:lvl1pPr>
                      <a:lvl2pPr eaLnBrk="0" hangingPunct="0">
                        <a:lnSpc>
                          <a:spcPct val="90000"/>
                        </a:lnSpc>
                        <a:spcBef>
                          <a:spcPct val="45000"/>
                        </a:spcBef>
                        <a:buClr>
                          <a:schemeClr val="tx1"/>
                        </a:buClr>
                        <a:defRPr>
                          <a:solidFill>
                            <a:schemeClr val="tx1"/>
                          </a:solidFill>
                          <a:latin typeface="Times New Roman" panose="02020603050405020304" pitchFamily="18" charset="0"/>
                        </a:defRPr>
                      </a:lvl2pPr>
                      <a:lvl3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3pPr>
                      <a:lvl4pPr eaLnBrk="0" hangingPunct="0">
                        <a:lnSpc>
                          <a:spcPct val="90000"/>
                        </a:lnSpc>
                        <a:spcBef>
                          <a:spcPct val="45000"/>
                        </a:spcBef>
                        <a:buClr>
                          <a:schemeClr val="tx1"/>
                        </a:buClr>
                        <a:defRPr>
                          <a:solidFill>
                            <a:schemeClr val="tx1"/>
                          </a:solidFill>
                          <a:latin typeface="Times New Roman" panose="02020603050405020304" pitchFamily="18" charset="0"/>
                        </a:defRPr>
                      </a:lvl4pPr>
                      <a:lvl5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5pPr>
                      <a:lvl6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6pPr>
                      <a:lvl7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7pPr>
                      <a:lvl8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8pPr>
                      <a:lvl9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90000"/>
                        </a:lnSpc>
                        <a:spcBef>
                          <a:spcPct val="45000"/>
                        </a:spcBef>
                        <a:spcAft>
                          <a:spcPct val="0"/>
                        </a:spcAft>
                        <a:buClr>
                          <a:schemeClr val="folHlink"/>
                        </a:buClr>
                        <a:buSzPct val="60000"/>
                        <a:buFont typeface="Monotype Sorts" pitchFamily="2" charset="2"/>
                        <a:buNone/>
                        <a:tabLst/>
                      </a:pPr>
                      <a:r>
                        <a:rPr kumimoji="0" lang="en-US" altLang="zh-TW" sz="2000" u="none" strike="noStrike" cap="none" normalizeH="0" baseline="0" dirty="0" smtClean="0">
                          <a:ln>
                            <a:noFill/>
                          </a:ln>
                          <a:effectLst/>
                          <a:latin typeface="+mn-lt"/>
                        </a:rPr>
                        <a:t>Over a program’s lifetime, its </a:t>
                      </a:r>
                      <a:r>
                        <a:rPr kumimoji="0" lang="en-US" altLang="zh-TW" sz="2000" b="1" i="1" u="none" strike="noStrike" cap="none" normalizeH="0" baseline="0" dirty="0" smtClean="0">
                          <a:ln>
                            <a:noFill/>
                          </a:ln>
                          <a:effectLst/>
                          <a:latin typeface="+mn-lt"/>
                        </a:rPr>
                        <a:t>rate of development is </a:t>
                      </a:r>
                      <a:r>
                        <a:rPr kumimoji="0" lang="en-US" altLang="zh-TW" sz="2000" b="1" i="1" u="none" strike="noStrike" cap="none" normalizeH="0" baseline="0" dirty="0" smtClean="0">
                          <a:ln>
                            <a:noFill/>
                          </a:ln>
                          <a:solidFill>
                            <a:srgbClr val="0000FF"/>
                          </a:solidFill>
                          <a:effectLst/>
                          <a:latin typeface="+mn-lt"/>
                        </a:rPr>
                        <a:t>approximately  constant </a:t>
                      </a:r>
                      <a:r>
                        <a:rPr kumimoji="0" lang="en-US" altLang="zh-TW" sz="2000" b="1" i="1" u="none" strike="noStrike" cap="none" normalizeH="0" baseline="0" dirty="0" smtClean="0">
                          <a:ln>
                            <a:noFill/>
                          </a:ln>
                          <a:effectLst/>
                          <a:latin typeface="+mn-lt"/>
                        </a:rPr>
                        <a:t>and </a:t>
                      </a:r>
                      <a:r>
                        <a:rPr kumimoji="0" lang="en-US" altLang="zh-TW" sz="2000" b="1" i="1" u="none" strike="noStrike" cap="none" normalizeH="0" baseline="0" dirty="0" smtClean="0">
                          <a:ln>
                            <a:noFill/>
                          </a:ln>
                          <a:solidFill>
                            <a:srgbClr val="C00000"/>
                          </a:solidFill>
                          <a:effectLst/>
                          <a:latin typeface="+mn-lt"/>
                        </a:rPr>
                        <a:t>independent of the resources devoted</a:t>
                      </a:r>
                      <a:r>
                        <a:rPr kumimoji="0" lang="en-US" altLang="zh-TW" sz="2000" b="1" i="1" u="none" strike="noStrike" cap="none" normalizeH="0" baseline="0" dirty="0" smtClean="0">
                          <a:ln>
                            <a:noFill/>
                          </a:ln>
                          <a:effectLst/>
                          <a:latin typeface="+mn-lt"/>
                        </a:rPr>
                        <a:t> to the system development</a:t>
                      </a:r>
                      <a:endParaRPr kumimoji="0" lang="en-US" altLang="zh-TW" sz="2000" b="1" i="1" u="none" strike="noStrike" cap="none" normalizeH="0" baseline="0" dirty="0" smtClean="0">
                        <a:ln>
                          <a:noFill/>
                        </a:ln>
                        <a:solidFill>
                          <a:schemeClr val="tx1"/>
                        </a:solidFill>
                        <a:effectLst/>
                        <a:latin typeface="+mn-lt"/>
                        <a:ea typeface="新細明體" pitchFamily="18" charset="-120"/>
                      </a:endParaRPr>
                    </a:p>
                  </a:txBody>
                  <a:tcPr horzOverflow="overflow"/>
                </a:tc>
                <a:extLst>
                  <a:ext uri="{0D108BD9-81ED-4DB2-BD59-A6C34878D82A}">
                    <a16:rowId xmlns:a16="http://schemas.microsoft.com/office/drawing/2014/main" xmlns="" val="10002"/>
                  </a:ext>
                </a:extLst>
              </a:tr>
              <a:tr h="1100137">
                <a:tc>
                  <a:txBody>
                    <a:bodyPr/>
                    <a:lstStyle>
                      <a:lvl1pPr eaLnBrk="0" hangingPunct="0">
                        <a:lnSpc>
                          <a:spcPct val="90000"/>
                        </a:lnSpc>
                        <a:spcBef>
                          <a:spcPct val="45000"/>
                        </a:spcBef>
                        <a:buClr>
                          <a:schemeClr val="folHlink"/>
                        </a:buClr>
                        <a:buSzPct val="60000"/>
                        <a:buFont typeface="Monotype Sorts" pitchFamily="2" charset="2"/>
                        <a:defRPr sz="2000">
                          <a:solidFill>
                            <a:schemeClr val="tx1"/>
                          </a:solidFill>
                          <a:latin typeface="Times New Roman" panose="02020603050405020304" pitchFamily="18" charset="0"/>
                        </a:defRPr>
                      </a:lvl1pPr>
                      <a:lvl2pPr eaLnBrk="0" hangingPunct="0">
                        <a:lnSpc>
                          <a:spcPct val="90000"/>
                        </a:lnSpc>
                        <a:spcBef>
                          <a:spcPct val="45000"/>
                        </a:spcBef>
                        <a:buClr>
                          <a:schemeClr val="tx1"/>
                        </a:buClr>
                        <a:defRPr>
                          <a:solidFill>
                            <a:schemeClr val="tx1"/>
                          </a:solidFill>
                          <a:latin typeface="Times New Roman" panose="02020603050405020304" pitchFamily="18" charset="0"/>
                        </a:defRPr>
                      </a:lvl2pPr>
                      <a:lvl3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3pPr>
                      <a:lvl4pPr eaLnBrk="0" hangingPunct="0">
                        <a:lnSpc>
                          <a:spcPct val="90000"/>
                        </a:lnSpc>
                        <a:spcBef>
                          <a:spcPct val="45000"/>
                        </a:spcBef>
                        <a:buClr>
                          <a:schemeClr val="tx1"/>
                        </a:buClr>
                        <a:defRPr>
                          <a:solidFill>
                            <a:schemeClr val="tx1"/>
                          </a:solidFill>
                          <a:latin typeface="Times New Roman" panose="02020603050405020304" pitchFamily="18" charset="0"/>
                        </a:defRPr>
                      </a:lvl4pPr>
                      <a:lvl5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5pPr>
                      <a:lvl6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6pPr>
                      <a:lvl7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7pPr>
                      <a:lvl8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8pPr>
                      <a:lvl9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90000"/>
                        </a:lnSpc>
                        <a:spcBef>
                          <a:spcPct val="45000"/>
                        </a:spcBef>
                        <a:spcAft>
                          <a:spcPct val="0"/>
                        </a:spcAft>
                        <a:buClr>
                          <a:schemeClr val="folHlink"/>
                        </a:buClr>
                        <a:buSzPct val="60000"/>
                        <a:buFont typeface="Monotype Sorts" pitchFamily="2" charset="2"/>
                        <a:buNone/>
                        <a:tabLst/>
                      </a:pPr>
                      <a:r>
                        <a:rPr kumimoji="0" lang="en-US" altLang="zh-TW" sz="2000" u="none" strike="noStrike" cap="none" normalizeH="0" baseline="0" dirty="0" smtClean="0">
                          <a:ln>
                            <a:noFill/>
                          </a:ln>
                          <a:effectLst/>
                          <a:latin typeface="+mn-lt"/>
                        </a:rPr>
                        <a:t>Conservation of familiarity</a:t>
                      </a:r>
                      <a:endParaRPr kumimoji="0" lang="en-US" altLang="zh-TW" sz="2000" b="0" i="0" u="none" strike="noStrike" cap="none" normalizeH="0" baseline="0" dirty="0" smtClean="0">
                        <a:ln>
                          <a:noFill/>
                        </a:ln>
                        <a:solidFill>
                          <a:schemeClr val="tx1"/>
                        </a:solidFill>
                        <a:effectLst/>
                        <a:latin typeface="+mn-lt"/>
                        <a:ea typeface="新細明體" pitchFamily="18" charset="-120"/>
                      </a:endParaRPr>
                    </a:p>
                  </a:txBody>
                  <a:tcPr horzOverflow="overflow"/>
                </a:tc>
                <a:tc>
                  <a:txBody>
                    <a:bodyPr/>
                    <a:lstStyle>
                      <a:lvl1pPr eaLnBrk="0" hangingPunct="0">
                        <a:lnSpc>
                          <a:spcPct val="90000"/>
                        </a:lnSpc>
                        <a:spcBef>
                          <a:spcPct val="45000"/>
                        </a:spcBef>
                        <a:buClr>
                          <a:schemeClr val="folHlink"/>
                        </a:buClr>
                        <a:buSzPct val="60000"/>
                        <a:buFont typeface="Monotype Sorts" pitchFamily="2" charset="2"/>
                        <a:defRPr sz="2000">
                          <a:solidFill>
                            <a:schemeClr val="tx1"/>
                          </a:solidFill>
                          <a:latin typeface="Times New Roman" panose="02020603050405020304" pitchFamily="18" charset="0"/>
                        </a:defRPr>
                      </a:lvl1pPr>
                      <a:lvl2pPr eaLnBrk="0" hangingPunct="0">
                        <a:lnSpc>
                          <a:spcPct val="90000"/>
                        </a:lnSpc>
                        <a:spcBef>
                          <a:spcPct val="45000"/>
                        </a:spcBef>
                        <a:buClr>
                          <a:schemeClr val="tx1"/>
                        </a:buClr>
                        <a:defRPr>
                          <a:solidFill>
                            <a:schemeClr val="tx1"/>
                          </a:solidFill>
                          <a:latin typeface="Times New Roman" panose="02020603050405020304" pitchFamily="18" charset="0"/>
                        </a:defRPr>
                      </a:lvl2pPr>
                      <a:lvl3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3pPr>
                      <a:lvl4pPr eaLnBrk="0" hangingPunct="0">
                        <a:lnSpc>
                          <a:spcPct val="90000"/>
                        </a:lnSpc>
                        <a:spcBef>
                          <a:spcPct val="45000"/>
                        </a:spcBef>
                        <a:buClr>
                          <a:schemeClr val="tx1"/>
                        </a:buClr>
                        <a:defRPr>
                          <a:solidFill>
                            <a:schemeClr val="tx1"/>
                          </a:solidFill>
                          <a:latin typeface="Times New Roman" panose="02020603050405020304" pitchFamily="18" charset="0"/>
                        </a:defRPr>
                      </a:lvl4pPr>
                      <a:lvl5pPr eaLnBrk="0" hangingPunct="0">
                        <a:lnSpc>
                          <a:spcPct val="90000"/>
                        </a:lnSpc>
                        <a:spcBef>
                          <a:spcPct val="45000"/>
                        </a:spcBef>
                        <a:buClr>
                          <a:schemeClr val="folHlink"/>
                        </a:buClr>
                        <a:buSzPct val="60000"/>
                        <a:buFont typeface="Monotype Sorts" pitchFamily="2" charset="2"/>
                        <a:defRPr>
                          <a:solidFill>
                            <a:schemeClr val="tx1"/>
                          </a:solidFill>
                          <a:latin typeface="Times New Roman" panose="02020603050405020304" pitchFamily="18" charset="0"/>
                        </a:defRPr>
                      </a:lvl5pPr>
                      <a:lvl6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6pPr>
                      <a:lvl7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7pPr>
                      <a:lvl8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8pPr>
                      <a:lvl9pPr eaLnBrk="0" fontAlgn="base" hangingPunct="0">
                        <a:lnSpc>
                          <a:spcPct val="90000"/>
                        </a:lnSpc>
                        <a:spcBef>
                          <a:spcPct val="45000"/>
                        </a:spcBef>
                        <a:spcAft>
                          <a:spcPct val="0"/>
                        </a:spcAft>
                        <a:buClr>
                          <a:schemeClr val="folHlink"/>
                        </a:buClr>
                        <a:buSzPct val="60000"/>
                        <a:buFont typeface="Monotype Sorts"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90000"/>
                        </a:lnSpc>
                        <a:spcBef>
                          <a:spcPct val="45000"/>
                        </a:spcBef>
                        <a:spcAft>
                          <a:spcPct val="0"/>
                        </a:spcAft>
                        <a:buClr>
                          <a:schemeClr val="folHlink"/>
                        </a:buClr>
                        <a:buSzPct val="60000"/>
                        <a:buFont typeface="Monotype Sorts" pitchFamily="2" charset="2"/>
                        <a:buNone/>
                        <a:tabLst/>
                      </a:pPr>
                      <a:r>
                        <a:rPr kumimoji="0" lang="en-US" altLang="zh-TW" sz="2000" u="none" strike="noStrike" cap="none" normalizeH="0" baseline="0" dirty="0" smtClean="0">
                          <a:ln>
                            <a:noFill/>
                          </a:ln>
                          <a:effectLst/>
                          <a:latin typeface="+mn-lt"/>
                        </a:rPr>
                        <a:t>Over the lifetime of system, </a:t>
                      </a:r>
                      <a:r>
                        <a:rPr kumimoji="0" lang="en-US" altLang="zh-TW" sz="2000" b="1" i="1" u="none" strike="noStrike" cap="none" normalizeH="0" baseline="0" dirty="0" smtClean="0">
                          <a:ln>
                            <a:noFill/>
                          </a:ln>
                          <a:solidFill>
                            <a:srgbClr val="FF0066"/>
                          </a:solidFill>
                          <a:effectLst/>
                          <a:latin typeface="+mn-lt"/>
                        </a:rPr>
                        <a:t>the incremental change in each release is approximately constant</a:t>
                      </a:r>
                      <a:r>
                        <a:rPr kumimoji="0" lang="en-US" altLang="zh-TW" sz="2000" u="none" strike="noStrike" cap="none" normalizeH="0" baseline="0" dirty="0" smtClean="0">
                          <a:ln>
                            <a:noFill/>
                          </a:ln>
                          <a:effectLst/>
                          <a:latin typeface="+mn-lt"/>
                        </a:rPr>
                        <a:t>.</a:t>
                      </a:r>
                      <a:endParaRPr kumimoji="0" lang="en-US" altLang="zh-TW" sz="2000" b="0" i="0" u="none" strike="noStrike" cap="none" normalizeH="0" baseline="0" dirty="0" smtClean="0">
                        <a:ln>
                          <a:noFill/>
                        </a:ln>
                        <a:solidFill>
                          <a:schemeClr val="tx1"/>
                        </a:solidFill>
                        <a:effectLst/>
                        <a:latin typeface="+mn-lt"/>
                        <a:ea typeface="新細明體" pitchFamily="18" charset="-120"/>
                      </a:endParaRPr>
                    </a:p>
                  </a:txBody>
                  <a:tcPr horzOverflow="overflow"/>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651708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7483</TotalTime>
  <Words>2540</Words>
  <Application>Microsoft Office PowerPoint</Application>
  <PresentationFormat>On-screen Show (4:3)</PresentationFormat>
  <Paragraphs>558</Paragraphs>
  <Slides>73</Slides>
  <Notes>9</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6" baseType="lpstr">
      <vt:lpstr>Arial</vt:lpstr>
      <vt:lpstr>Calibri</vt:lpstr>
      <vt:lpstr>Candara</vt:lpstr>
      <vt:lpstr>Courier New</vt:lpstr>
      <vt:lpstr>Droid Sans</vt:lpstr>
      <vt:lpstr>Monotype Sorts</vt:lpstr>
      <vt:lpstr>新細明體</vt:lpstr>
      <vt:lpstr>Segoe UI</vt:lpstr>
      <vt:lpstr>Times-Roman</vt:lpstr>
      <vt:lpstr>Wingdings</vt:lpstr>
      <vt:lpstr>Wingdings 3</vt:lpstr>
      <vt:lpstr>1_Office Theme</vt:lpstr>
      <vt:lpstr>Bitmap Image</vt:lpstr>
      <vt:lpstr>CS223: Software Engineering</vt:lpstr>
      <vt:lpstr>Recap</vt:lpstr>
      <vt:lpstr>Objective</vt:lpstr>
      <vt:lpstr>Fundamentals</vt:lpstr>
      <vt:lpstr>Components of a software</vt:lpstr>
      <vt:lpstr>How New Development and Maintenance Activities Differ?</vt:lpstr>
      <vt:lpstr>Software Evolution</vt:lpstr>
      <vt:lpstr>Program Evolution Dynamic</vt:lpstr>
      <vt:lpstr>Program Evolution Dynamic (cont’d)</vt:lpstr>
      <vt:lpstr>Software Evolution Approaches</vt:lpstr>
      <vt:lpstr>Software Evolution Approaches</vt:lpstr>
      <vt:lpstr>PowerPoint Presentation</vt:lpstr>
      <vt:lpstr>Software maintenance</vt:lpstr>
      <vt:lpstr>Purpose of Maintenance</vt:lpstr>
      <vt:lpstr>Characteristics of Maintenance Activities</vt:lpstr>
      <vt:lpstr>Categories of Maintenance</vt:lpstr>
      <vt:lpstr>Corrective Maintenance</vt:lpstr>
      <vt:lpstr>Adaptive Maintenance</vt:lpstr>
      <vt:lpstr>Perfective maintenance</vt:lpstr>
      <vt:lpstr>Preventive maintenance</vt:lpstr>
      <vt:lpstr>Issues</vt:lpstr>
      <vt:lpstr>Technical Issues </vt:lpstr>
      <vt:lpstr>Management Issues</vt:lpstr>
      <vt:lpstr>Software Maintenance Phases</vt:lpstr>
      <vt:lpstr>Categories of Software Change</vt:lpstr>
      <vt:lpstr>Categories of Software Change</vt:lpstr>
      <vt:lpstr>Details of each activity</vt:lpstr>
      <vt:lpstr>Details of each activity</vt:lpstr>
      <vt:lpstr>Details of each activity</vt:lpstr>
      <vt:lpstr>Details of each activity</vt:lpstr>
      <vt:lpstr>Details of each activity</vt:lpstr>
      <vt:lpstr>Details of each activity</vt:lpstr>
      <vt:lpstr>Details of each activity</vt:lpstr>
      <vt:lpstr>Software Maintenance Process </vt:lpstr>
      <vt:lpstr>Unique Activities </vt:lpstr>
      <vt:lpstr>Maintenance effort distribution</vt:lpstr>
      <vt:lpstr>Development and Maintenance costs</vt:lpstr>
      <vt:lpstr>Maintenance Prediction</vt:lpstr>
      <vt:lpstr>Metrics</vt:lpstr>
      <vt:lpstr>Software re-engineering</vt:lpstr>
      <vt:lpstr>System re-engineering</vt:lpstr>
      <vt:lpstr>When to re-engineer</vt:lpstr>
      <vt:lpstr>Re-engineering advantages</vt:lpstr>
      <vt:lpstr>Business process re-engineering</vt:lpstr>
      <vt:lpstr>Forward engineering and re-engineering</vt:lpstr>
      <vt:lpstr>The re-engineering process</vt:lpstr>
      <vt:lpstr>The re-engineering process</vt:lpstr>
      <vt:lpstr>The re-engineering process</vt:lpstr>
      <vt:lpstr>The re-engineering process</vt:lpstr>
      <vt:lpstr>The re-engineering process</vt:lpstr>
      <vt:lpstr>Re-engineering approaches</vt:lpstr>
      <vt:lpstr>Source code translation</vt:lpstr>
      <vt:lpstr>The program translation process</vt:lpstr>
      <vt:lpstr>Reverse engineering</vt:lpstr>
      <vt:lpstr>The reverse engineering process</vt:lpstr>
      <vt:lpstr>Reverse engineering</vt:lpstr>
      <vt:lpstr>Program structure improvement</vt:lpstr>
      <vt:lpstr>Example</vt:lpstr>
      <vt:lpstr>Automatic program restructuring</vt:lpstr>
      <vt:lpstr>Restructuring problems</vt:lpstr>
      <vt:lpstr>Program modularisation</vt:lpstr>
      <vt:lpstr>Recovering data abstractions</vt:lpstr>
      <vt:lpstr>Data re-engineering</vt:lpstr>
      <vt:lpstr>Data problems</vt:lpstr>
      <vt:lpstr>Data migration</vt:lpstr>
      <vt:lpstr>Data problems</vt:lpstr>
      <vt:lpstr>Data conversion</vt:lpstr>
      <vt:lpstr>The data re-engineering process</vt:lpstr>
      <vt:lpstr>Preventative maintenance by refactoring</vt:lpstr>
      <vt:lpstr>PowerPoint Presentation</vt:lpstr>
      <vt:lpstr>Key points</vt:lpstr>
      <vt:lpstr>Key points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CHIRANJOY CHATTOPADHYAY</dc:creator>
  <cp:lastModifiedBy>CHIRANJOY CHATTOPADHYAY</cp:lastModifiedBy>
  <cp:revision>224</cp:revision>
  <dcterms:created xsi:type="dcterms:W3CDTF">2016-02-16T05:22:27Z</dcterms:created>
  <dcterms:modified xsi:type="dcterms:W3CDTF">2018-04-05T09:06:58Z</dcterms:modified>
</cp:coreProperties>
</file>