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6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3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4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214-F1A0-4900-87F4-91C0AA9342A5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2863-F474-43E4-9F53-494463548E16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5960-083C-4F29-9102-B60660B9FDB2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FA3B-4A30-4B3E-BF0B-FA23D114CB44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79DA-E5FC-40C7-8164-51CECEDD4FB5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DE95-5270-492F-90D7-9C6BAAE2A7B9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1437-2F05-4AF9-B7FF-FCA7E5F97971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911E-86A0-45A5-B170-4B362EA39FC6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DDE1-77D0-4972-BFED-EA6A27CD98CB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5ED1-839C-498C-9C20-3FB59C1C5069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F19-1A74-4F4E-8697-1F3801CB4C25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B433-B752-4775-AA62-079801D08FD9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smtClean="0"/>
              <a:t>Lecture 17: </a:t>
            </a:r>
            <a:r>
              <a:rPr lang="en-US" sz="3200" dirty="0" smtClean="0"/>
              <a:t>Representing Curves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</a:t>
            </a:r>
            <a:r>
              <a:rPr lang="en-US" dirty="0"/>
              <a:t>cubic spline </a:t>
            </a:r>
            <a:r>
              <a:rPr lang="en-US" dirty="0" smtClean="0"/>
              <a:t>segment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29225" y="2628900"/>
                <a:ext cx="17750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𝑃𝑎𝑟𝑎𝑚𝑒𝑡𝑒𝑟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2628900"/>
                <a:ext cx="177503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062" r="-24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71825" y="3370364"/>
                <a:ext cx="2963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How to determine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3370364"/>
                <a:ext cx="2963696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058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6464" y="3863648"/>
                <a:ext cx="3211071" cy="2952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64" y="3863648"/>
                <a:ext cx="3211071" cy="29522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4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cubic spline segment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3601" y="1915597"/>
                <a:ext cx="8436797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3(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1" y="1915597"/>
                <a:ext cx="8436797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2343" y="3200400"/>
                <a:ext cx="825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we generalize this for two consecutive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3" y="3200400"/>
                <a:ext cx="82593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2343" y="389260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Assume, n=3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343" y="4584810"/>
                <a:ext cx="7507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Given;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 and the tangent vectors at the end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3" y="4584810"/>
                <a:ext cx="7507376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89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2343" y="5277015"/>
            <a:ext cx="7830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Constant </a:t>
            </a:r>
            <a:r>
              <a:rPr lang="en-US" sz="2000" dirty="0"/>
              <a:t>curvature at the internal joint between the </a:t>
            </a:r>
            <a:r>
              <a:rPr lang="en-US" sz="2000" dirty="0" smtClean="0"/>
              <a:t>two </a:t>
            </a:r>
            <a:r>
              <a:rPr lang="en-US" sz="2000" dirty="0"/>
              <a:t>spans. </a:t>
            </a:r>
          </a:p>
        </p:txBody>
      </p:sp>
    </p:spTree>
    <p:extLst>
      <p:ext uri="{BB962C8B-B14F-4D97-AF65-F5344CB8AC3E}">
        <p14:creationId xmlns:p14="http://schemas.microsoft.com/office/powerpoint/2010/main" val="8461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cubic spline segment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second order continuity at the junctions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 The segments are defined as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650" y="4257675"/>
            <a:ext cx="595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Target: </a:t>
            </a:r>
            <a:r>
              <a:rPr lang="en-US" dirty="0" smtClean="0"/>
              <a:t>Calculate the tangent vector at the junction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1613" y="5086930"/>
                <a:ext cx="6912085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613" y="5086930"/>
                <a:ext cx="6912085" cy="630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0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spline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5479" y="1027907"/>
                <a:ext cx="5684440" cy="5629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79" y="1027907"/>
                <a:ext cx="5684440" cy="56293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0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Representing curves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Polygon filling (special case)</a:t>
            </a:r>
          </a:p>
          <a:p>
            <a:endParaRPr lang="en-US" dirty="0"/>
          </a:p>
          <a:p>
            <a:r>
              <a:rPr lang="en-US" dirty="0" smtClean="0"/>
              <a:t> Character rendering</a:t>
            </a:r>
          </a:p>
          <a:p>
            <a:endParaRPr lang="en-US" dirty="0"/>
          </a:p>
          <a:p>
            <a:r>
              <a:rPr lang="en-US" smtClean="0"/>
              <a:t> Half toning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Filling patterns</a:t>
            </a:r>
          </a:p>
        </p:txBody>
      </p:sp>
    </p:spTree>
    <p:extLst>
      <p:ext uri="{BB962C8B-B14F-4D97-AF65-F5344CB8AC3E}">
        <p14:creationId xmlns:p14="http://schemas.microsoft.com/office/powerpoint/2010/main" val="117333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students will be able to</a:t>
            </a:r>
          </a:p>
          <a:p>
            <a:endParaRPr lang="en-US" dirty="0"/>
          </a:p>
          <a:p>
            <a:r>
              <a:rPr lang="en-US" dirty="0" smtClean="0"/>
              <a:t> Represent curves using piecewise polynomials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Solve related  mathematical problems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 </a:t>
            </a:r>
            <a:r>
              <a:rPr lang="en-GB" dirty="0" smtClean="0"/>
              <a:t>The main aim of computer graphics is to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display an arbitrary </a:t>
            </a:r>
            <a:r>
              <a:rPr lang="en-GB" dirty="0"/>
              <a:t>surface so that it looks real. 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 The </a:t>
            </a:r>
            <a:r>
              <a:rPr lang="en-GB" dirty="0"/>
              <a:t>ﬁrst step toward this goal is an understanding of </a:t>
            </a:r>
            <a:r>
              <a:rPr lang="en-GB" dirty="0" smtClean="0"/>
              <a:t>curves</a:t>
            </a:r>
          </a:p>
          <a:p>
            <a:endParaRPr lang="en-GB" dirty="0"/>
          </a:p>
          <a:p>
            <a:r>
              <a:rPr lang="en-GB" dirty="0"/>
              <a:t> Once we have an algorithm to calculate and display any </a:t>
            </a:r>
            <a:r>
              <a:rPr lang="en-GB" dirty="0" smtClean="0"/>
              <a:t>curve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We </a:t>
            </a:r>
            <a:r>
              <a:rPr lang="en-GB" dirty="0"/>
              <a:t>may try to extend it to a surface.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</a:t>
            </a:r>
            <a:r>
              <a:rPr lang="en-GB" dirty="0" err="1" smtClean="0"/>
              <a:t>urves</a:t>
            </a:r>
            <a:r>
              <a:rPr lang="en-GB" dirty="0" smtClean="0"/>
              <a:t> </a:t>
            </a:r>
            <a:r>
              <a:rPr lang="en-GB" dirty="0"/>
              <a:t>(and surfaces) are speciﬁed by the user in terms of </a:t>
            </a:r>
            <a:r>
              <a:rPr lang="en-GB" dirty="0" smtClean="0"/>
              <a:t>points</a:t>
            </a:r>
          </a:p>
          <a:p>
            <a:endParaRPr lang="en-GB" dirty="0"/>
          </a:p>
          <a:p>
            <a:r>
              <a:rPr lang="en-GB" dirty="0"/>
              <a:t> U</a:t>
            </a:r>
            <a:r>
              <a:rPr lang="en-GB" dirty="0" smtClean="0"/>
              <a:t>ser gives the </a:t>
            </a:r>
            <a:r>
              <a:rPr lang="en-GB" dirty="0"/>
              <a:t>coordinates of </a:t>
            </a:r>
            <a:r>
              <a:rPr lang="en-GB" dirty="0" smtClean="0"/>
              <a:t>points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The </a:t>
            </a:r>
            <a:r>
              <a:rPr lang="en-GB" dirty="0"/>
              <a:t>user may want to modify its shape by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moving</a:t>
            </a:r>
            <a:r>
              <a:rPr lang="en-GB" dirty="0"/>
              <a:t>, adding, or deleting points. 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 Two scenarios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Interpolation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Control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curves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Explicit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Representation </a:t>
                </a:r>
                <a:r>
                  <a:rPr lang="en-US" dirty="0"/>
                  <a:t>is not </a:t>
                </a:r>
                <a:r>
                  <a:rPr lang="en-US" dirty="0" smtClean="0"/>
                  <a:t>general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Single valued</a:t>
                </a:r>
              </a:p>
              <a:p>
                <a:endParaRPr lang="en-US" dirty="0"/>
              </a:p>
              <a:p>
                <a:r>
                  <a:rPr lang="en-US" dirty="0" smtClean="0"/>
                  <a:t> Implicit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Can represent multi valued curve</a:t>
                </a:r>
              </a:p>
              <a:p>
                <a:endParaRPr lang="en-US" dirty="0"/>
              </a:p>
              <a:p>
                <a:r>
                  <a:rPr lang="en-US" dirty="0" smtClean="0"/>
                  <a:t> Parametric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1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7" y="3424237"/>
            <a:ext cx="9526" cy="952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97" y="1823879"/>
            <a:ext cx="3610479" cy="113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1638" y="3233227"/>
                <a:ext cx="6030177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Find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which interpolates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38" y="3233227"/>
                <a:ext cx="6030177" cy="401072"/>
              </a:xfrm>
              <a:prstGeom prst="rect">
                <a:avLst/>
              </a:prstGeom>
              <a:blipFill rotWithShape="0">
                <a:blip r:embed="rId4"/>
                <a:stretch>
                  <a:fillRect l="-1011" t="-121212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8650" y="3910014"/>
                <a:ext cx="46598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consists of piecewise polynomials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10014"/>
                <a:ext cx="4659865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6061" r="-39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39" y="4652513"/>
            <a:ext cx="409632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of degree 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called a spline of degree n if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polynomial of degree n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(n-1) times continuously differentiable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895366" y="3847971"/>
            <a:ext cx="4880489" cy="2359770"/>
            <a:chOff x="2895366" y="3847971"/>
            <a:chExt cx="4880489" cy="2359770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366" y="3847971"/>
              <a:ext cx="3353268" cy="18481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915025" y="5899964"/>
                  <a:ext cx="18608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=1,2,…,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025" y="5899964"/>
                  <a:ext cx="1860830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8" r="-228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96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37" y="4033749"/>
            <a:ext cx="4486901" cy="1276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6133" y="4487347"/>
            <a:ext cx="3076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Is this a </a:t>
            </a:r>
            <a:r>
              <a:rPr lang="en-US" sz="2000" dirty="0"/>
              <a:t>quadratic </a:t>
            </a:r>
            <a:r>
              <a:rPr lang="en-US" sz="2000" dirty="0" smtClean="0"/>
              <a:t>spline?</a:t>
            </a:r>
            <a:endParaRPr lang="en-US" sz="20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37" y="1964910"/>
            <a:ext cx="4305901" cy="11241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46133" y="2462109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Is this linear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2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11930</TotalTime>
  <Words>311</Words>
  <Application>Microsoft Office PowerPoint</Application>
  <PresentationFormat>On-screen Show (4:3)</PresentationFormat>
  <Paragraphs>98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Introduction </vt:lpstr>
      <vt:lpstr>Practical scenario</vt:lpstr>
      <vt:lpstr>Representing curves</vt:lpstr>
      <vt:lpstr>Problem setting</vt:lpstr>
      <vt:lpstr>Spline of degree n</vt:lpstr>
      <vt:lpstr>Examples</vt:lpstr>
      <vt:lpstr>Parametric cubic spline segment </vt:lpstr>
      <vt:lpstr>Parametric cubic spline segment </vt:lpstr>
      <vt:lpstr>Parametric cubic spline segment </vt:lpstr>
      <vt:lpstr>Piecewise spline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353</cp:revision>
  <dcterms:created xsi:type="dcterms:W3CDTF">2015-07-15T04:13:21Z</dcterms:created>
  <dcterms:modified xsi:type="dcterms:W3CDTF">2016-02-25T17:15:40Z</dcterms:modified>
</cp:coreProperties>
</file>