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C8F"/>
    <a:srgbClr val="0000FF"/>
    <a:srgbClr val="FF0066"/>
    <a:srgbClr val="E6F83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7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90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45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24: </a:t>
            </a:r>
            <a:r>
              <a:rPr lang="en-US" sz="3200" dirty="0" smtClean="0"/>
              <a:t>Surface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50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Surface representation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Parametric surface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Planar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Curve surface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Bilinear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Lofted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Coons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After completing this lecture, students will be able to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Derive mathematical expressions for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Bi-cubic surface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Surface sub-division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Geometric properties of surface</a:t>
            </a:r>
          </a:p>
        </p:txBody>
      </p:sp>
    </p:spTree>
    <p:extLst>
      <p:ext uri="{BB962C8B-B14F-4D97-AF65-F5344CB8AC3E}">
        <p14:creationId xmlns:p14="http://schemas.microsoft.com/office/powerpoint/2010/main" val="17528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Bicubic</a:t>
            </a:r>
            <a:r>
              <a:rPr lang="en-US" dirty="0" smtClean="0"/>
              <a:t> surface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Discussed so far simple </a:t>
            </a:r>
            <a:r>
              <a:rPr lang="en-GB" dirty="0" smtClean="0"/>
              <a:t>surface </a:t>
            </a:r>
            <a:r>
              <a:rPr lang="en-GB" dirty="0"/>
              <a:t>patches </a:t>
            </a:r>
            <a:r>
              <a:rPr lang="en-GB" dirty="0" smtClean="0"/>
              <a:t>from </a:t>
            </a:r>
            <a:r>
              <a:rPr lang="en-GB" dirty="0"/>
              <a:t>a </a:t>
            </a:r>
            <a:r>
              <a:rPr lang="en-GB" dirty="0" smtClean="0"/>
              <a:t>conceptual point </a:t>
            </a:r>
            <a:r>
              <a:rPr lang="en-GB" dirty="0"/>
              <a:t>of view.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Useful </a:t>
            </a:r>
            <a:r>
              <a:rPr lang="en-GB" dirty="0"/>
              <a:t>patch descriptions </a:t>
            </a:r>
            <a:endParaRPr lang="en-GB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Boundary points are given</a:t>
            </a:r>
          </a:p>
          <a:p>
            <a:endParaRPr lang="en-US" dirty="0"/>
          </a:p>
          <a:p>
            <a:r>
              <a:rPr lang="en-US" dirty="0" smtClean="0"/>
              <a:t> Need to calculate the basis functions</a:t>
            </a:r>
          </a:p>
          <a:p>
            <a:endParaRPr lang="en-US" dirty="0"/>
          </a:p>
          <a:p>
            <a:r>
              <a:rPr lang="en-US" dirty="0" smtClean="0"/>
              <a:t> Steps: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Calculate for a fixed u, calculated for a fixed v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Add the two set of curves to generate the surface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41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Bicubic</a:t>
            </a:r>
            <a:r>
              <a:rPr lang="en-US" dirty="0" smtClean="0"/>
              <a:t> surface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Start with the cubic spline expression and derive for boundary conditions</a:t>
            </a:r>
          </a:p>
          <a:p>
            <a:endParaRPr lang="en-US" dirty="0"/>
          </a:p>
          <a:p>
            <a:r>
              <a:rPr lang="en-US" dirty="0" smtClean="0"/>
              <a:t> Represent the curve as a function of the extreme points and the blending functions</a:t>
            </a:r>
          </a:p>
          <a:p>
            <a:endParaRPr lang="en-US" dirty="0"/>
          </a:p>
          <a:p>
            <a:r>
              <a:rPr lang="en-US" dirty="0" smtClean="0"/>
              <a:t> For a fixed u, represent the curve</a:t>
            </a:r>
          </a:p>
          <a:p>
            <a:r>
              <a:rPr lang="en-US" dirty="0" smtClean="0"/>
              <a:t> For a fixed v, represent the curve</a:t>
            </a:r>
          </a:p>
          <a:p>
            <a:endParaRPr lang="en-US" dirty="0"/>
          </a:p>
          <a:p>
            <a:r>
              <a:rPr lang="en-US" dirty="0" smtClean="0"/>
              <a:t> Add them</a:t>
            </a:r>
          </a:p>
          <a:p>
            <a:r>
              <a:rPr lang="en-US" dirty="0"/>
              <a:t> </a:t>
            </a:r>
            <a:r>
              <a:rPr lang="en-US" dirty="0" smtClean="0"/>
              <a:t>Do the correction</a:t>
            </a:r>
          </a:p>
          <a:p>
            <a:r>
              <a:rPr lang="en-US" dirty="0" smtClean="0"/>
              <a:t> Final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Subdivision of surface 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 </a:t>
            </a:r>
            <a:r>
              <a:rPr lang="en-GB" dirty="0" smtClean="0"/>
              <a:t>To </a:t>
            </a:r>
            <a:r>
              <a:rPr lang="en-GB" dirty="0"/>
              <a:t>construct a surface patch with an interactive </a:t>
            </a:r>
            <a:r>
              <a:rPr lang="en-GB" dirty="0" smtClean="0"/>
              <a:t>algorithm</a:t>
            </a:r>
          </a:p>
          <a:p>
            <a:endParaRPr lang="en-GB" dirty="0"/>
          </a:p>
          <a:p>
            <a:r>
              <a:rPr lang="en-GB" dirty="0" smtClean="0"/>
              <a:t> Changing the boundary (global) points doesn’t change the shape</a:t>
            </a:r>
          </a:p>
          <a:p>
            <a:endParaRPr lang="en-GB" dirty="0"/>
          </a:p>
          <a:p>
            <a:r>
              <a:rPr lang="en-GB" dirty="0" smtClean="0"/>
              <a:t> Local control is required</a:t>
            </a:r>
          </a:p>
          <a:p>
            <a:endParaRPr lang="en-GB" dirty="0"/>
          </a:p>
          <a:p>
            <a:r>
              <a:rPr lang="en-GB" dirty="0" smtClean="0"/>
              <a:t>  Add more points</a:t>
            </a:r>
          </a:p>
          <a:p>
            <a:endParaRPr lang="en-GB" dirty="0"/>
          </a:p>
          <a:p>
            <a:r>
              <a:rPr lang="en-GB" dirty="0" smtClean="0"/>
              <a:t> How many points we should add?</a:t>
            </a:r>
          </a:p>
          <a:p>
            <a:endParaRPr lang="en-GB" dirty="0"/>
          </a:p>
          <a:p>
            <a:r>
              <a:rPr lang="en-GB" dirty="0" smtClean="0"/>
              <a:t> Constraints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52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 on surface subdivision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algorithm</a:t>
            </a:r>
          </a:p>
          <a:p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Takes a surface defined by n points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Partitions it into several patches, so that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 Together they represent the same surface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 Each patch is now represented with n points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 They are computed from the original set of points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90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Surface Representation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13060</TotalTime>
  <Words>280</Words>
  <Application>Microsoft Office PowerPoint</Application>
  <PresentationFormat>On-screen Show (4:3)</PresentationFormat>
  <Paragraphs>71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Droid Sans</vt:lpstr>
      <vt:lpstr>Segoe UI</vt:lpstr>
      <vt:lpstr>Wingdings</vt:lpstr>
      <vt:lpstr>Wingdings 3</vt:lpstr>
      <vt:lpstr>Office Theme</vt:lpstr>
      <vt:lpstr>CS552: Computer Graphics</vt:lpstr>
      <vt:lpstr>Recap</vt:lpstr>
      <vt:lpstr>Objective</vt:lpstr>
      <vt:lpstr>Bicubic surface patch</vt:lpstr>
      <vt:lpstr>Bicubic surface representation</vt:lpstr>
      <vt:lpstr>Subdivision of surface patch</vt:lpstr>
      <vt:lpstr>Constraint on surface subdivision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403</cp:revision>
  <dcterms:created xsi:type="dcterms:W3CDTF">2015-07-15T04:13:21Z</dcterms:created>
  <dcterms:modified xsi:type="dcterms:W3CDTF">2016-03-09T03:36:10Z</dcterms:modified>
</cp:coreProperties>
</file>