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7" r:id="rId3"/>
    <p:sldId id="268" r:id="rId4"/>
    <p:sldId id="324" r:id="rId5"/>
    <p:sldId id="313" r:id="rId6"/>
    <p:sldId id="325" r:id="rId7"/>
    <p:sldId id="314" r:id="rId8"/>
    <p:sldId id="323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26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830B6-826F-4AB0-9747-4458F33CCD28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76735DE-B2E3-4073-B228-A11306EAE5FA}">
      <dgm:prSet phldrT="[Text]"/>
      <dgm:spPr/>
      <dgm:t>
        <a:bodyPr/>
        <a:lstStyle/>
        <a:p>
          <a:r>
            <a:rPr lang="en-US" b="1" dirty="0" smtClean="0"/>
            <a:t>Projection</a:t>
          </a:r>
          <a:endParaRPr lang="en-US" b="1" dirty="0"/>
        </a:p>
      </dgm:t>
    </dgm:pt>
    <dgm:pt modelId="{94E2EB65-907B-4E0B-8233-B2F3DAFD9A4B}" type="parTrans" cxnId="{481F8546-56B3-46E0-9232-A568B460920C}">
      <dgm:prSet/>
      <dgm:spPr/>
      <dgm:t>
        <a:bodyPr/>
        <a:lstStyle/>
        <a:p>
          <a:endParaRPr lang="en-US"/>
        </a:p>
      </dgm:t>
    </dgm:pt>
    <dgm:pt modelId="{E7DEC567-92C9-47EB-B86E-3D310DE4101B}" type="sibTrans" cxnId="{481F8546-56B3-46E0-9232-A568B460920C}">
      <dgm:prSet/>
      <dgm:spPr/>
      <dgm:t>
        <a:bodyPr/>
        <a:lstStyle/>
        <a:p>
          <a:endParaRPr lang="en-US"/>
        </a:p>
      </dgm:t>
    </dgm:pt>
    <dgm:pt modelId="{E56B9B88-71A4-43F3-8823-4A810EAE649B}">
      <dgm:prSet phldrT="[Text]"/>
      <dgm:spPr/>
      <dgm:t>
        <a:bodyPr/>
        <a:lstStyle/>
        <a:p>
          <a:r>
            <a:rPr lang="en-US" dirty="0" smtClean="0"/>
            <a:t>Perspective</a:t>
          </a:r>
          <a:endParaRPr lang="en-US" dirty="0"/>
        </a:p>
      </dgm:t>
    </dgm:pt>
    <dgm:pt modelId="{7ABB116C-9892-4487-B1AE-27DFA255CA60}" type="parTrans" cxnId="{009A343B-536F-4AF9-BB8F-88A952BA6302}">
      <dgm:prSet/>
      <dgm:spPr/>
      <dgm:t>
        <a:bodyPr/>
        <a:lstStyle/>
        <a:p>
          <a:endParaRPr lang="en-US"/>
        </a:p>
      </dgm:t>
    </dgm:pt>
    <dgm:pt modelId="{903BB844-72CA-4723-B71A-44CFAFBFBF1F}" type="sibTrans" cxnId="{009A343B-536F-4AF9-BB8F-88A952BA6302}">
      <dgm:prSet/>
      <dgm:spPr/>
      <dgm:t>
        <a:bodyPr/>
        <a:lstStyle/>
        <a:p>
          <a:endParaRPr lang="en-US"/>
        </a:p>
      </dgm:t>
    </dgm:pt>
    <dgm:pt modelId="{2F78E821-9A44-4CD4-A261-5D41308B22A2}">
      <dgm:prSet phldrT="[Text]"/>
      <dgm:spPr/>
      <dgm:t>
        <a:bodyPr/>
        <a:lstStyle/>
        <a:p>
          <a:r>
            <a:rPr lang="en-US" dirty="0" smtClean="0"/>
            <a:t>Parallel</a:t>
          </a:r>
          <a:endParaRPr lang="en-US" dirty="0"/>
        </a:p>
      </dgm:t>
    </dgm:pt>
    <dgm:pt modelId="{C80CA49C-21EC-41CF-B0B0-4C75C24CF06B}" type="parTrans" cxnId="{40C7BE1B-3DB7-40C2-9A19-6665BE9AAE0C}">
      <dgm:prSet/>
      <dgm:spPr/>
      <dgm:t>
        <a:bodyPr/>
        <a:lstStyle/>
        <a:p>
          <a:endParaRPr lang="en-US"/>
        </a:p>
      </dgm:t>
    </dgm:pt>
    <dgm:pt modelId="{D22F4C05-B99C-4CBA-841A-4C5EDE0180B5}" type="sibTrans" cxnId="{40C7BE1B-3DB7-40C2-9A19-6665BE9AAE0C}">
      <dgm:prSet/>
      <dgm:spPr/>
      <dgm:t>
        <a:bodyPr/>
        <a:lstStyle/>
        <a:p>
          <a:endParaRPr lang="en-US"/>
        </a:p>
      </dgm:t>
    </dgm:pt>
    <dgm:pt modelId="{42182261-AA43-4260-AD10-7468C87040ED}">
      <dgm:prSet phldrT="[Text]"/>
      <dgm:spPr/>
      <dgm:t>
        <a:bodyPr/>
        <a:lstStyle/>
        <a:p>
          <a:r>
            <a:rPr lang="en-US" dirty="0" smtClean="0"/>
            <a:t>One point</a:t>
          </a:r>
          <a:endParaRPr lang="en-US" dirty="0"/>
        </a:p>
      </dgm:t>
    </dgm:pt>
    <dgm:pt modelId="{77E88882-F344-4D0B-96C0-AD4659DB1247}" type="parTrans" cxnId="{C18A0C6D-FE37-4D40-831C-DD430761C880}">
      <dgm:prSet/>
      <dgm:spPr/>
      <dgm:t>
        <a:bodyPr/>
        <a:lstStyle/>
        <a:p>
          <a:endParaRPr lang="en-US"/>
        </a:p>
      </dgm:t>
    </dgm:pt>
    <dgm:pt modelId="{F157CB05-E837-4A0B-A9C1-715F29B78B62}" type="sibTrans" cxnId="{C18A0C6D-FE37-4D40-831C-DD430761C880}">
      <dgm:prSet/>
      <dgm:spPr/>
      <dgm:t>
        <a:bodyPr/>
        <a:lstStyle/>
        <a:p>
          <a:endParaRPr lang="en-US"/>
        </a:p>
      </dgm:t>
    </dgm:pt>
    <dgm:pt modelId="{25C4074D-7DF7-425D-8DB3-C169D85FAE7D}">
      <dgm:prSet phldrT="[Text]"/>
      <dgm:spPr/>
      <dgm:t>
        <a:bodyPr/>
        <a:lstStyle/>
        <a:p>
          <a:r>
            <a:rPr lang="en-US" dirty="0" smtClean="0"/>
            <a:t>Two point</a:t>
          </a:r>
          <a:endParaRPr lang="en-US" dirty="0"/>
        </a:p>
      </dgm:t>
    </dgm:pt>
    <dgm:pt modelId="{13E9FB1C-2BD4-49DA-B6CC-33AD6FA2A056}" type="parTrans" cxnId="{C5861740-5B3B-4701-B7A3-6CC60AFD5857}">
      <dgm:prSet/>
      <dgm:spPr/>
      <dgm:t>
        <a:bodyPr/>
        <a:lstStyle/>
        <a:p>
          <a:endParaRPr lang="en-US"/>
        </a:p>
      </dgm:t>
    </dgm:pt>
    <dgm:pt modelId="{8EAE3DD5-2363-4D78-BC6F-C4AF743D405B}" type="sibTrans" cxnId="{C5861740-5B3B-4701-B7A3-6CC60AFD5857}">
      <dgm:prSet/>
      <dgm:spPr/>
      <dgm:t>
        <a:bodyPr/>
        <a:lstStyle/>
        <a:p>
          <a:endParaRPr lang="en-US"/>
        </a:p>
      </dgm:t>
    </dgm:pt>
    <dgm:pt modelId="{59D226CF-8C02-45A3-A453-FC58C898DD3E}">
      <dgm:prSet phldrT="[Text]"/>
      <dgm:spPr/>
      <dgm:t>
        <a:bodyPr/>
        <a:lstStyle/>
        <a:p>
          <a:r>
            <a:rPr lang="en-US" dirty="0" smtClean="0"/>
            <a:t>Three point</a:t>
          </a:r>
          <a:endParaRPr lang="en-US" dirty="0"/>
        </a:p>
      </dgm:t>
    </dgm:pt>
    <dgm:pt modelId="{8EA37D88-7617-466E-88BA-7288FFB93933}" type="parTrans" cxnId="{0FB3E607-03CC-4FDC-B5E0-8D31A34BCE08}">
      <dgm:prSet/>
      <dgm:spPr/>
      <dgm:t>
        <a:bodyPr/>
        <a:lstStyle/>
        <a:p>
          <a:endParaRPr lang="en-US"/>
        </a:p>
      </dgm:t>
    </dgm:pt>
    <dgm:pt modelId="{99ED236E-19AD-4073-B2D4-4BDF10D6FB84}" type="sibTrans" cxnId="{0FB3E607-03CC-4FDC-B5E0-8D31A34BCE08}">
      <dgm:prSet/>
      <dgm:spPr/>
      <dgm:t>
        <a:bodyPr/>
        <a:lstStyle/>
        <a:p>
          <a:endParaRPr lang="en-US"/>
        </a:p>
      </dgm:t>
    </dgm:pt>
    <dgm:pt modelId="{44A5882C-8821-44AD-90E3-FA3984759D21}">
      <dgm:prSet phldrT="[Text]"/>
      <dgm:spPr/>
      <dgm:t>
        <a:bodyPr/>
        <a:lstStyle/>
        <a:p>
          <a:r>
            <a:rPr lang="en-US" dirty="0" smtClean="0"/>
            <a:t>Orthographic</a:t>
          </a:r>
          <a:endParaRPr lang="en-US" dirty="0"/>
        </a:p>
      </dgm:t>
    </dgm:pt>
    <dgm:pt modelId="{9FE169D4-6464-4F55-8BDC-ED1D6C841BE1}" type="parTrans" cxnId="{D77EB1BC-963E-41F0-9F5A-7AECE7220430}">
      <dgm:prSet/>
      <dgm:spPr/>
      <dgm:t>
        <a:bodyPr/>
        <a:lstStyle/>
        <a:p>
          <a:endParaRPr lang="en-US"/>
        </a:p>
      </dgm:t>
    </dgm:pt>
    <dgm:pt modelId="{F9B989E8-772C-415D-A63F-0BC2CE6CCEE7}" type="sibTrans" cxnId="{D77EB1BC-963E-41F0-9F5A-7AECE7220430}">
      <dgm:prSet/>
      <dgm:spPr/>
      <dgm:t>
        <a:bodyPr/>
        <a:lstStyle/>
        <a:p>
          <a:endParaRPr lang="en-US"/>
        </a:p>
      </dgm:t>
    </dgm:pt>
    <dgm:pt modelId="{233715F0-6712-4CE5-9ADA-4D8C571FEEF2}">
      <dgm:prSet phldrT="[Text]"/>
      <dgm:spPr/>
      <dgm:t>
        <a:bodyPr/>
        <a:lstStyle/>
        <a:p>
          <a:r>
            <a:rPr lang="en-US" dirty="0" smtClean="0"/>
            <a:t>Oblique</a:t>
          </a:r>
          <a:endParaRPr lang="en-US" dirty="0"/>
        </a:p>
      </dgm:t>
    </dgm:pt>
    <dgm:pt modelId="{DA9B0C6C-DEA2-40B5-AF9C-F664E4E23FF1}" type="parTrans" cxnId="{C5CF0FFA-1402-4AA8-9020-6A986CD628DC}">
      <dgm:prSet/>
      <dgm:spPr/>
      <dgm:t>
        <a:bodyPr/>
        <a:lstStyle/>
        <a:p>
          <a:endParaRPr lang="en-US"/>
        </a:p>
      </dgm:t>
    </dgm:pt>
    <dgm:pt modelId="{0D365953-4139-48AC-A636-A1CBC9F5780D}" type="sibTrans" cxnId="{C5CF0FFA-1402-4AA8-9020-6A986CD628DC}">
      <dgm:prSet/>
      <dgm:spPr/>
      <dgm:t>
        <a:bodyPr/>
        <a:lstStyle/>
        <a:p>
          <a:endParaRPr lang="en-US"/>
        </a:p>
      </dgm:t>
    </dgm:pt>
    <dgm:pt modelId="{4ACE4C7E-C3F5-4191-8FED-D1043E5D1D03}">
      <dgm:prSet phldrT="[Text]"/>
      <dgm:spPr/>
      <dgm:t>
        <a:bodyPr/>
        <a:lstStyle/>
        <a:p>
          <a:r>
            <a:rPr lang="en-US" dirty="0" smtClean="0"/>
            <a:t>Multiview</a:t>
          </a:r>
          <a:endParaRPr lang="en-US" dirty="0"/>
        </a:p>
      </dgm:t>
    </dgm:pt>
    <dgm:pt modelId="{1E9665D6-3A14-4EFA-840A-5600AC82497A}" type="parTrans" cxnId="{48A45D17-3D37-4D74-8F5A-CFC9C4804565}">
      <dgm:prSet/>
      <dgm:spPr/>
      <dgm:t>
        <a:bodyPr/>
        <a:lstStyle/>
        <a:p>
          <a:endParaRPr lang="en-US"/>
        </a:p>
      </dgm:t>
    </dgm:pt>
    <dgm:pt modelId="{02CA997D-CBBA-4408-A06C-16E152127390}" type="sibTrans" cxnId="{48A45D17-3D37-4D74-8F5A-CFC9C4804565}">
      <dgm:prSet/>
      <dgm:spPr/>
      <dgm:t>
        <a:bodyPr/>
        <a:lstStyle/>
        <a:p>
          <a:endParaRPr lang="en-US"/>
        </a:p>
      </dgm:t>
    </dgm:pt>
    <dgm:pt modelId="{5F46585D-76BD-4AE6-9CC9-688CBEA5A13B}">
      <dgm:prSet phldrT="[Text]"/>
      <dgm:spPr/>
      <dgm:t>
        <a:bodyPr/>
        <a:lstStyle/>
        <a:p>
          <a:r>
            <a:rPr lang="en-US" dirty="0" smtClean="0"/>
            <a:t>Axonometric</a:t>
          </a:r>
          <a:endParaRPr lang="en-US" dirty="0"/>
        </a:p>
      </dgm:t>
    </dgm:pt>
    <dgm:pt modelId="{0912943B-1383-4C01-8EAC-95044DD9F915}" type="parTrans" cxnId="{5A5FADBB-B2A2-41B5-8703-7C4FA615E703}">
      <dgm:prSet/>
      <dgm:spPr/>
      <dgm:t>
        <a:bodyPr/>
        <a:lstStyle/>
        <a:p>
          <a:endParaRPr lang="en-US"/>
        </a:p>
      </dgm:t>
    </dgm:pt>
    <dgm:pt modelId="{31177384-6756-4820-ACDB-67BDAE66C366}" type="sibTrans" cxnId="{5A5FADBB-B2A2-41B5-8703-7C4FA615E703}">
      <dgm:prSet/>
      <dgm:spPr/>
      <dgm:t>
        <a:bodyPr/>
        <a:lstStyle/>
        <a:p>
          <a:endParaRPr lang="en-US"/>
        </a:p>
      </dgm:t>
    </dgm:pt>
    <dgm:pt modelId="{AFDC97B1-799B-41C4-B056-95E3E0417226}">
      <dgm:prSet phldrT="[Text]"/>
      <dgm:spPr/>
      <dgm:t>
        <a:bodyPr/>
        <a:lstStyle/>
        <a:p>
          <a:r>
            <a:rPr lang="en-US" dirty="0" smtClean="0"/>
            <a:t>Isometric</a:t>
          </a:r>
          <a:endParaRPr lang="en-US" dirty="0"/>
        </a:p>
      </dgm:t>
    </dgm:pt>
    <dgm:pt modelId="{A1661D9C-ABA1-4E8C-B5F9-9C88166847E8}" type="parTrans" cxnId="{5375223D-F0E9-4EB2-916E-0BE6E930EA96}">
      <dgm:prSet/>
      <dgm:spPr/>
      <dgm:t>
        <a:bodyPr/>
        <a:lstStyle/>
        <a:p>
          <a:endParaRPr lang="en-US"/>
        </a:p>
      </dgm:t>
    </dgm:pt>
    <dgm:pt modelId="{66A54174-973B-4D1F-AFD1-C528F21CFD5D}" type="sibTrans" cxnId="{5375223D-F0E9-4EB2-916E-0BE6E930EA96}">
      <dgm:prSet/>
      <dgm:spPr/>
      <dgm:t>
        <a:bodyPr/>
        <a:lstStyle/>
        <a:p>
          <a:endParaRPr lang="en-US"/>
        </a:p>
      </dgm:t>
    </dgm:pt>
    <dgm:pt modelId="{4D8C4576-C17F-4AF9-A701-F702F7AEBC43}">
      <dgm:prSet phldrT="[Text]"/>
      <dgm:spPr/>
      <dgm:t>
        <a:bodyPr/>
        <a:lstStyle/>
        <a:p>
          <a:r>
            <a:rPr lang="en-US" dirty="0" err="1" smtClean="0"/>
            <a:t>Dimetric</a:t>
          </a:r>
          <a:endParaRPr lang="en-US" dirty="0"/>
        </a:p>
      </dgm:t>
    </dgm:pt>
    <dgm:pt modelId="{D133D7E0-1DB4-43EC-93C7-D48C0D3E19FB}" type="parTrans" cxnId="{3648B1EB-0F89-4E68-93E5-11BD1A1DC542}">
      <dgm:prSet/>
      <dgm:spPr/>
      <dgm:t>
        <a:bodyPr/>
        <a:lstStyle/>
        <a:p>
          <a:endParaRPr lang="en-US"/>
        </a:p>
      </dgm:t>
    </dgm:pt>
    <dgm:pt modelId="{21CCE569-FF10-4142-91B6-0B4BFDCED8F3}" type="sibTrans" cxnId="{3648B1EB-0F89-4E68-93E5-11BD1A1DC542}">
      <dgm:prSet/>
      <dgm:spPr/>
      <dgm:t>
        <a:bodyPr/>
        <a:lstStyle/>
        <a:p>
          <a:endParaRPr lang="en-US"/>
        </a:p>
      </dgm:t>
    </dgm:pt>
    <dgm:pt modelId="{928FD152-1EDE-41F8-A89A-1E0435750DCA}">
      <dgm:prSet phldrT="[Text]"/>
      <dgm:spPr/>
      <dgm:t>
        <a:bodyPr/>
        <a:lstStyle/>
        <a:p>
          <a:r>
            <a:rPr lang="en-US" dirty="0" smtClean="0"/>
            <a:t>Trimetric</a:t>
          </a:r>
          <a:endParaRPr lang="en-US" dirty="0"/>
        </a:p>
      </dgm:t>
    </dgm:pt>
    <dgm:pt modelId="{15AB7C9E-87E3-4505-9145-F3F07E1CF9BB}" type="parTrans" cxnId="{6C085637-5B3A-4A28-ACB9-07D879291C13}">
      <dgm:prSet/>
      <dgm:spPr/>
      <dgm:t>
        <a:bodyPr/>
        <a:lstStyle/>
        <a:p>
          <a:endParaRPr lang="en-US"/>
        </a:p>
      </dgm:t>
    </dgm:pt>
    <dgm:pt modelId="{A9B672AB-6D54-47D6-AFD4-C699D1AD0A03}" type="sibTrans" cxnId="{6C085637-5B3A-4A28-ACB9-07D879291C13}">
      <dgm:prSet/>
      <dgm:spPr/>
      <dgm:t>
        <a:bodyPr/>
        <a:lstStyle/>
        <a:p>
          <a:endParaRPr lang="en-US"/>
        </a:p>
      </dgm:t>
    </dgm:pt>
    <dgm:pt modelId="{FC8AE932-212A-4B3C-8D99-C1DFB200330C}">
      <dgm:prSet phldrT="[Text]"/>
      <dgm:spPr/>
      <dgm:t>
        <a:bodyPr/>
        <a:lstStyle/>
        <a:p>
          <a:r>
            <a:rPr lang="en-US" dirty="0" smtClean="0"/>
            <a:t>General</a:t>
          </a:r>
          <a:endParaRPr lang="en-US" dirty="0"/>
        </a:p>
      </dgm:t>
    </dgm:pt>
    <dgm:pt modelId="{6F8DFBEB-A69D-4E70-AA87-1D2947712CC9}" type="parTrans" cxnId="{9487522C-E7BD-4BD4-9238-BD60A0280016}">
      <dgm:prSet/>
      <dgm:spPr/>
      <dgm:t>
        <a:bodyPr/>
        <a:lstStyle/>
        <a:p>
          <a:endParaRPr lang="en-US"/>
        </a:p>
      </dgm:t>
    </dgm:pt>
    <dgm:pt modelId="{085097D8-A533-4043-A550-5FA8C6F38C2B}" type="sibTrans" cxnId="{9487522C-E7BD-4BD4-9238-BD60A0280016}">
      <dgm:prSet/>
      <dgm:spPr/>
      <dgm:t>
        <a:bodyPr/>
        <a:lstStyle/>
        <a:p>
          <a:endParaRPr lang="en-US"/>
        </a:p>
      </dgm:t>
    </dgm:pt>
    <dgm:pt modelId="{B7651C56-6AC7-491B-AB32-CE5212768A82}">
      <dgm:prSet phldrT="[Text]"/>
      <dgm:spPr/>
      <dgm:t>
        <a:bodyPr/>
        <a:lstStyle/>
        <a:p>
          <a:r>
            <a:rPr lang="en-US" dirty="0" smtClean="0"/>
            <a:t>Cavalier</a:t>
          </a:r>
          <a:endParaRPr lang="en-US" dirty="0"/>
        </a:p>
      </dgm:t>
    </dgm:pt>
    <dgm:pt modelId="{5B49D368-0702-4041-ABD3-5F4CAF1F8FE3}" type="parTrans" cxnId="{7984F85B-864F-4E65-95C0-E93E65E548FE}">
      <dgm:prSet/>
      <dgm:spPr/>
      <dgm:t>
        <a:bodyPr/>
        <a:lstStyle/>
        <a:p>
          <a:endParaRPr lang="en-US"/>
        </a:p>
      </dgm:t>
    </dgm:pt>
    <dgm:pt modelId="{6A260CAF-94F0-428A-8AF5-F6EAD97A7A7D}" type="sibTrans" cxnId="{7984F85B-864F-4E65-95C0-E93E65E548FE}">
      <dgm:prSet/>
      <dgm:spPr/>
      <dgm:t>
        <a:bodyPr/>
        <a:lstStyle/>
        <a:p>
          <a:endParaRPr lang="en-US"/>
        </a:p>
      </dgm:t>
    </dgm:pt>
    <dgm:pt modelId="{728313AC-6BAE-4C29-A606-95C51BB4DD5A}">
      <dgm:prSet phldrT="[Text]"/>
      <dgm:spPr/>
      <dgm:t>
        <a:bodyPr/>
        <a:lstStyle/>
        <a:p>
          <a:r>
            <a:rPr lang="en-US" dirty="0" smtClean="0"/>
            <a:t>Cabinet</a:t>
          </a:r>
          <a:endParaRPr lang="en-US" dirty="0"/>
        </a:p>
      </dgm:t>
    </dgm:pt>
    <dgm:pt modelId="{78D72D49-7574-4F2B-A45D-03B88474E9C6}" type="parTrans" cxnId="{7E193250-00E2-4624-9C9F-C4090DE54726}">
      <dgm:prSet/>
      <dgm:spPr/>
      <dgm:t>
        <a:bodyPr/>
        <a:lstStyle/>
        <a:p>
          <a:endParaRPr lang="en-US"/>
        </a:p>
      </dgm:t>
    </dgm:pt>
    <dgm:pt modelId="{8DAFE0FE-5F37-4A70-AC98-2588C5B33A7F}" type="sibTrans" cxnId="{7E193250-00E2-4624-9C9F-C4090DE54726}">
      <dgm:prSet/>
      <dgm:spPr/>
      <dgm:t>
        <a:bodyPr/>
        <a:lstStyle/>
        <a:p>
          <a:endParaRPr lang="en-US"/>
        </a:p>
      </dgm:t>
    </dgm:pt>
    <dgm:pt modelId="{77A7779B-B779-484C-8D28-84EC0768D231}" type="pres">
      <dgm:prSet presAssocID="{53E830B6-826F-4AB0-9747-4458F33CCD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804BE96-2F8A-4343-8531-518B679F481A}" type="pres">
      <dgm:prSet presAssocID="{776735DE-B2E3-4073-B228-A11306EAE5FA}" presName="hierRoot1" presStyleCnt="0">
        <dgm:presLayoutVars>
          <dgm:hierBranch val="init"/>
        </dgm:presLayoutVars>
      </dgm:prSet>
      <dgm:spPr/>
    </dgm:pt>
    <dgm:pt modelId="{39CFB888-6A60-41C4-BD1A-95EB524F2DF4}" type="pres">
      <dgm:prSet presAssocID="{776735DE-B2E3-4073-B228-A11306EAE5FA}" presName="rootComposite1" presStyleCnt="0"/>
      <dgm:spPr/>
    </dgm:pt>
    <dgm:pt modelId="{B7B9B7CE-9B72-4FBD-A223-AC0517E72750}" type="pres">
      <dgm:prSet presAssocID="{776735DE-B2E3-4073-B228-A11306EAE5FA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67AD15B0-4998-4608-9CD8-A045EE30BDDE}" type="pres">
      <dgm:prSet presAssocID="{776735DE-B2E3-4073-B228-A11306EAE5FA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763602-99C2-4011-AAE5-63B6EBA2AF34}" type="pres">
      <dgm:prSet presAssocID="{776735DE-B2E3-4073-B228-A11306EAE5FA}" presName="rootConnector1" presStyleLbl="node1" presStyleIdx="0" presStyleCnt="15"/>
      <dgm:spPr/>
      <dgm:t>
        <a:bodyPr/>
        <a:lstStyle/>
        <a:p>
          <a:endParaRPr lang="en-US"/>
        </a:p>
      </dgm:t>
    </dgm:pt>
    <dgm:pt modelId="{98C2D05C-78AF-430B-B533-DCB8E6AAAF9A}" type="pres">
      <dgm:prSet presAssocID="{776735DE-B2E3-4073-B228-A11306EAE5FA}" presName="hierChild2" presStyleCnt="0"/>
      <dgm:spPr/>
    </dgm:pt>
    <dgm:pt modelId="{9B81EAEB-5F74-4D46-BBF2-820226AEDFE5}" type="pres">
      <dgm:prSet presAssocID="{7ABB116C-9892-4487-B1AE-27DFA255CA60}" presName="Name37" presStyleLbl="parChTrans1D2" presStyleIdx="0" presStyleCnt="2"/>
      <dgm:spPr/>
      <dgm:t>
        <a:bodyPr/>
        <a:lstStyle/>
        <a:p>
          <a:endParaRPr lang="en-US"/>
        </a:p>
      </dgm:t>
    </dgm:pt>
    <dgm:pt modelId="{2EA13354-6FEA-478B-8611-4ECB305473B0}" type="pres">
      <dgm:prSet presAssocID="{E56B9B88-71A4-43F3-8823-4A810EAE649B}" presName="hierRoot2" presStyleCnt="0">
        <dgm:presLayoutVars>
          <dgm:hierBranch val="init"/>
        </dgm:presLayoutVars>
      </dgm:prSet>
      <dgm:spPr/>
    </dgm:pt>
    <dgm:pt modelId="{486DFCDA-1B52-4574-A895-75DE818110AE}" type="pres">
      <dgm:prSet presAssocID="{E56B9B88-71A4-43F3-8823-4A810EAE649B}" presName="rootComposite" presStyleCnt="0"/>
      <dgm:spPr/>
    </dgm:pt>
    <dgm:pt modelId="{CA4624E9-B4F0-4DF5-BD3F-142482C92730}" type="pres">
      <dgm:prSet presAssocID="{E56B9B88-71A4-43F3-8823-4A810EAE649B}" presName="rootText" presStyleLbl="node1" presStyleIdx="0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FE3664DC-28BD-48CF-83AF-BCBC287E0D4E}" type="pres">
      <dgm:prSet presAssocID="{E56B9B88-71A4-43F3-8823-4A810EAE649B}" presName="titleText2" presStyleLbl="fgAcc1" presStyleIdx="0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5A23AD4-9132-49B6-98F7-AFA007AD0611}" type="pres">
      <dgm:prSet presAssocID="{E56B9B88-71A4-43F3-8823-4A810EAE649B}" presName="rootConnector" presStyleLbl="node2" presStyleIdx="0" presStyleCnt="0"/>
      <dgm:spPr/>
      <dgm:t>
        <a:bodyPr/>
        <a:lstStyle/>
        <a:p>
          <a:endParaRPr lang="en-US"/>
        </a:p>
      </dgm:t>
    </dgm:pt>
    <dgm:pt modelId="{DA31C06F-DC5C-4769-8FC5-BAD160225601}" type="pres">
      <dgm:prSet presAssocID="{E56B9B88-71A4-43F3-8823-4A810EAE649B}" presName="hierChild4" presStyleCnt="0"/>
      <dgm:spPr/>
    </dgm:pt>
    <dgm:pt modelId="{B5369095-091C-4B7C-BBE9-03266C8CB55C}" type="pres">
      <dgm:prSet presAssocID="{77E88882-F344-4D0B-96C0-AD4659DB1247}" presName="Name37" presStyleLbl="parChTrans1D3" presStyleIdx="0" presStyleCnt="5"/>
      <dgm:spPr/>
      <dgm:t>
        <a:bodyPr/>
        <a:lstStyle/>
        <a:p>
          <a:endParaRPr lang="en-US"/>
        </a:p>
      </dgm:t>
    </dgm:pt>
    <dgm:pt modelId="{2728A90B-C70E-40BF-B9DE-F98F32ACA68E}" type="pres">
      <dgm:prSet presAssocID="{42182261-AA43-4260-AD10-7468C87040ED}" presName="hierRoot2" presStyleCnt="0">
        <dgm:presLayoutVars>
          <dgm:hierBranch val="init"/>
        </dgm:presLayoutVars>
      </dgm:prSet>
      <dgm:spPr/>
    </dgm:pt>
    <dgm:pt modelId="{A0849E3F-7DB5-4A8C-8AB7-9D86C319C053}" type="pres">
      <dgm:prSet presAssocID="{42182261-AA43-4260-AD10-7468C87040ED}" presName="rootComposite" presStyleCnt="0"/>
      <dgm:spPr/>
    </dgm:pt>
    <dgm:pt modelId="{86B29110-F4D3-4F03-82E1-02C9439FF6D1}" type="pres">
      <dgm:prSet presAssocID="{42182261-AA43-4260-AD10-7468C87040ED}" presName="rootText" presStyleLbl="node1" presStyleIdx="1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D138CE9-FD7C-412E-AE96-35F7FD82378E}" type="pres">
      <dgm:prSet presAssocID="{42182261-AA43-4260-AD10-7468C87040ED}" presName="titleText2" presStyleLbl="fgAcc1" presStyleIdx="1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C903DD8-473F-4714-9E17-96A6A7852C78}" type="pres">
      <dgm:prSet presAssocID="{42182261-AA43-4260-AD10-7468C87040ED}" presName="rootConnector" presStyleLbl="node3" presStyleIdx="0" presStyleCnt="0"/>
      <dgm:spPr/>
      <dgm:t>
        <a:bodyPr/>
        <a:lstStyle/>
        <a:p>
          <a:endParaRPr lang="en-US"/>
        </a:p>
      </dgm:t>
    </dgm:pt>
    <dgm:pt modelId="{069FAD98-5974-4547-9C24-994338EAEDEB}" type="pres">
      <dgm:prSet presAssocID="{42182261-AA43-4260-AD10-7468C87040ED}" presName="hierChild4" presStyleCnt="0"/>
      <dgm:spPr/>
    </dgm:pt>
    <dgm:pt modelId="{A5A922D5-6F31-44BB-8DB1-268849220565}" type="pres">
      <dgm:prSet presAssocID="{42182261-AA43-4260-AD10-7468C87040ED}" presName="hierChild5" presStyleCnt="0"/>
      <dgm:spPr/>
    </dgm:pt>
    <dgm:pt modelId="{9742DFFD-98B0-4A47-9F30-A54EBAEBDD06}" type="pres">
      <dgm:prSet presAssocID="{13E9FB1C-2BD4-49DA-B6CC-33AD6FA2A056}" presName="Name37" presStyleLbl="parChTrans1D3" presStyleIdx="1" presStyleCnt="5"/>
      <dgm:spPr/>
      <dgm:t>
        <a:bodyPr/>
        <a:lstStyle/>
        <a:p>
          <a:endParaRPr lang="en-US"/>
        </a:p>
      </dgm:t>
    </dgm:pt>
    <dgm:pt modelId="{4A3493D4-9081-4BDD-A535-470DB6E64AA3}" type="pres">
      <dgm:prSet presAssocID="{25C4074D-7DF7-425D-8DB3-C169D85FAE7D}" presName="hierRoot2" presStyleCnt="0">
        <dgm:presLayoutVars>
          <dgm:hierBranch val="init"/>
        </dgm:presLayoutVars>
      </dgm:prSet>
      <dgm:spPr/>
    </dgm:pt>
    <dgm:pt modelId="{DD268E25-0C71-4016-BA44-2C56D59A3318}" type="pres">
      <dgm:prSet presAssocID="{25C4074D-7DF7-425D-8DB3-C169D85FAE7D}" presName="rootComposite" presStyleCnt="0"/>
      <dgm:spPr/>
    </dgm:pt>
    <dgm:pt modelId="{23A2FBDD-F941-4252-A795-5231CD40CB9F}" type="pres">
      <dgm:prSet presAssocID="{25C4074D-7DF7-425D-8DB3-C169D85FAE7D}" presName="rootText" presStyleLbl="node1" presStyleIdx="2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035A1CD-7A15-44F0-878B-617400848132}" type="pres">
      <dgm:prSet presAssocID="{25C4074D-7DF7-425D-8DB3-C169D85FAE7D}" presName="titleText2" presStyleLbl="fgAcc1" presStyleIdx="2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E376302-7704-4B7E-AA45-4294B3634BEA}" type="pres">
      <dgm:prSet presAssocID="{25C4074D-7DF7-425D-8DB3-C169D85FAE7D}" presName="rootConnector" presStyleLbl="node3" presStyleIdx="0" presStyleCnt="0"/>
      <dgm:spPr/>
      <dgm:t>
        <a:bodyPr/>
        <a:lstStyle/>
        <a:p>
          <a:endParaRPr lang="en-US"/>
        </a:p>
      </dgm:t>
    </dgm:pt>
    <dgm:pt modelId="{94F6F034-8B17-47F9-A320-EE589E7A5FEB}" type="pres">
      <dgm:prSet presAssocID="{25C4074D-7DF7-425D-8DB3-C169D85FAE7D}" presName="hierChild4" presStyleCnt="0"/>
      <dgm:spPr/>
    </dgm:pt>
    <dgm:pt modelId="{49E79E33-7482-49C2-90C6-474BF01D0B6F}" type="pres">
      <dgm:prSet presAssocID="{25C4074D-7DF7-425D-8DB3-C169D85FAE7D}" presName="hierChild5" presStyleCnt="0"/>
      <dgm:spPr/>
    </dgm:pt>
    <dgm:pt modelId="{1BC47D09-4440-479A-90BD-2ADCC5A22FA4}" type="pres">
      <dgm:prSet presAssocID="{8EA37D88-7617-466E-88BA-7288FFB93933}" presName="Name37" presStyleLbl="parChTrans1D3" presStyleIdx="2" presStyleCnt="5"/>
      <dgm:spPr/>
      <dgm:t>
        <a:bodyPr/>
        <a:lstStyle/>
        <a:p>
          <a:endParaRPr lang="en-US"/>
        </a:p>
      </dgm:t>
    </dgm:pt>
    <dgm:pt modelId="{8D2CD8B9-84F4-42A0-B764-AC9569189CD2}" type="pres">
      <dgm:prSet presAssocID="{59D226CF-8C02-45A3-A453-FC58C898DD3E}" presName="hierRoot2" presStyleCnt="0">
        <dgm:presLayoutVars>
          <dgm:hierBranch val="init"/>
        </dgm:presLayoutVars>
      </dgm:prSet>
      <dgm:spPr/>
    </dgm:pt>
    <dgm:pt modelId="{A109E2ED-1CB7-4CC5-AC71-5DF56B8EA777}" type="pres">
      <dgm:prSet presAssocID="{59D226CF-8C02-45A3-A453-FC58C898DD3E}" presName="rootComposite" presStyleCnt="0"/>
      <dgm:spPr/>
    </dgm:pt>
    <dgm:pt modelId="{D270FD36-9B0B-4C06-9932-42D2A9310105}" type="pres">
      <dgm:prSet presAssocID="{59D226CF-8C02-45A3-A453-FC58C898DD3E}" presName="rootText" presStyleLbl="node1" presStyleIdx="3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BE8F5DA5-4850-4140-BF54-5B4CC0B59A4C}" type="pres">
      <dgm:prSet presAssocID="{59D226CF-8C02-45A3-A453-FC58C898DD3E}" presName="titleText2" presStyleLbl="fgAcc1" presStyleIdx="3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E69A011-9B83-4369-862D-99183D654198}" type="pres">
      <dgm:prSet presAssocID="{59D226CF-8C02-45A3-A453-FC58C898DD3E}" presName="rootConnector" presStyleLbl="node3" presStyleIdx="0" presStyleCnt="0"/>
      <dgm:spPr/>
      <dgm:t>
        <a:bodyPr/>
        <a:lstStyle/>
        <a:p>
          <a:endParaRPr lang="en-US"/>
        </a:p>
      </dgm:t>
    </dgm:pt>
    <dgm:pt modelId="{1E236E2F-490A-44D5-B98E-DF544D56E70D}" type="pres">
      <dgm:prSet presAssocID="{59D226CF-8C02-45A3-A453-FC58C898DD3E}" presName="hierChild4" presStyleCnt="0"/>
      <dgm:spPr/>
    </dgm:pt>
    <dgm:pt modelId="{991D89D8-662F-4BE2-A399-E0E55DBFB0B9}" type="pres">
      <dgm:prSet presAssocID="{59D226CF-8C02-45A3-A453-FC58C898DD3E}" presName="hierChild5" presStyleCnt="0"/>
      <dgm:spPr/>
    </dgm:pt>
    <dgm:pt modelId="{926E79CA-FD39-41A9-9106-0D47080B0AD8}" type="pres">
      <dgm:prSet presAssocID="{E56B9B88-71A4-43F3-8823-4A810EAE649B}" presName="hierChild5" presStyleCnt="0"/>
      <dgm:spPr/>
    </dgm:pt>
    <dgm:pt modelId="{B1C4C770-8182-4636-B6DE-8A6F00FE9F2B}" type="pres">
      <dgm:prSet presAssocID="{C80CA49C-21EC-41CF-B0B0-4C75C24CF06B}" presName="Name37" presStyleLbl="parChTrans1D2" presStyleIdx="1" presStyleCnt="2"/>
      <dgm:spPr/>
      <dgm:t>
        <a:bodyPr/>
        <a:lstStyle/>
        <a:p>
          <a:endParaRPr lang="en-US"/>
        </a:p>
      </dgm:t>
    </dgm:pt>
    <dgm:pt modelId="{85D66819-4D91-4F58-A59D-9521471088A3}" type="pres">
      <dgm:prSet presAssocID="{2F78E821-9A44-4CD4-A261-5D41308B22A2}" presName="hierRoot2" presStyleCnt="0">
        <dgm:presLayoutVars>
          <dgm:hierBranch val="init"/>
        </dgm:presLayoutVars>
      </dgm:prSet>
      <dgm:spPr/>
    </dgm:pt>
    <dgm:pt modelId="{BF5A8AE3-1793-4B86-BB99-4A68C78BD63D}" type="pres">
      <dgm:prSet presAssocID="{2F78E821-9A44-4CD4-A261-5D41308B22A2}" presName="rootComposite" presStyleCnt="0"/>
      <dgm:spPr/>
    </dgm:pt>
    <dgm:pt modelId="{C45AC0BB-D009-4DF9-984D-CE3BC35118F9}" type="pres">
      <dgm:prSet presAssocID="{2F78E821-9A44-4CD4-A261-5D41308B22A2}" presName="rootText" presStyleLbl="node1" presStyleIdx="4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AA9EFD20-E4AE-4293-9930-FD3DD5EC26FB}" type="pres">
      <dgm:prSet presAssocID="{2F78E821-9A44-4CD4-A261-5D41308B22A2}" presName="titleText2" presStyleLbl="fgAcc1" presStyleIdx="4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5BAB33-7B8B-461A-B572-7B6A6209A945}" type="pres">
      <dgm:prSet presAssocID="{2F78E821-9A44-4CD4-A261-5D41308B22A2}" presName="rootConnector" presStyleLbl="node2" presStyleIdx="0" presStyleCnt="0"/>
      <dgm:spPr/>
      <dgm:t>
        <a:bodyPr/>
        <a:lstStyle/>
        <a:p>
          <a:endParaRPr lang="en-US"/>
        </a:p>
      </dgm:t>
    </dgm:pt>
    <dgm:pt modelId="{735FFF8F-7689-40A6-9826-0E901F253833}" type="pres">
      <dgm:prSet presAssocID="{2F78E821-9A44-4CD4-A261-5D41308B22A2}" presName="hierChild4" presStyleCnt="0"/>
      <dgm:spPr/>
    </dgm:pt>
    <dgm:pt modelId="{D4A059E0-BE65-43A7-8E3B-7660B6655C8D}" type="pres">
      <dgm:prSet presAssocID="{9FE169D4-6464-4F55-8BDC-ED1D6C841BE1}" presName="Name37" presStyleLbl="parChTrans1D3" presStyleIdx="3" presStyleCnt="5"/>
      <dgm:spPr/>
      <dgm:t>
        <a:bodyPr/>
        <a:lstStyle/>
        <a:p>
          <a:endParaRPr lang="en-US"/>
        </a:p>
      </dgm:t>
    </dgm:pt>
    <dgm:pt modelId="{8A2023B9-5780-45E3-89BF-FCD79159B793}" type="pres">
      <dgm:prSet presAssocID="{44A5882C-8821-44AD-90E3-FA3984759D21}" presName="hierRoot2" presStyleCnt="0">
        <dgm:presLayoutVars>
          <dgm:hierBranch val="init"/>
        </dgm:presLayoutVars>
      </dgm:prSet>
      <dgm:spPr/>
    </dgm:pt>
    <dgm:pt modelId="{F9A4B486-7BEB-4680-8EC3-C8972EB1B715}" type="pres">
      <dgm:prSet presAssocID="{44A5882C-8821-44AD-90E3-FA3984759D21}" presName="rootComposite" presStyleCnt="0"/>
      <dgm:spPr/>
    </dgm:pt>
    <dgm:pt modelId="{2E9541FD-0BBE-46E3-9B03-A2597ABC0064}" type="pres">
      <dgm:prSet presAssocID="{44A5882C-8821-44AD-90E3-FA3984759D21}" presName="rootText" presStyleLbl="node1" presStyleIdx="5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E085C55C-A9C5-439F-BD6C-2BDE30FA72BC}" type="pres">
      <dgm:prSet presAssocID="{44A5882C-8821-44AD-90E3-FA3984759D21}" presName="titleText2" presStyleLbl="fgAcc1" presStyleIdx="5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620DC089-C856-4826-AF88-5B517ED31DF9}" type="pres">
      <dgm:prSet presAssocID="{44A5882C-8821-44AD-90E3-FA3984759D21}" presName="rootConnector" presStyleLbl="node3" presStyleIdx="0" presStyleCnt="0"/>
      <dgm:spPr/>
      <dgm:t>
        <a:bodyPr/>
        <a:lstStyle/>
        <a:p>
          <a:endParaRPr lang="en-US"/>
        </a:p>
      </dgm:t>
    </dgm:pt>
    <dgm:pt modelId="{C32513A2-AD20-4326-A5F0-42F6A03D26A3}" type="pres">
      <dgm:prSet presAssocID="{44A5882C-8821-44AD-90E3-FA3984759D21}" presName="hierChild4" presStyleCnt="0"/>
      <dgm:spPr/>
    </dgm:pt>
    <dgm:pt modelId="{5AD0BC91-E6FF-45A2-8EAF-9AD97F5A6FC3}" type="pres">
      <dgm:prSet presAssocID="{1E9665D6-3A14-4EFA-840A-5600AC82497A}" presName="Name37" presStyleLbl="parChTrans1D4" presStyleIdx="0" presStyleCnt="8"/>
      <dgm:spPr/>
      <dgm:t>
        <a:bodyPr/>
        <a:lstStyle/>
        <a:p>
          <a:endParaRPr lang="en-US"/>
        </a:p>
      </dgm:t>
    </dgm:pt>
    <dgm:pt modelId="{9E0F8493-412B-453F-A08D-14584AFA2AC5}" type="pres">
      <dgm:prSet presAssocID="{4ACE4C7E-C3F5-4191-8FED-D1043E5D1D03}" presName="hierRoot2" presStyleCnt="0">
        <dgm:presLayoutVars>
          <dgm:hierBranch val="init"/>
        </dgm:presLayoutVars>
      </dgm:prSet>
      <dgm:spPr/>
    </dgm:pt>
    <dgm:pt modelId="{DABB6442-A5D1-46AC-BEE6-E263585B0031}" type="pres">
      <dgm:prSet presAssocID="{4ACE4C7E-C3F5-4191-8FED-D1043E5D1D03}" presName="rootComposite" presStyleCnt="0"/>
      <dgm:spPr/>
    </dgm:pt>
    <dgm:pt modelId="{31320E98-EDC5-4CD0-8303-5A1875A6C55A}" type="pres">
      <dgm:prSet presAssocID="{4ACE4C7E-C3F5-4191-8FED-D1043E5D1D03}" presName="rootText" presStyleLbl="node1" presStyleIdx="6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C1739B1F-388C-4750-B84A-742C42ABC9C7}" type="pres">
      <dgm:prSet presAssocID="{4ACE4C7E-C3F5-4191-8FED-D1043E5D1D03}" presName="titleText2" presStyleLbl="fgAcc1" presStyleIdx="6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A221D4D-A033-470F-8E0B-9CB0ABA84F60}" type="pres">
      <dgm:prSet presAssocID="{4ACE4C7E-C3F5-4191-8FED-D1043E5D1D03}" presName="rootConnector" presStyleLbl="node4" presStyleIdx="0" presStyleCnt="0"/>
      <dgm:spPr/>
      <dgm:t>
        <a:bodyPr/>
        <a:lstStyle/>
        <a:p>
          <a:endParaRPr lang="en-US"/>
        </a:p>
      </dgm:t>
    </dgm:pt>
    <dgm:pt modelId="{F5FC32D5-F118-4C78-8079-688978CEFB69}" type="pres">
      <dgm:prSet presAssocID="{4ACE4C7E-C3F5-4191-8FED-D1043E5D1D03}" presName="hierChild4" presStyleCnt="0"/>
      <dgm:spPr/>
    </dgm:pt>
    <dgm:pt modelId="{1D2DC5AD-0E07-417C-B478-128EF5CDC9B0}" type="pres">
      <dgm:prSet presAssocID="{4ACE4C7E-C3F5-4191-8FED-D1043E5D1D03}" presName="hierChild5" presStyleCnt="0"/>
      <dgm:spPr/>
    </dgm:pt>
    <dgm:pt modelId="{8F39D367-5010-412F-B888-47172E06A784}" type="pres">
      <dgm:prSet presAssocID="{0912943B-1383-4C01-8EAC-95044DD9F915}" presName="Name37" presStyleLbl="parChTrans1D4" presStyleIdx="1" presStyleCnt="8"/>
      <dgm:spPr/>
      <dgm:t>
        <a:bodyPr/>
        <a:lstStyle/>
        <a:p>
          <a:endParaRPr lang="en-US"/>
        </a:p>
      </dgm:t>
    </dgm:pt>
    <dgm:pt modelId="{89A7E756-8368-4E73-A453-D075ED7E8941}" type="pres">
      <dgm:prSet presAssocID="{5F46585D-76BD-4AE6-9CC9-688CBEA5A13B}" presName="hierRoot2" presStyleCnt="0">
        <dgm:presLayoutVars>
          <dgm:hierBranch val="init"/>
        </dgm:presLayoutVars>
      </dgm:prSet>
      <dgm:spPr/>
    </dgm:pt>
    <dgm:pt modelId="{416AF751-B26B-405C-BA81-7AF76FDF01A4}" type="pres">
      <dgm:prSet presAssocID="{5F46585D-76BD-4AE6-9CC9-688CBEA5A13B}" presName="rootComposite" presStyleCnt="0"/>
      <dgm:spPr/>
    </dgm:pt>
    <dgm:pt modelId="{E4A0909E-B258-4387-9B05-CF9F240F970D}" type="pres">
      <dgm:prSet presAssocID="{5F46585D-76BD-4AE6-9CC9-688CBEA5A13B}" presName="rootText" presStyleLbl="node1" presStyleIdx="7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9769D26-A545-4E43-A59F-CE7F9CCE658B}" type="pres">
      <dgm:prSet presAssocID="{5F46585D-76BD-4AE6-9CC9-688CBEA5A13B}" presName="titleText2" presStyleLbl="fgAcc1" presStyleIdx="7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A209CE6-82B3-46A2-A19A-77B5CE1D0AB7}" type="pres">
      <dgm:prSet presAssocID="{5F46585D-76BD-4AE6-9CC9-688CBEA5A13B}" presName="rootConnector" presStyleLbl="node4" presStyleIdx="0" presStyleCnt="0"/>
      <dgm:spPr/>
      <dgm:t>
        <a:bodyPr/>
        <a:lstStyle/>
        <a:p>
          <a:endParaRPr lang="en-US"/>
        </a:p>
      </dgm:t>
    </dgm:pt>
    <dgm:pt modelId="{768843C9-826B-4BB2-9CCB-96ADDABBBE45}" type="pres">
      <dgm:prSet presAssocID="{5F46585D-76BD-4AE6-9CC9-688CBEA5A13B}" presName="hierChild4" presStyleCnt="0"/>
      <dgm:spPr/>
    </dgm:pt>
    <dgm:pt modelId="{037BA594-0C31-474C-8598-3828DB49C0AA}" type="pres">
      <dgm:prSet presAssocID="{A1661D9C-ABA1-4E8C-B5F9-9C88166847E8}" presName="Name37" presStyleLbl="parChTrans1D4" presStyleIdx="2" presStyleCnt="8"/>
      <dgm:spPr/>
      <dgm:t>
        <a:bodyPr/>
        <a:lstStyle/>
        <a:p>
          <a:endParaRPr lang="en-US"/>
        </a:p>
      </dgm:t>
    </dgm:pt>
    <dgm:pt modelId="{7BE6E0DE-D7EC-4143-AF3F-F00F8255A7F5}" type="pres">
      <dgm:prSet presAssocID="{AFDC97B1-799B-41C4-B056-95E3E0417226}" presName="hierRoot2" presStyleCnt="0">
        <dgm:presLayoutVars>
          <dgm:hierBranch val="init"/>
        </dgm:presLayoutVars>
      </dgm:prSet>
      <dgm:spPr/>
    </dgm:pt>
    <dgm:pt modelId="{5570ED92-3C44-4252-AD71-EFE30A7B34C6}" type="pres">
      <dgm:prSet presAssocID="{AFDC97B1-799B-41C4-B056-95E3E0417226}" presName="rootComposite" presStyleCnt="0"/>
      <dgm:spPr/>
    </dgm:pt>
    <dgm:pt modelId="{2120FA43-B1E2-410E-9246-9B2A66EB44E6}" type="pres">
      <dgm:prSet presAssocID="{AFDC97B1-799B-41C4-B056-95E3E0417226}" presName="rootText" presStyleLbl="node1" presStyleIdx="8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470A267A-5774-459A-9D09-AB3C2200AE52}" type="pres">
      <dgm:prSet presAssocID="{AFDC97B1-799B-41C4-B056-95E3E0417226}" presName="titleText2" presStyleLbl="fgAcc1" presStyleIdx="8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DA09DBE-1947-4B55-BDE6-89A3478C8813}" type="pres">
      <dgm:prSet presAssocID="{AFDC97B1-799B-41C4-B056-95E3E0417226}" presName="rootConnector" presStyleLbl="node4" presStyleIdx="0" presStyleCnt="0"/>
      <dgm:spPr/>
      <dgm:t>
        <a:bodyPr/>
        <a:lstStyle/>
        <a:p>
          <a:endParaRPr lang="en-US"/>
        </a:p>
      </dgm:t>
    </dgm:pt>
    <dgm:pt modelId="{5A025C41-4B74-4B81-AB3F-DCF160382467}" type="pres">
      <dgm:prSet presAssocID="{AFDC97B1-799B-41C4-B056-95E3E0417226}" presName="hierChild4" presStyleCnt="0"/>
      <dgm:spPr/>
    </dgm:pt>
    <dgm:pt modelId="{ADB9CFC9-63B5-44B8-BE72-432EFA5BCA95}" type="pres">
      <dgm:prSet presAssocID="{AFDC97B1-799B-41C4-B056-95E3E0417226}" presName="hierChild5" presStyleCnt="0"/>
      <dgm:spPr/>
    </dgm:pt>
    <dgm:pt modelId="{E3A84BC1-8ACA-4F0C-B615-35D5AF1EDFD7}" type="pres">
      <dgm:prSet presAssocID="{D133D7E0-1DB4-43EC-93C7-D48C0D3E19FB}" presName="Name37" presStyleLbl="parChTrans1D4" presStyleIdx="3" presStyleCnt="8"/>
      <dgm:spPr/>
      <dgm:t>
        <a:bodyPr/>
        <a:lstStyle/>
        <a:p>
          <a:endParaRPr lang="en-US"/>
        </a:p>
      </dgm:t>
    </dgm:pt>
    <dgm:pt modelId="{9FE6ABFD-AFBA-4EE2-90A3-51A018E878FE}" type="pres">
      <dgm:prSet presAssocID="{4D8C4576-C17F-4AF9-A701-F702F7AEBC43}" presName="hierRoot2" presStyleCnt="0">
        <dgm:presLayoutVars>
          <dgm:hierBranch val="init"/>
        </dgm:presLayoutVars>
      </dgm:prSet>
      <dgm:spPr/>
    </dgm:pt>
    <dgm:pt modelId="{52BAAA3C-A8E4-47FF-86B9-214857998EE7}" type="pres">
      <dgm:prSet presAssocID="{4D8C4576-C17F-4AF9-A701-F702F7AEBC43}" presName="rootComposite" presStyleCnt="0"/>
      <dgm:spPr/>
    </dgm:pt>
    <dgm:pt modelId="{9002DF84-D753-4152-9A45-668BA633674D}" type="pres">
      <dgm:prSet presAssocID="{4D8C4576-C17F-4AF9-A701-F702F7AEBC43}" presName="rootText" presStyleLbl="node1" presStyleIdx="9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3C6AACF8-680F-4635-87BC-CBEE3A144537}" type="pres">
      <dgm:prSet presAssocID="{4D8C4576-C17F-4AF9-A701-F702F7AEBC43}" presName="titleText2" presStyleLbl="fgAcc1" presStyleIdx="9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BF43617-7A6A-45A3-BC92-ADE1D0812403}" type="pres">
      <dgm:prSet presAssocID="{4D8C4576-C17F-4AF9-A701-F702F7AEBC43}" presName="rootConnector" presStyleLbl="node4" presStyleIdx="0" presStyleCnt="0"/>
      <dgm:spPr/>
      <dgm:t>
        <a:bodyPr/>
        <a:lstStyle/>
        <a:p>
          <a:endParaRPr lang="en-US"/>
        </a:p>
      </dgm:t>
    </dgm:pt>
    <dgm:pt modelId="{CAADEA95-9AC2-412C-81A3-3CCDFFC19FDE}" type="pres">
      <dgm:prSet presAssocID="{4D8C4576-C17F-4AF9-A701-F702F7AEBC43}" presName="hierChild4" presStyleCnt="0"/>
      <dgm:spPr/>
    </dgm:pt>
    <dgm:pt modelId="{C1C2C990-90AA-48AB-BC78-E6D4D1F57CBE}" type="pres">
      <dgm:prSet presAssocID="{4D8C4576-C17F-4AF9-A701-F702F7AEBC43}" presName="hierChild5" presStyleCnt="0"/>
      <dgm:spPr/>
    </dgm:pt>
    <dgm:pt modelId="{6ABB4872-974E-453F-9916-ED4612068F21}" type="pres">
      <dgm:prSet presAssocID="{15AB7C9E-87E3-4505-9145-F3F07E1CF9BB}" presName="Name37" presStyleLbl="parChTrans1D4" presStyleIdx="4" presStyleCnt="8"/>
      <dgm:spPr/>
      <dgm:t>
        <a:bodyPr/>
        <a:lstStyle/>
        <a:p>
          <a:endParaRPr lang="en-US"/>
        </a:p>
      </dgm:t>
    </dgm:pt>
    <dgm:pt modelId="{710173CE-8E18-4234-B688-D5CA0EF4FDD7}" type="pres">
      <dgm:prSet presAssocID="{928FD152-1EDE-41F8-A89A-1E0435750DCA}" presName="hierRoot2" presStyleCnt="0">
        <dgm:presLayoutVars>
          <dgm:hierBranch val="init"/>
        </dgm:presLayoutVars>
      </dgm:prSet>
      <dgm:spPr/>
    </dgm:pt>
    <dgm:pt modelId="{80A457F0-6577-4E21-8FAD-F25896EA908F}" type="pres">
      <dgm:prSet presAssocID="{928FD152-1EDE-41F8-A89A-1E0435750DCA}" presName="rootComposite" presStyleCnt="0"/>
      <dgm:spPr/>
    </dgm:pt>
    <dgm:pt modelId="{AB74A256-84CE-4F08-87A0-6518ACFD9ED5}" type="pres">
      <dgm:prSet presAssocID="{928FD152-1EDE-41F8-A89A-1E0435750DCA}" presName="rootText" presStyleLbl="node1" presStyleIdx="10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8523F7F-81F4-4EDF-89C5-1CEC0CD9FD2B}" type="pres">
      <dgm:prSet presAssocID="{928FD152-1EDE-41F8-A89A-1E0435750DCA}" presName="titleText2" presStyleLbl="fgAcc1" presStyleIdx="10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AC2749B-C8F0-47E4-A1F4-474C7F6EFA7E}" type="pres">
      <dgm:prSet presAssocID="{928FD152-1EDE-41F8-A89A-1E0435750DCA}" presName="rootConnector" presStyleLbl="node4" presStyleIdx="0" presStyleCnt="0"/>
      <dgm:spPr/>
      <dgm:t>
        <a:bodyPr/>
        <a:lstStyle/>
        <a:p>
          <a:endParaRPr lang="en-US"/>
        </a:p>
      </dgm:t>
    </dgm:pt>
    <dgm:pt modelId="{96B4F394-7E51-4D31-BBA4-A9D1365155EB}" type="pres">
      <dgm:prSet presAssocID="{928FD152-1EDE-41F8-A89A-1E0435750DCA}" presName="hierChild4" presStyleCnt="0"/>
      <dgm:spPr/>
    </dgm:pt>
    <dgm:pt modelId="{F254B3E8-DC1E-4519-8CE1-C729AB6CEFAF}" type="pres">
      <dgm:prSet presAssocID="{928FD152-1EDE-41F8-A89A-1E0435750DCA}" presName="hierChild5" presStyleCnt="0"/>
      <dgm:spPr/>
    </dgm:pt>
    <dgm:pt modelId="{A3D34A91-D4BA-41BD-BC0E-CA356E9477BA}" type="pres">
      <dgm:prSet presAssocID="{5F46585D-76BD-4AE6-9CC9-688CBEA5A13B}" presName="hierChild5" presStyleCnt="0"/>
      <dgm:spPr/>
    </dgm:pt>
    <dgm:pt modelId="{FBC3B7E8-BAF0-4339-8AB2-AC70F3C6BEB7}" type="pres">
      <dgm:prSet presAssocID="{44A5882C-8821-44AD-90E3-FA3984759D21}" presName="hierChild5" presStyleCnt="0"/>
      <dgm:spPr/>
    </dgm:pt>
    <dgm:pt modelId="{5B9FD7EA-DD7D-4387-B190-AB52EECD3F6E}" type="pres">
      <dgm:prSet presAssocID="{DA9B0C6C-DEA2-40B5-AF9C-F664E4E23FF1}" presName="Name37" presStyleLbl="parChTrans1D3" presStyleIdx="4" presStyleCnt="5"/>
      <dgm:spPr/>
      <dgm:t>
        <a:bodyPr/>
        <a:lstStyle/>
        <a:p>
          <a:endParaRPr lang="en-US"/>
        </a:p>
      </dgm:t>
    </dgm:pt>
    <dgm:pt modelId="{D8D95294-B656-4B6F-AB26-553CB8BA7628}" type="pres">
      <dgm:prSet presAssocID="{233715F0-6712-4CE5-9ADA-4D8C571FEEF2}" presName="hierRoot2" presStyleCnt="0">
        <dgm:presLayoutVars>
          <dgm:hierBranch val="init"/>
        </dgm:presLayoutVars>
      </dgm:prSet>
      <dgm:spPr/>
    </dgm:pt>
    <dgm:pt modelId="{235E169E-2451-451A-819D-DC414C287C8E}" type="pres">
      <dgm:prSet presAssocID="{233715F0-6712-4CE5-9ADA-4D8C571FEEF2}" presName="rootComposite" presStyleCnt="0"/>
      <dgm:spPr/>
    </dgm:pt>
    <dgm:pt modelId="{F155E54B-6AEC-4EA7-8C59-F4C4DB827470}" type="pres">
      <dgm:prSet presAssocID="{233715F0-6712-4CE5-9ADA-4D8C571FEEF2}" presName="rootText" presStyleLbl="node1" presStyleIdx="11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3F5CAF6-67EE-4E9D-851D-80A5781D70BA}" type="pres">
      <dgm:prSet presAssocID="{233715F0-6712-4CE5-9ADA-4D8C571FEEF2}" presName="titleText2" presStyleLbl="fgAcc1" presStyleIdx="11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DF1C5C0-F5BC-4402-B464-85C9FC2C9180}" type="pres">
      <dgm:prSet presAssocID="{233715F0-6712-4CE5-9ADA-4D8C571FEEF2}" presName="rootConnector" presStyleLbl="node3" presStyleIdx="0" presStyleCnt="0"/>
      <dgm:spPr/>
      <dgm:t>
        <a:bodyPr/>
        <a:lstStyle/>
        <a:p>
          <a:endParaRPr lang="en-US"/>
        </a:p>
      </dgm:t>
    </dgm:pt>
    <dgm:pt modelId="{EBFFAB63-70C2-462B-B1C7-2D34A511D122}" type="pres">
      <dgm:prSet presAssocID="{233715F0-6712-4CE5-9ADA-4D8C571FEEF2}" presName="hierChild4" presStyleCnt="0"/>
      <dgm:spPr/>
    </dgm:pt>
    <dgm:pt modelId="{DE92FE88-DCAD-4A31-B9C0-AD43DD139B06}" type="pres">
      <dgm:prSet presAssocID="{6F8DFBEB-A69D-4E70-AA87-1D2947712CC9}" presName="Name37" presStyleLbl="parChTrans1D4" presStyleIdx="5" presStyleCnt="8"/>
      <dgm:spPr/>
      <dgm:t>
        <a:bodyPr/>
        <a:lstStyle/>
        <a:p>
          <a:endParaRPr lang="en-US"/>
        </a:p>
      </dgm:t>
    </dgm:pt>
    <dgm:pt modelId="{C644CD7F-0811-48F4-A131-845803B47501}" type="pres">
      <dgm:prSet presAssocID="{FC8AE932-212A-4B3C-8D99-C1DFB200330C}" presName="hierRoot2" presStyleCnt="0">
        <dgm:presLayoutVars>
          <dgm:hierBranch val="init"/>
        </dgm:presLayoutVars>
      </dgm:prSet>
      <dgm:spPr/>
    </dgm:pt>
    <dgm:pt modelId="{C1FDC6F8-2E41-4C92-BD41-F15743B4C510}" type="pres">
      <dgm:prSet presAssocID="{FC8AE932-212A-4B3C-8D99-C1DFB200330C}" presName="rootComposite" presStyleCnt="0"/>
      <dgm:spPr/>
    </dgm:pt>
    <dgm:pt modelId="{F9BEC4E4-003C-4E6C-B333-974FEC6ED371}" type="pres">
      <dgm:prSet presAssocID="{FC8AE932-212A-4B3C-8D99-C1DFB200330C}" presName="rootText" presStyleLbl="node1" presStyleIdx="12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07012B0D-6D6F-43F9-ABA8-19610998D437}" type="pres">
      <dgm:prSet presAssocID="{FC8AE932-212A-4B3C-8D99-C1DFB200330C}" presName="titleText2" presStyleLbl="fgAcc1" presStyleIdx="12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D17DDBC-612E-4AA7-ADF2-0C3F041033E8}" type="pres">
      <dgm:prSet presAssocID="{FC8AE932-212A-4B3C-8D99-C1DFB200330C}" presName="rootConnector" presStyleLbl="node4" presStyleIdx="0" presStyleCnt="0"/>
      <dgm:spPr/>
      <dgm:t>
        <a:bodyPr/>
        <a:lstStyle/>
        <a:p>
          <a:endParaRPr lang="en-US"/>
        </a:p>
      </dgm:t>
    </dgm:pt>
    <dgm:pt modelId="{87B73E52-B250-4B42-9719-9F1C7526D2A2}" type="pres">
      <dgm:prSet presAssocID="{FC8AE932-212A-4B3C-8D99-C1DFB200330C}" presName="hierChild4" presStyleCnt="0"/>
      <dgm:spPr/>
    </dgm:pt>
    <dgm:pt modelId="{C03B4903-CBBC-4302-841A-B2096A0D9029}" type="pres">
      <dgm:prSet presAssocID="{5B49D368-0702-4041-ABD3-5F4CAF1F8FE3}" presName="Name37" presStyleLbl="parChTrans1D4" presStyleIdx="6" presStyleCnt="8"/>
      <dgm:spPr/>
      <dgm:t>
        <a:bodyPr/>
        <a:lstStyle/>
        <a:p>
          <a:endParaRPr lang="en-US"/>
        </a:p>
      </dgm:t>
    </dgm:pt>
    <dgm:pt modelId="{F2C9B1DF-FEEA-44DE-88EC-F4D551D30A4E}" type="pres">
      <dgm:prSet presAssocID="{B7651C56-6AC7-491B-AB32-CE5212768A82}" presName="hierRoot2" presStyleCnt="0">
        <dgm:presLayoutVars>
          <dgm:hierBranch val="init"/>
        </dgm:presLayoutVars>
      </dgm:prSet>
      <dgm:spPr/>
    </dgm:pt>
    <dgm:pt modelId="{7FE4E9AC-3801-4BD6-B8ED-3E50B8BFC71D}" type="pres">
      <dgm:prSet presAssocID="{B7651C56-6AC7-491B-AB32-CE5212768A82}" presName="rootComposite" presStyleCnt="0"/>
      <dgm:spPr/>
    </dgm:pt>
    <dgm:pt modelId="{4B55BC43-5E6A-4122-A5ED-062DED584348}" type="pres">
      <dgm:prSet presAssocID="{B7651C56-6AC7-491B-AB32-CE5212768A82}" presName="rootText" presStyleLbl="node1" presStyleIdx="13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B3EA0F6-86A9-4665-B2F8-E586C6DFD6F2}" type="pres">
      <dgm:prSet presAssocID="{B7651C56-6AC7-491B-AB32-CE5212768A82}" presName="titleText2" presStyleLbl="fgAcc1" presStyleIdx="13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D4496D4-D410-473C-B7D0-CE02E986EF64}" type="pres">
      <dgm:prSet presAssocID="{B7651C56-6AC7-491B-AB32-CE5212768A82}" presName="rootConnector" presStyleLbl="node4" presStyleIdx="0" presStyleCnt="0"/>
      <dgm:spPr/>
      <dgm:t>
        <a:bodyPr/>
        <a:lstStyle/>
        <a:p>
          <a:endParaRPr lang="en-US"/>
        </a:p>
      </dgm:t>
    </dgm:pt>
    <dgm:pt modelId="{D5AAF438-A982-406C-A03C-087F570755A0}" type="pres">
      <dgm:prSet presAssocID="{B7651C56-6AC7-491B-AB32-CE5212768A82}" presName="hierChild4" presStyleCnt="0"/>
      <dgm:spPr/>
    </dgm:pt>
    <dgm:pt modelId="{9914E482-7C00-46C7-B884-06BC3D074955}" type="pres">
      <dgm:prSet presAssocID="{B7651C56-6AC7-491B-AB32-CE5212768A82}" presName="hierChild5" presStyleCnt="0"/>
      <dgm:spPr/>
    </dgm:pt>
    <dgm:pt modelId="{8442AB38-5847-4C6B-8781-795548E73581}" type="pres">
      <dgm:prSet presAssocID="{78D72D49-7574-4F2B-A45D-03B88474E9C6}" presName="Name37" presStyleLbl="parChTrans1D4" presStyleIdx="7" presStyleCnt="8"/>
      <dgm:spPr/>
      <dgm:t>
        <a:bodyPr/>
        <a:lstStyle/>
        <a:p>
          <a:endParaRPr lang="en-US"/>
        </a:p>
      </dgm:t>
    </dgm:pt>
    <dgm:pt modelId="{4A39F840-A6FD-488B-AF7F-044DF7DC9523}" type="pres">
      <dgm:prSet presAssocID="{728313AC-6BAE-4C29-A606-95C51BB4DD5A}" presName="hierRoot2" presStyleCnt="0">
        <dgm:presLayoutVars>
          <dgm:hierBranch val="init"/>
        </dgm:presLayoutVars>
      </dgm:prSet>
      <dgm:spPr/>
    </dgm:pt>
    <dgm:pt modelId="{A0C2A94E-FF6E-4F4E-BF9B-006640C14884}" type="pres">
      <dgm:prSet presAssocID="{728313AC-6BAE-4C29-A606-95C51BB4DD5A}" presName="rootComposite" presStyleCnt="0"/>
      <dgm:spPr/>
    </dgm:pt>
    <dgm:pt modelId="{126B48CE-EDE9-409F-B3FE-59FC10D5B3D1}" type="pres">
      <dgm:prSet presAssocID="{728313AC-6BAE-4C29-A606-95C51BB4DD5A}" presName="rootText" presStyleLbl="node1" presStyleIdx="14" presStyleCnt="15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801ED440-C136-4770-A39E-65ACFDD69267}" type="pres">
      <dgm:prSet presAssocID="{728313AC-6BAE-4C29-A606-95C51BB4DD5A}" presName="titleText2" presStyleLbl="fgAcc1" presStyleIdx="14" presStyleCnt="1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0B85719-D322-4217-A0E2-24AC742327EE}" type="pres">
      <dgm:prSet presAssocID="{728313AC-6BAE-4C29-A606-95C51BB4DD5A}" presName="rootConnector" presStyleLbl="node4" presStyleIdx="0" presStyleCnt="0"/>
      <dgm:spPr/>
      <dgm:t>
        <a:bodyPr/>
        <a:lstStyle/>
        <a:p>
          <a:endParaRPr lang="en-US"/>
        </a:p>
      </dgm:t>
    </dgm:pt>
    <dgm:pt modelId="{CF86D9F6-A419-4E1D-9131-D6709DD24730}" type="pres">
      <dgm:prSet presAssocID="{728313AC-6BAE-4C29-A606-95C51BB4DD5A}" presName="hierChild4" presStyleCnt="0"/>
      <dgm:spPr/>
    </dgm:pt>
    <dgm:pt modelId="{DD924FC7-0990-45E2-B3CB-65B3D7E4A1A7}" type="pres">
      <dgm:prSet presAssocID="{728313AC-6BAE-4C29-A606-95C51BB4DD5A}" presName="hierChild5" presStyleCnt="0"/>
      <dgm:spPr/>
    </dgm:pt>
    <dgm:pt modelId="{0861C6EC-BAA6-43EB-8260-82583F095157}" type="pres">
      <dgm:prSet presAssocID="{FC8AE932-212A-4B3C-8D99-C1DFB200330C}" presName="hierChild5" presStyleCnt="0"/>
      <dgm:spPr/>
    </dgm:pt>
    <dgm:pt modelId="{9854155C-A73C-489A-8A90-2816064357A2}" type="pres">
      <dgm:prSet presAssocID="{233715F0-6712-4CE5-9ADA-4D8C571FEEF2}" presName="hierChild5" presStyleCnt="0"/>
      <dgm:spPr/>
    </dgm:pt>
    <dgm:pt modelId="{1948CE7B-9D67-40F7-912A-C1F091629C22}" type="pres">
      <dgm:prSet presAssocID="{2F78E821-9A44-4CD4-A261-5D41308B22A2}" presName="hierChild5" presStyleCnt="0"/>
      <dgm:spPr/>
    </dgm:pt>
    <dgm:pt modelId="{E589A829-716A-4A49-A583-F829BD265C0F}" type="pres">
      <dgm:prSet presAssocID="{776735DE-B2E3-4073-B228-A11306EAE5FA}" presName="hierChild3" presStyleCnt="0"/>
      <dgm:spPr/>
    </dgm:pt>
  </dgm:ptLst>
  <dgm:cxnLst>
    <dgm:cxn modelId="{8911026E-DB0E-47DB-8851-1E613BE970F3}" type="presOf" srcId="{C80CA49C-21EC-41CF-B0B0-4C75C24CF06B}" destId="{B1C4C770-8182-4636-B6DE-8A6F00FE9F2B}" srcOrd="0" destOrd="0" presId="urn:microsoft.com/office/officeart/2008/layout/NameandTitleOrganizationalChart"/>
    <dgm:cxn modelId="{17608859-735B-4F7F-8AC0-D7386656A8A6}" type="presOf" srcId="{FC8AE932-212A-4B3C-8D99-C1DFB200330C}" destId="{F9BEC4E4-003C-4E6C-B333-974FEC6ED371}" srcOrd="0" destOrd="0" presId="urn:microsoft.com/office/officeart/2008/layout/NameandTitleOrganizationalChart"/>
    <dgm:cxn modelId="{0FB3E607-03CC-4FDC-B5E0-8D31A34BCE08}" srcId="{E56B9B88-71A4-43F3-8823-4A810EAE649B}" destId="{59D226CF-8C02-45A3-A453-FC58C898DD3E}" srcOrd="2" destOrd="0" parTransId="{8EA37D88-7617-466E-88BA-7288FFB93933}" sibTransId="{99ED236E-19AD-4073-B2D4-4BDF10D6FB84}"/>
    <dgm:cxn modelId="{12572BD0-29B6-4E88-B608-F8A5CF9C0224}" type="presOf" srcId="{DA9B0C6C-DEA2-40B5-AF9C-F664E4E23FF1}" destId="{5B9FD7EA-DD7D-4387-B190-AB52EECD3F6E}" srcOrd="0" destOrd="0" presId="urn:microsoft.com/office/officeart/2008/layout/NameandTitleOrganizationalChart"/>
    <dgm:cxn modelId="{B637DCCB-E88D-4E7B-B115-42001371FB20}" type="presOf" srcId="{99ED236E-19AD-4073-B2D4-4BDF10D6FB84}" destId="{BE8F5DA5-4850-4140-BF54-5B4CC0B59A4C}" srcOrd="0" destOrd="0" presId="urn:microsoft.com/office/officeart/2008/layout/NameandTitleOrganizationalChart"/>
    <dgm:cxn modelId="{ADD7467A-0A26-4DB3-B755-A48976385DA6}" type="presOf" srcId="{31177384-6756-4820-ACDB-67BDAE66C366}" destId="{89769D26-A545-4E43-A59F-CE7F9CCE658B}" srcOrd="0" destOrd="0" presId="urn:microsoft.com/office/officeart/2008/layout/NameandTitleOrganizationalChart"/>
    <dgm:cxn modelId="{46F6840B-8DBD-48C5-9A81-CED366BEA742}" type="presOf" srcId="{15AB7C9E-87E3-4505-9145-F3F07E1CF9BB}" destId="{6ABB4872-974E-453F-9916-ED4612068F21}" srcOrd="0" destOrd="0" presId="urn:microsoft.com/office/officeart/2008/layout/NameandTitleOrganizationalChart"/>
    <dgm:cxn modelId="{A02FEEA9-2F7C-493B-BD60-4399F155E33D}" type="presOf" srcId="{4D8C4576-C17F-4AF9-A701-F702F7AEBC43}" destId="{FBF43617-7A6A-45A3-BC92-ADE1D0812403}" srcOrd="1" destOrd="0" presId="urn:microsoft.com/office/officeart/2008/layout/NameandTitleOrganizationalChart"/>
    <dgm:cxn modelId="{74812F46-3957-46FA-AA25-0A2770DD7F23}" type="presOf" srcId="{66A54174-973B-4D1F-AFD1-C528F21CFD5D}" destId="{470A267A-5774-459A-9D09-AB3C2200AE52}" srcOrd="0" destOrd="0" presId="urn:microsoft.com/office/officeart/2008/layout/NameandTitleOrganizationalChart"/>
    <dgm:cxn modelId="{FB5B3776-3E29-4102-98C4-F24525EF85FF}" type="presOf" srcId="{59D226CF-8C02-45A3-A453-FC58C898DD3E}" destId="{D270FD36-9B0B-4C06-9932-42D2A9310105}" srcOrd="0" destOrd="0" presId="urn:microsoft.com/office/officeart/2008/layout/NameandTitleOrganizationalChart"/>
    <dgm:cxn modelId="{ACA5B585-877D-43DE-A12E-8513EE0AE638}" type="presOf" srcId="{25C4074D-7DF7-425D-8DB3-C169D85FAE7D}" destId="{23A2FBDD-F941-4252-A795-5231CD40CB9F}" srcOrd="0" destOrd="0" presId="urn:microsoft.com/office/officeart/2008/layout/NameandTitleOrganizationalChart"/>
    <dgm:cxn modelId="{C4B83C90-F615-4089-B671-F3F8C154F286}" type="presOf" srcId="{E56B9B88-71A4-43F3-8823-4A810EAE649B}" destId="{15A23AD4-9132-49B6-98F7-AFA007AD0611}" srcOrd="1" destOrd="0" presId="urn:microsoft.com/office/officeart/2008/layout/NameandTitleOrganizationalChart"/>
    <dgm:cxn modelId="{6C085637-5B3A-4A28-ACB9-07D879291C13}" srcId="{5F46585D-76BD-4AE6-9CC9-688CBEA5A13B}" destId="{928FD152-1EDE-41F8-A89A-1E0435750DCA}" srcOrd="2" destOrd="0" parTransId="{15AB7C9E-87E3-4505-9145-F3F07E1CF9BB}" sibTransId="{A9B672AB-6D54-47D6-AFD4-C699D1AD0A03}"/>
    <dgm:cxn modelId="{BE7AB569-093A-4DAF-861C-1489414ADEE4}" type="presOf" srcId="{78D72D49-7574-4F2B-A45D-03B88474E9C6}" destId="{8442AB38-5847-4C6B-8781-795548E73581}" srcOrd="0" destOrd="0" presId="urn:microsoft.com/office/officeart/2008/layout/NameandTitleOrganizationalChart"/>
    <dgm:cxn modelId="{39BFB64A-A20E-48E0-A4AC-C22A96D38C87}" type="presOf" srcId="{776735DE-B2E3-4073-B228-A11306EAE5FA}" destId="{B7B9B7CE-9B72-4FBD-A223-AC0517E72750}" srcOrd="0" destOrd="0" presId="urn:microsoft.com/office/officeart/2008/layout/NameandTitleOrganizationalChart"/>
    <dgm:cxn modelId="{B0DBB696-A2F5-4836-8D3F-3B14E350F5D7}" type="presOf" srcId="{A9B672AB-6D54-47D6-AFD4-C699D1AD0A03}" destId="{88523F7F-81F4-4EDF-89C5-1CEC0CD9FD2B}" srcOrd="0" destOrd="0" presId="urn:microsoft.com/office/officeart/2008/layout/NameandTitleOrganizationalChart"/>
    <dgm:cxn modelId="{9510141A-1D04-413E-BFBC-85E8B9E7EE7C}" type="presOf" srcId="{0D365953-4139-48AC-A636-A1CBC9F5780D}" destId="{83F5CAF6-67EE-4E9D-851D-80A5781D70BA}" srcOrd="0" destOrd="0" presId="urn:microsoft.com/office/officeart/2008/layout/NameandTitleOrganizationalChart"/>
    <dgm:cxn modelId="{188A7CE5-8CC4-4324-B582-34B5F9E55524}" type="presOf" srcId="{F9B989E8-772C-415D-A63F-0BC2CE6CCEE7}" destId="{E085C55C-A9C5-439F-BD6C-2BDE30FA72BC}" srcOrd="0" destOrd="0" presId="urn:microsoft.com/office/officeart/2008/layout/NameandTitleOrganizationalChart"/>
    <dgm:cxn modelId="{7B6F4FE2-10F0-4F53-A61E-B31380633139}" type="presOf" srcId="{7ABB116C-9892-4487-B1AE-27DFA255CA60}" destId="{9B81EAEB-5F74-4D46-BBF2-820226AEDFE5}" srcOrd="0" destOrd="0" presId="urn:microsoft.com/office/officeart/2008/layout/NameandTitleOrganizationalChart"/>
    <dgm:cxn modelId="{34548415-B72C-4AB8-99EB-857C8C9FAEB9}" type="presOf" srcId="{6F8DFBEB-A69D-4E70-AA87-1D2947712CC9}" destId="{DE92FE88-DCAD-4A31-B9C0-AD43DD139B06}" srcOrd="0" destOrd="0" presId="urn:microsoft.com/office/officeart/2008/layout/NameandTitleOrganizationalChart"/>
    <dgm:cxn modelId="{9487522C-E7BD-4BD4-9238-BD60A0280016}" srcId="{233715F0-6712-4CE5-9ADA-4D8C571FEEF2}" destId="{FC8AE932-212A-4B3C-8D99-C1DFB200330C}" srcOrd="0" destOrd="0" parTransId="{6F8DFBEB-A69D-4E70-AA87-1D2947712CC9}" sibTransId="{085097D8-A533-4043-A550-5FA8C6F38C2B}"/>
    <dgm:cxn modelId="{61AE4EB1-6AC8-4036-B776-C451D2D8367B}" type="presOf" srcId="{2F78E821-9A44-4CD4-A261-5D41308B22A2}" destId="{C45AC0BB-D009-4DF9-984D-CE3BC35118F9}" srcOrd="0" destOrd="0" presId="urn:microsoft.com/office/officeart/2008/layout/NameandTitleOrganizationalChart"/>
    <dgm:cxn modelId="{192FF894-38DA-41D1-A842-C0A3B914DB58}" type="presOf" srcId="{42182261-AA43-4260-AD10-7468C87040ED}" destId="{FC903DD8-473F-4714-9E17-96A6A7852C78}" srcOrd="1" destOrd="0" presId="urn:microsoft.com/office/officeart/2008/layout/NameandTitleOrganizationalChart"/>
    <dgm:cxn modelId="{90D822B2-B5D3-4D89-B6F0-5796F413FCCC}" type="presOf" srcId="{4ACE4C7E-C3F5-4191-8FED-D1043E5D1D03}" destId="{9A221D4D-A033-470F-8E0B-9CB0ABA84F60}" srcOrd="1" destOrd="0" presId="urn:microsoft.com/office/officeart/2008/layout/NameandTitleOrganizationalChart"/>
    <dgm:cxn modelId="{009A343B-536F-4AF9-BB8F-88A952BA6302}" srcId="{776735DE-B2E3-4073-B228-A11306EAE5FA}" destId="{E56B9B88-71A4-43F3-8823-4A810EAE649B}" srcOrd="0" destOrd="0" parTransId="{7ABB116C-9892-4487-B1AE-27DFA255CA60}" sibTransId="{903BB844-72CA-4723-B71A-44CFAFBFBF1F}"/>
    <dgm:cxn modelId="{4F11FAEE-EB82-4893-AFB1-0BF2846AEA5F}" type="presOf" srcId="{E7DEC567-92C9-47EB-B86E-3D310DE4101B}" destId="{67AD15B0-4998-4608-9CD8-A045EE30BDDE}" srcOrd="0" destOrd="0" presId="urn:microsoft.com/office/officeart/2008/layout/NameandTitleOrganizationalChart"/>
    <dgm:cxn modelId="{74D09043-F4B4-43A5-B3BE-6C2F03DFDF90}" type="presOf" srcId="{21CCE569-FF10-4142-91B6-0B4BFDCED8F3}" destId="{3C6AACF8-680F-4635-87BC-CBEE3A144537}" srcOrd="0" destOrd="0" presId="urn:microsoft.com/office/officeart/2008/layout/NameandTitleOrganizationalChart"/>
    <dgm:cxn modelId="{C5861740-5B3B-4701-B7A3-6CC60AFD5857}" srcId="{E56B9B88-71A4-43F3-8823-4A810EAE649B}" destId="{25C4074D-7DF7-425D-8DB3-C169D85FAE7D}" srcOrd="1" destOrd="0" parTransId="{13E9FB1C-2BD4-49DA-B6CC-33AD6FA2A056}" sibTransId="{8EAE3DD5-2363-4D78-BC6F-C4AF743D405B}"/>
    <dgm:cxn modelId="{8B55B0CD-A130-451D-84EB-B0A2BCDFF652}" type="presOf" srcId="{02CA997D-CBBA-4408-A06C-16E152127390}" destId="{C1739B1F-388C-4750-B84A-742C42ABC9C7}" srcOrd="0" destOrd="0" presId="urn:microsoft.com/office/officeart/2008/layout/NameandTitleOrganizationalChart"/>
    <dgm:cxn modelId="{1E1F7D24-9319-4AA1-999B-420D3AB17699}" type="presOf" srcId="{F157CB05-E837-4A0B-A9C1-715F29B78B62}" destId="{8D138CE9-FD7C-412E-AE96-35F7FD82378E}" srcOrd="0" destOrd="0" presId="urn:microsoft.com/office/officeart/2008/layout/NameandTitleOrganizationalChart"/>
    <dgm:cxn modelId="{B5931A33-6767-44DD-A15B-E94F66D848F7}" type="presOf" srcId="{B7651C56-6AC7-491B-AB32-CE5212768A82}" destId="{4B55BC43-5E6A-4122-A5ED-062DED584348}" srcOrd="0" destOrd="0" presId="urn:microsoft.com/office/officeart/2008/layout/NameandTitleOrganizationalChart"/>
    <dgm:cxn modelId="{D66C1235-CC53-4326-8EFE-94121CEEF22E}" type="presOf" srcId="{13E9FB1C-2BD4-49DA-B6CC-33AD6FA2A056}" destId="{9742DFFD-98B0-4A47-9F30-A54EBAEBDD06}" srcOrd="0" destOrd="0" presId="urn:microsoft.com/office/officeart/2008/layout/NameandTitleOrganizationalChart"/>
    <dgm:cxn modelId="{6FBD4699-A9E4-4A1C-A7A8-5A4F32655A89}" type="presOf" srcId="{0912943B-1383-4C01-8EAC-95044DD9F915}" destId="{8F39D367-5010-412F-B888-47172E06A784}" srcOrd="0" destOrd="0" presId="urn:microsoft.com/office/officeart/2008/layout/NameandTitleOrganizationalChart"/>
    <dgm:cxn modelId="{EECECF81-051E-4B11-A236-77C682A9C1C9}" type="presOf" srcId="{5F46585D-76BD-4AE6-9CC9-688CBEA5A13B}" destId="{E4A0909E-B258-4387-9B05-CF9F240F970D}" srcOrd="0" destOrd="0" presId="urn:microsoft.com/office/officeart/2008/layout/NameandTitleOrganizationalChart"/>
    <dgm:cxn modelId="{C792A7DB-10B8-4916-B566-C564A01B9E8E}" type="presOf" srcId="{E56B9B88-71A4-43F3-8823-4A810EAE649B}" destId="{CA4624E9-B4F0-4DF5-BD3F-142482C92730}" srcOrd="0" destOrd="0" presId="urn:microsoft.com/office/officeart/2008/layout/NameandTitleOrganizationalChart"/>
    <dgm:cxn modelId="{B25B6144-57CF-4EFE-B6ED-27EE11B2774C}" type="presOf" srcId="{FC8AE932-212A-4B3C-8D99-C1DFB200330C}" destId="{9D17DDBC-612E-4AA7-ADF2-0C3F041033E8}" srcOrd="1" destOrd="0" presId="urn:microsoft.com/office/officeart/2008/layout/NameandTitleOrganizationalChart"/>
    <dgm:cxn modelId="{2ADD2147-DAD6-43C7-84DD-58D55BF32923}" type="presOf" srcId="{D133D7E0-1DB4-43EC-93C7-D48C0D3E19FB}" destId="{E3A84BC1-8ACA-4F0C-B615-35D5AF1EDFD7}" srcOrd="0" destOrd="0" presId="urn:microsoft.com/office/officeart/2008/layout/NameandTitleOrganizationalChart"/>
    <dgm:cxn modelId="{481F8546-56B3-46E0-9232-A568B460920C}" srcId="{53E830B6-826F-4AB0-9747-4458F33CCD28}" destId="{776735DE-B2E3-4073-B228-A11306EAE5FA}" srcOrd="0" destOrd="0" parTransId="{94E2EB65-907B-4E0B-8233-B2F3DAFD9A4B}" sibTransId="{E7DEC567-92C9-47EB-B86E-3D310DE4101B}"/>
    <dgm:cxn modelId="{251ABF32-7C9E-4AB3-B4F3-08FD811F9BFD}" type="presOf" srcId="{2F78E821-9A44-4CD4-A261-5D41308B22A2}" destId="{D45BAB33-7B8B-461A-B572-7B6A6209A945}" srcOrd="1" destOrd="0" presId="urn:microsoft.com/office/officeart/2008/layout/NameandTitleOrganizationalChart"/>
    <dgm:cxn modelId="{6CB6339C-836E-4467-B4E4-80DD8A6B31AC}" type="presOf" srcId="{8DAFE0FE-5F37-4A70-AC98-2588C5B33A7F}" destId="{801ED440-C136-4770-A39E-65ACFDD69267}" srcOrd="0" destOrd="0" presId="urn:microsoft.com/office/officeart/2008/layout/NameandTitleOrganizationalChart"/>
    <dgm:cxn modelId="{5375223D-F0E9-4EB2-916E-0BE6E930EA96}" srcId="{5F46585D-76BD-4AE6-9CC9-688CBEA5A13B}" destId="{AFDC97B1-799B-41C4-B056-95E3E0417226}" srcOrd="0" destOrd="0" parTransId="{A1661D9C-ABA1-4E8C-B5F9-9C88166847E8}" sibTransId="{66A54174-973B-4D1F-AFD1-C528F21CFD5D}"/>
    <dgm:cxn modelId="{CF02BC05-B7F5-462B-8E41-59E1F407F991}" type="presOf" srcId="{8EA37D88-7617-466E-88BA-7288FFB93933}" destId="{1BC47D09-4440-479A-90BD-2ADCC5A22FA4}" srcOrd="0" destOrd="0" presId="urn:microsoft.com/office/officeart/2008/layout/NameandTitleOrganizationalChart"/>
    <dgm:cxn modelId="{F39011DA-6285-4696-90E1-7676367AACF6}" type="presOf" srcId="{903BB844-72CA-4723-B71A-44CFAFBFBF1F}" destId="{FE3664DC-28BD-48CF-83AF-BCBC287E0D4E}" srcOrd="0" destOrd="0" presId="urn:microsoft.com/office/officeart/2008/layout/NameandTitleOrganizationalChart"/>
    <dgm:cxn modelId="{C18A0C6D-FE37-4D40-831C-DD430761C880}" srcId="{E56B9B88-71A4-43F3-8823-4A810EAE649B}" destId="{42182261-AA43-4260-AD10-7468C87040ED}" srcOrd="0" destOrd="0" parTransId="{77E88882-F344-4D0B-96C0-AD4659DB1247}" sibTransId="{F157CB05-E837-4A0B-A9C1-715F29B78B62}"/>
    <dgm:cxn modelId="{1CBBF31C-0C49-4997-AA1A-57EDBF72A8CA}" type="presOf" srcId="{42182261-AA43-4260-AD10-7468C87040ED}" destId="{86B29110-F4D3-4F03-82E1-02C9439FF6D1}" srcOrd="0" destOrd="0" presId="urn:microsoft.com/office/officeart/2008/layout/NameandTitleOrganizationalChart"/>
    <dgm:cxn modelId="{CA32BE5D-8A1E-4FD8-8CA2-701227973140}" type="presOf" srcId="{A1661D9C-ABA1-4E8C-B5F9-9C88166847E8}" destId="{037BA594-0C31-474C-8598-3828DB49C0AA}" srcOrd="0" destOrd="0" presId="urn:microsoft.com/office/officeart/2008/layout/NameandTitleOrganizationalChart"/>
    <dgm:cxn modelId="{49E7217C-E8AF-4D02-86AA-E4D987AB049F}" type="presOf" srcId="{53E830B6-826F-4AB0-9747-4458F33CCD28}" destId="{77A7779B-B779-484C-8D28-84EC0768D231}" srcOrd="0" destOrd="0" presId="urn:microsoft.com/office/officeart/2008/layout/NameandTitleOrganizationalChart"/>
    <dgm:cxn modelId="{96D1793A-3749-406F-A722-442727E8DCF7}" type="presOf" srcId="{6A260CAF-94F0-428A-8AF5-F6EAD97A7A7D}" destId="{8B3EA0F6-86A9-4665-B2F8-E586C6DFD6F2}" srcOrd="0" destOrd="0" presId="urn:microsoft.com/office/officeart/2008/layout/NameandTitleOrganizationalChart"/>
    <dgm:cxn modelId="{3648B1EB-0F89-4E68-93E5-11BD1A1DC542}" srcId="{5F46585D-76BD-4AE6-9CC9-688CBEA5A13B}" destId="{4D8C4576-C17F-4AF9-A701-F702F7AEBC43}" srcOrd="1" destOrd="0" parTransId="{D133D7E0-1DB4-43EC-93C7-D48C0D3E19FB}" sibTransId="{21CCE569-FF10-4142-91B6-0B4BFDCED8F3}"/>
    <dgm:cxn modelId="{84964E73-9610-4588-9525-BC62A61F3E59}" type="presOf" srcId="{085097D8-A533-4043-A550-5FA8C6F38C2B}" destId="{07012B0D-6D6F-43F9-ABA8-19610998D437}" srcOrd="0" destOrd="0" presId="urn:microsoft.com/office/officeart/2008/layout/NameandTitleOrganizationalChart"/>
    <dgm:cxn modelId="{AF60CF1E-AE67-4A06-B6AF-7EBB486D79CB}" type="presOf" srcId="{928FD152-1EDE-41F8-A89A-1E0435750DCA}" destId="{AB74A256-84CE-4F08-87A0-6518ACFD9ED5}" srcOrd="0" destOrd="0" presId="urn:microsoft.com/office/officeart/2008/layout/NameandTitleOrganizationalChart"/>
    <dgm:cxn modelId="{720C3BFE-D81B-4F4F-BD72-22311B070BD4}" type="presOf" srcId="{77E88882-F344-4D0B-96C0-AD4659DB1247}" destId="{B5369095-091C-4B7C-BBE9-03266C8CB55C}" srcOrd="0" destOrd="0" presId="urn:microsoft.com/office/officeart/2008/layout/NameandTitleOrganizationalChart"/>
    <dgm:cxn modelId="{7E193250-00E2-4624-9C9F-C4090DE54726}" srcId="{FC8AE932-212A-4B3C-8D99-C1DFB200330C}" destId="{728313AC-6BAE-4C29-A606-95C51BB4DD5A}" srcOrd="1" destOrd="0" parTransId="{78D72D49-7574-4F2B-A45D-03B88474E9C6}" sibTransId="{8DAFE0FE-5F37-4A70-AC98-2588C5B33A7F}"/>
    <dgm:cxn modelId="{77E552BB-EBC2-4C19-B554-189DF986E4AB}" type="presOf" srcId="{4D8C4576-C17F-4AF9-A701-F702F7AEBC43}" destId="{9002DF84-D753-4152-9A45-668BA633674D}" srcOrd="0" destOrd="0" presId="urn:microsoft.com/office/officeart/2008/layout/NameandTitleOrganizationalChart"/>
    <dgm:cxn modelId="{88F4FEBD-18FC-443F-87C8-4BE4EE13588E}" type="presOf" srcId="{728313AC-6BAE-4C29-A606-95C51BB4DD5A}" destId="{126B48CE-EDE9-409F-B3FE-59FC10D5B3D1}" srcOrd="0" destOrd="0" presId="urn:microsoft.com/office/officeart/2008/layout/NameandTitleOrganizationalChart"/>
    <dgm:cxn modelId="{7B281D91-A38D-494E-BE93-D3B78A4D9BEA}" type="presOf" srcId="{AFDC97B1-799B-41C4-B056-95E3E0417226}" destId="{4DA09DBE-1947-4B55-BDE6-89A3478C8813}" srcOrd="1" destOrd="0" presId="urn:microsoft.com/office/officeart/2008/layout/NameandTitleOrganizationalChart"/>
    <dgm:cxn modelId="{8FF9FA4A-B2B0-45F1-AC45-C9DC248B31DA}" type="presOf" srcId="{4ACE4C7E-C3F5-4191-8FED-D1043E5D1D03}" destId="{31320E98-EDC5-4CD0-8303-5A1875A6C55A}" srcOrd="0" destOrd="0" presId="urn:microsoft.com/office/officeart/2008/layout/NameandTitleOrganizationalChart"/>
    <dgm:cxn modelId="{48A45D17-3D37-4D74-8F5A-CFC9C4804565}" srcId="{44A5882C-8821-44AD-90E3-FA3984759D21}" destId="{4ACE4C7E-C3F5-4191-8FED-D1043E5D1D03}" srcOrd="0" destOrd="0" parTransId="{1E9665D6-3A14-4EFA-840A-5600AC82497A}" sibTransId="{02CA997D-CBBA-4408-A06C-16E152127390}"/>
    <dgm:cxn modelId="{592E7B58-9195-4D84-B83C-72D8D4CDB625}" type="presOf" srcId="{B7651C56-6AC7-491B-AB32-CE5212768A82}" destId="{DD4496D4-D410-473C-B7D0-CE02E986EF64}" srcOrd="1" destOrd="0" presId="urn:microsoft.com/office/officeart/2008/layout/NameandTitleOrganizationalChart"/>
    <dgm:cxn modelId="{D9B7B92C-B888-4182-92C1-4C7F7F82DB93}" type="presOf" srcId="{59D226CF-8C02-45A3-A453-FC58C898DD3E}" destId="{FE69A011-9B83-4369-862D-99183D654198}" srcOrd="1" destOrd="0" presId="urn:microsoft.com/office/officeart/2008/layout/NameandTitleOrganizationalChart"/>
    <dgm:cxn modelId="{C5CF0FFA-1402-4AA8-9020-6A986CD628DC}" srcId="{2F78E821-9A44-4CD4-A261-5D41308B22A2}" destId="{233715F0-6712-4CE5-9ADA-4D8C571FEEF2}" srcOrd="1" destOrd="0" parTransId="{DA9B0C6C-DEA2-40B5-AF9C-F664E4E23FF1}" sibTransId="{0D365953-4139-48AC-A636-A1CBC9F5780D}"/>
    <dgm:cxn modelId="{0DD030CB-CA00-4F10-90D3-50713A212A29}" type="presOf" srcId="{5B49D368-0702-4041-ABD3-5F4CAF1F8FE3}" destId="{C03B4903-CBBC-4302-841A-B2096A0D9029}" srcOrd="0" destOrd="0" presId="urn:microsoft.com/office/officeart/2008/layout/NameandTitleOrganizationalChart"/>
    <dgm:cxn modelId="{7984F85B-864F-4E65-95C0-E93E65E548FE}" srcId="{FC8AE932-212A-4B3C-8D99-C1DFB200330C}" destId="{B7651C56-6AC7-491B-AB32-CE5212768A82}" srcOrd="0" destOrd="0" parTransId="{5B49D368-0702-4041-ABD3-5F4CAF1F8FE3}" sibTransId="{6A260CAF-94F0-428A-8AF5-F6EAD97A7A7D}"/>
    <dgm:cxn modelId="{D77EB1BC-963E-41F0-9F5A-7AECE7220430}" srcId="{2F78E821-9A44-4CD4-A261-5D41308B22A2}" destId="{44A5882C-8821-44AD-90E3-FA3984759D21}" srcOrd="0" destOrd="0" parTransId="{9FE169D4-6464-4F55-8BDC-ED1D6C841BE1}" sibTransId="{F9B989E8-772C-415D-A63F-0BC2CE6CCEE7}"/>
    <dgm:cxn modelId="{53F21091-0C97-4517-B7A0-C5CD184657E1}" type="presOf" srcId="{8EAE3DD5-2363-4D78-BC6F-C4AF743D405B}" destId="{1035A1CD-7A15-44F0-878B-617400848132}" srcOrd="0" destOrd="0" presId="urn:microsoft.com/office/officeart/2008/layout/NameandTitleOrganizationalChart"/>
    <dgm:cxn modelId="{5A5FADBB-B2A2-41B5-8703-7C4FA615E703}" srcId="{44A5882C-8821-44AD-90E3-FA3984759D21}" destId="{5F46585D-76BD-4AE6-9CC9-688CBEA5A13B}" srcOrd="1" destOrd="0" parTransId="{0912943B-1383-4C01-8EAC-95044DD9F915}" sibTransId="{31177384-6756-4820-ACDB-67BDAE66C366}"/>
    <dgm:cxn modelId="{C57CDFD0-0DA2-41C4-A6F7-E3745E149ED8}" type="presOf" srcId="{44A5882C-8821-44AD-90E3-FA3984759D21}" destId="{2E9541FD-0BBE-46E3-9B03-A2597ABC0064}" srcOrd="0" destOrd="0" presId="urn:microsoft.com/office/officeart/2008/layout/NameandTitleOrganizationalChart"/>
    <dgm:cxn modelId="{40C7BE1B-3DB7-40C2-9A19-6665BE9AAE0C}" srcId="{776735DE-B2E3-4073-B228-A11306EAE5FA}" destId="{2F78E821-9A44-4CD4-A261-5D41308B22A2}" srcOrd="1" destOrd="0" parTransId="{C80CA49C-21EC-41CF-B0B0-4C75C24CF06B}" sibTransId="{D22F4C05-B99C-4CBA-841A-4C5EDE0180B5}"/>
    <dgm:cxn modelId="{D17E54DC-2539-4AD6-AB79-C047B26EE120}" type="presOf" srcId="{728313AC-6BAE-4C29-A606-95C51BB4DD5A}" destId="{50B85719-D322-4217-A0E2-24AC742327EE}" srcOrd="1" destOrd="0" presId="urn:microsoft.com/office/officeart/2008/layout/NameandTitleOrganizationalChart"/>
    <dgm:cxn modelId="{94CC6A34-D345-4A06-AA8C-2FCF90DAC8FB}" type="presOf" srcId="{233715F0-6712-4CE5-9ADA-4D8C571FEEF2}" destId="{F155E54B-6AEC-4EA7-8C59-F4C4DB827470}" srcOrd="0" destOrd="0" presId="urn:microsoft.com/office/officeart/2008/layout/NameandTitleOrganizationalChart"/>
    <dgm:cxn modelId="{973013D0-12A0-45CB-A86D-2E3E6B4FE4F6}" type="presOf" srcId="{25C4074D-7DF7-425D-8DB3-C169D85FAE7D}" destId="{4E376302-7704-4B7E-AA45-4294B3634BEA}" srcOrd="1" destOrd="0" presId="urn:microsoft.com/office/officeart/2008/layout/NameandTitleOrganizationalChart"/>
    <dgm:cxn modelId="{5B3AE946-5392-471B-AB17-037A5A83C82A}" type="presOf" srcId="{44A5882C-8821-44AD-90E3-FA3984759D21}" destId="{620DC089-C856-4826-AF88-5B517ED31DF9}" srcOrd="1" destOrd="0" presId="urn:microsoft.com/office/officeart/2008/layout/NameandTitleOrganizationalChart"/>
    <dgm:cxn modelId="{2D4CD1D8-FA1D-43C4-BDF8-8980E22820C7}" type="presOf" srcId="{5F46585D-76BD-4AE6-9CC9-688CBEA5A13B}" destId="{FA209CE6-82B3-46A2-A19A-77B5CE1D0AB7}" srcOrd="1" destOrd="0" presId="urn:microsoft.com/office/officeart/2008/layout/NameandTitleOrganizationalChart"/>
    <dgm:cxn modelId="{FE8BF094-198F-4FD6-A7F2-CEEDBB36EEE4}" type="presOf" srcId="{D22F4C05-B99C-4CBA-841A-4C5EDE0180B5}" destId="{AA9EFD20-E4AE-4293-9930-FD3DD5EC26FB}" srcOrd="0" destOrd="0" presId="urn:microsoft.com/office/officeart/2008/layout/NameandTitleOrganizationalChart"/>
    <dgm:cxn modelId="{F384D567-08CD-4C4B-A46B-A36635EB58CF}" type="presOf" srcId="{776735DE-B2E3-4073-B228-A11306EAE5FA}" destId="{24763602-99C2-4011-AAE5-63B6EBA2AF34}" srcOrd="1" destOrd="0" presId="urn:microsoft.com/office/officeart/2008/layout/NameandTitleOrganizationalChart"/>
    <dgm:cxn modelId="{A9F1CBD3-E26B-448D-AC1B-D1DBE89C7882}" type="presOf" srcId="{AFDC97B1-799B-41C4-B056-95E3E0417226}" destId="{2120FA43-B1E2-410E-9246-9B2A66EB44E6}" srcOrd="0" destOrd="0" presId="urn:microsoft.com/office/officeart/2008/layout/NameandTitleOrganizationalChart"/>
    <dgm:cxn modelId="{061B8E63-34DA-4C22-B323-32B5686E012A}" type="presOf" srcId="{928FD152-1EDE-41F8-A89A-1E0435750DCA}" destId="{CAC2749B-C8F0-47E4-A1F4-474C7F6EFA7E}" srcOrd="1" destOrd="0" presId="urn:microsoft.com/office/officeart/2008/layout/NameandTitleOrganizationalChart"/>
    <dgm:cxn modelId="{15FAE120-D904-432A-B899-2CD21415B478}" type="presOf" srcId="{1E9665D6-3A14-4EFA-840A-5600AC82497A}" destId="{5AD0BC91-E6FF-45A2-8EAF-9AD97F5A6FC3}" srcOrd="0" destOrd="0" presId="urn:microsoft.com/office/officeart/2008/layout/NameandTitleOrganizationalChart"/>
    <dgm:cxn modelId="{D6CA4ACD-4E72-43F0-94D4-C8073A7B3F5F}" type="presOf" srcId="{9FE169D4-6464-4F55-8BDC-ED1D6C841BE1}" destId="{D4A059E0-BE65-43A7-8E3B-7660B6655C8D}" srcOrd="0" destOrd="0" presId="urn:microsoft.com/office/officeart/2008/layout/NameandTitleOrganizationalChart"/>
    <dgm:cxn modelId="{E08EC69D-EA42-4600-B18C-AAA9A895E434}" type="presOf" srcId="{233715F0-6712-4CE5-9ADA-4D8C571FEEF2}" destId="{3DF1C5C0-F5BC-4402-B464-85C9FC2C9180}" srcOrd="1" destOrd="0" presId="urn:microsoft.com/office/officeart/2008/layout/NameandTitleOrganizationalChart"/>
    <dgm:cxn modelId="{45A5FC95-9DF0-430D-AF41-ABD166DEC849}" type="presParOf" srcId="{77A7779B-B779-484C-8D28-84EC0768D231}" destId="{2804BE96-2F8A-4343-8531-518B679F481A}" srcOrd="0" destOrd="0" presId="urn:microsoft.com/office/officeart/2008/layout/NameandTitleOrganizationalChart"/>
    <dgm:cxn modelId="{286A0D30-7643-4040-8A1B-C09A2F8F7B57}" type="presParOf" srcId="{2804BE96-2F8A-4343-8531-518B679F481A}" destId="{39CFB888-6A60-41C4-BD1A-95EB524F2DF4}" srcOrd="0" destOrd="0" presId="urn:microsoft.com/office/officeart/2008/layout/NameandTitleOrganizationalChart"/>
    <dgm:cxn modelId="{321C5631-F045-4B7F-A2ED-06782BBD8894}" type="presParOf" srcId="{39CFB888-6A60-41C4-BD1A-95EB524F2DF4}" destId="{B7B9B7CE-9B72-4FBD-A223-AC0517E72750}" srcOrd="0" destOrd="0" presId="urn:microsoft.com/office/officeart/2008/layout/NameandTitleOrganizationalChart"/>
    <dgm:cxn modelId="{22001254-F8FA-464E-9A73-5449F36FD012}" type="presParOf" srcId="{39CFB888-6A60-41C4-BD1A-95EB524F2DF4}" destId="{67AD15B0-4998-4608-9CD8-A045EE30BDDE}" srcOrd="1" destOrd="0" presId="urn:microsoft.com/office/officeart/2008/layout/NameandTitleOrganizationalChart"/>
    <dgm:cxn modelId="{97AF7D16-4D42-4DA4-90FA-D65269B53B31}" type="presParOf" srcId="{39CFB888-6A60-41C4-BD1A-95EB524F2DF4}" destId="{24763602-99C2-4011-AAE5-63B6EBA2AF34}" srcOrd="2" destOrd="0" presId="urn:microsoft.com/office/officeart/2008/layout/NameandTitleOrganizationalChart"/>
    <dgm:cxn modelId="{EEA6BC6A-E1E3-4901-AEDC-3EAEEE99553E}" type="presParOf" srcId="{2804BE96-2F8A-4343-8531-518B679F481A}" destId="{98C2D05C-78AF-430B-B533-DCB8E6AAAF9A}" srcOrd="1" destOrd="0" presId="urn:microsoft.com/office/officeart/2008/layout/NameandTitleOrganizationalChart"/>
    <dgm:cxn modelId="{7B5FCBB7-E665-4695-9E30-D9ECFD1B97EF}" type="presParOf" srcId="{98C2D05C-78AF-430B-B533-DCB8E6AAAF9A}" destId="{9B81EAEB-5F74-4D46-BBF2-820226AEDFE5}" srcOrd="0" destOrd="0" presId="urn:microsoft.com/office/officeart/2008/layout/NameandTitleOrganizationalChart"/>
    <dgm:cxn modelId="{715AF1FC-37BB-41A1-955C-395932E9A58B}" type="presParOf" srcId="{98C2D05C-78AF-430B-B533-DCB8E6AAAF9A}" destId="{2EA13354-6FEA-478B-8611-4ECB305473B0}" srcOrd="1" destOrd="0" presId="urn:microsoft.com/office/officeart/2008/layout/NameandTitleOrganizationalChart"/>
    <dgm:cxn modelId="{66C302D0-334C-4108-9B95-55723986DE88}" type="presParOf" srcId="{2EA13354-6FEA-478B-8611-4ECB305473B0}" destId="{486DFCDA-1B52-4574-A895-75DE818110AE}" srcOrd="0" destOrd="0" presId="urn:microsoft.com/office/officeart/2008/layout/NameandTitleOrganizationalChart"/>
    <dgm:cxn modelId="{CC95A3F5-07A3-4C33-9F28-2A070BCE1067}" type="presParOf" srcId="{486DFCDA-1B52-4574-A895-75DE818110AE}" destId="{CA4624E9-B4F0-4DF5-BD3F-142482C92730}" srcOrd="0" destOrd="0" presId="urn:microsoft.com/office/officeart/2008/layout/NameandTitleOrganizationalChart"/>
    <dgm:cxn modelId="{506B75E7-92C9-4DB0-ABD1-6F5E2C349402}" type="presParOf" srcId="{486DFCDA-1B52-4574-A895-75DE818110AE}" destId="{FE3664DC-28BD-48CF-83AF-BCBC287E0D4E}" srcOrd="1" destOrd="0" presId="urn:microsoft.com/office/officeart/2008/layout/NameandTitleOrganizationalChart"/>
    <dgm:cxn modelId="{E9CD32C7-C16D-42FE-A5AF-91335ECFC647}" type="presParOf" srcId="{486DFCDA-1B52-4574-A895-75DE818110AE}" destId="{15A23AD4-9132-49B6-98F7-AFA007AD0611}" srcOrd="2" destOrd="0" presId="urn:microsoft.com/office/officeart/2008/layout/NameandTitleOrganizationalChart"/>
    <dgm:cxn modelId="{012AB603-5BF8-4DE5-8912-7E7CA15DE841}" type="presParOf" srcId="{2EA13354-6FEA-478B-8611-4ECB305473B0}" destId="{DA31C06F-DC5C-4769-8FC5-BAD160225601}" srcOrd="1" destOrd="0" presId="urn:microsoft.com/office/officeart/2008/layout/NameandTitleOrganizationalChart"/>
    <dgm:cxn modelId="{DC2C08BE-18C7-4A1C-A24D-EC7625261B65}" type="presParOf" srcId="{DA31C06F-DC5C-4769-8FC5-BAD160225601}" destId="{B5369095-091C-4B7C-BBE9-03266C8CB55C}" srcOrd="0" destOrd="0" presId="urn:microsoft.com/office/officeart/2008/layout/NameandTitleOrganizationalChart"/>
    <dgm:cxn modelId="{787D7EA2-5AB3-4EB2-B0F5-CE9498B3FB1E}" type="presParOf" srcId="{DA31C06F-DC5C-4769-8FC5-BAD160225601}" destId="{2728A90B-C70E-40BF-B9DE-F98F32ACA68E}" srcOrd="1" destOrd="0" presId="urn:microsoft.com/office/officeart/2008/layout/NameandTitleOrganizationalChart"/>
    <dgm:cxn modelId="{0BFF0EEA-1DE6-43B8-8482-E7447BA12BAB}" type="presParOf" srcId="{2728A90B-C70E-40BF-B9DE-F98F32ACA68E}" destId="{A0849E3F-7DB5-4A8C-8AB7-9D86C319C053}" srcOrd="0" destOrd="0" presId="urn:microsoft.com/office/officeart/2008/layout/NameandTitleOrganizationalChart"/>
    <dgm:cxn modelId="{72133EFF-E0D2-47D9-8E9E-1DFFA1EAC5A1}" type="presParOf" srcId="{A0849E3F-7DB5-4A8C-8AB7-9D86C319C053}" destId="{86B29110-F4D3-4F03-82E1-02C9439FF6D1}" srcOrd="0" destOrd="0" presId="urn:microsoft.com/office/officeart/2008/layout/NameandTitleOrganizationalChart"/>
    <dgm:cxn modelId="{3B702AE0-8422-486F-9668-9A4DA34B608E}" type="presParOf" srcId="{A0849E3F-7DB5-4A8C-8AB7-9D86C319C053}" destId="{8D138CE9-FD7C-412E-AE96-35F7FD82378E}" srcOrd="1" destOrd="0" presId="urn:microsoft.com/office/officeart/2008/layout/NameandTitleOrganizationalChart"/>
    <dgm:cxn modelId="{805CD1D3-1CFA-48A4-8C56-B425CAA16F40}" type="presParOf" srcId="{A0849E3F-7DB5-4A8C-8AB7-9D86C319C053}" destId="{FC903DD8-473F-4714-9E17-96A6A7852C78}" srcOrd="2" destOrd="0" presId="urn:microsoft.com/office/officeart/2008/layout/NameandTitleOrganizationalChart"/>
    <dgm:cxn modelId="{CB63DA43-3350-43F9-A984-702121B64960}" type="presParOf" srcId="{2728A90B-C70E-40BF-B9DE-F98F32ACA68E}" destId="{069FAD98-5974-4547-9C24-994338EAEDEB}" srcOrd="1" destOrd="0" presId="urn:microsoft.com/office/officeart/2008/layout/NameandTitleOrganizationalChart"/>
    <dgm:cxn modelId="{A659704A-6012-4227-A0D5-E7CA358736BE}" type="presParOf" srcId="{2728A90B-C70E-40BF-B9DE-F98F32ACA68E}" destId="{A5A922D5-6F31-44BB-8DB1-268849220565}" srcOrd="2" destOrd="0" presId="urn:microsoft.com/office/officeart/2008/layout/NameandTitleOrganizationalChart"/>
    <dgm:cxn modelId="{F641F2CB-2774-4ED8-8A4C-6130B6BBAFF2}" type="presParOf" srcId="{DA31C06F-DC5C-4769-8FC5-BAD160225601}" destId="{9742DFFD-98B0-4A47-9F30-A54EBAEBDD06}" srcOrd="2" destOrd="0" presId="urn:microsoft.com/office/officeart/2008/layout/NameandTitleOrganizationalChart"/>
    <dgm:cxn modelId="{8C4599B1-45AA-4562-A970-60178348C716}" type="presParOf" srcId="{DA31C06F-DC5C-4769-8FC5-BAD160225601}" destId="{4A3493D4-9081-4BDD-A535-470DB6E64AA3}" srcOrd="3" destOrd="0" presId="urn:microsoft.com/office/officeart/2008/layout/NameandTitleOrganizationalChart"/>
    <dgm:cxn modelId="{1E0B14CA-2BC5-47D8-8CD0-70A6C12A1FB5}" type="presParOf" srcId="{4A3493D4-9081-4BDD-A535-470DB6E64AA3}" destId="{DD268E25-0C71-4016-BA44-2C56D59A3318}" srcOrd="0" destOrd="0" presId="urn:microsoft.com/office/officeart/2008/layout/NameandTitleOrganizationalChart"/>
    <dgm:cxn modelId="{73E7AE6B-7B1A-4B02-94C8-C2AA5F9BE9EE}" type="presParOf" srcId="{DD268E25-0C71-4016-BA44-2C56D59A3318}" destId="{23A2FBDD-F941-4252-A795-5231CD40CB9F}" srcOrd="0" destOrd="0" presId="urn:microsoft.com/office/officeart/2008/layout/NameandTitleOrganizationalChart"/>
    <dgm:cxn modelId="{F1C78A93-D932-4268-9AE3-9DE7357F64F4}" type="presParOf" srcId="{DD268E25-0C71-4016-BA44-2C56D59A3318}" destId="{1035A1CD-7A15-44F0-878B-617400848132}" srcOrd="1" destOrd="0" presId="urn:microsoft.com/office/officeart/2008/layout/NameandTitleOrganizationalChart"/>
    <dgm:cxn modelId="{08F73492-5584-422B-A96D-9F0FFFA258F4}" type="presParOf" srcId="{DD268E25-0C71-4016-BA44-2C56D59A3318}" destId="{4E376302-7704-4B7E-AA45-4294B3634BEA}" srcOrd="2" destOrd="0" presId="urn:microsoft.com/office/officeart/2008/layout/NameandTitleOrganizationalChart"/>
    <dgm:cxn modelId="{DE49C6BC-AD67-4889-8F7D-5B978CE59486}" type="presParOf" srcId="{4A3493D4-9081-4BDD-A535-470DB6E64AA3}" destId="{94F6F034-8B17-47F9-A320-EE589E7A5FEB}" srcOrd="1" destOrd="0" presId="urn:microsoft.com/office/officeart/2008/layout/NameandTitleOrganizationalChart"/>
    <dgm:cxn modelId="{03E23E86-E392-4516-899B-8B253C1064F0}" type="presParOf" srcId="{4A3493D4-9081-4BDD-A535-470DB6E64AA3}" destId="{49E79E33-7482-49C2-90C6-474BF01D0B6F}" srcOrd="2" destOrd="0" presId="urn:microsoft.com/office/officeart/2008/layout/NameandTitleOrganizationalChart"/>
    <dgm:cxn modelId="{01018286-70A0-4DD5-8C92-F6131EEC5B16}" type="presParOf" srcId="{DA31C06F-DC5C-4769-8FC5-BAD160225601}" destId="{1BC47D09-4440-479A-90BD-2ADCC5A22FA4}" srcOrd="4" destOrd="0" presId="urn:microsoft.com/office/officeart/2008/layout/NameandTitleOrganizationalChart"/>
    <dgm:cxn modelId="{955EC47F-5FD0-4FF0-B5DF-6D06C06ADC76}" type="presParOf" srcId="{DA31C06F-DC5C-4769-8FC5-BAD160225601}" destId="{8D2CD8B9-84F4-42A0-B764-AC9569189CD2}" srcOrd="5" destOrd="0" presId="urn:microsoft.com/office/officeart/2008/layout/NameandTitleOrganizationalChart"/>
    <dgm:cxn modelId="{AB47CB24-DC74-4808-BC78-998C1C113CA5}" type="presParOf" srcId="{8D2CD8B9-84F4-42A0-B764-AC9569189CD2}" destId="{A109E2ED-1CB7-4CC5-AC71-5DF56B8EA777}" srcOrd="0" destOrd="0" presId="urn:microsoft.com/office/officeart/2008/layout/NameandTitleOrganizationalChart"/>
    <dgm:cxn modelId="{C36B0C67-3688-4E19-BC4A-FADAC233E14A}" type="presParOf" srcId="{A109E2ED-1CB7-4CC5-AC71-5DF56B8EA777}" destId="{D270FD36-9B0B-4C06-9932-42D2A9310105}" srcOrd="0" destOrd="0" presId="urn:microsoft.com/office/officeart/2008/layout/NameandTitleOrganizationalChart"/>
    <dgm:cxn modelId="{B6E42202-7297-444B-BD77-60237166AB40}" type="presParOf" srcId="{A109E2ED-1CB7-4CC5-AC71-5DF56B8EA777}" destId="{BE8F5DA5-4850-4140-BF54-5B4CC0B59A4C}" srcOrd="1" destOrd="0" presId="urn:microsoft.com/office/officeart/2008/layout/NameandTitleOrganizationalChart"/>
    <dgm:cxn modelId="{6B24D5DE-B01F-4909-A793-1811998966F6}" type="presParOf" srcId="{A109E2ED-1CB7-4CC5-AC71-5DF56B8EA777}" destId="{FE69A011-9B83-4369-862D-99183D654198}" srcOrd="2" destOrd="0" presId="urn:microsoft.com/office/officeart/2008/layout/NameandTitleOrganizationalChart"/>
    <dgm:cxn modelId="{3D5043BE-2AB3-4B63-A104-C063FAD01042}" type="presParOf" srcId="{8D2CD8B9-84F4-42A0-B764-AC9569189CD2}" destId="{1E236E2F-490A-44D5-B98E-DF544D56E70D}" srcOrd="1" destOrd="0" presId="urn:microsoft.com/office/officeart/2008/layout/NameandTitleOrganizationalChart"/>
    <dgm:cxn modelId="{FEC6E848-4831-44D9-8857-1D184E402F3A}" type="presParOf" srcId="{8D2CD8B9-84F4-42A0-B764-AC9569189CD2}" destId="{991D89D8-662F-4BE2-A399-E0E55DBFB0B9}" srcOrd="2" destOrd="0" presId="urn:microsoft.com/office/officeart/2008/layout/NameandTitleOrganizationalChart"/>
    <dgm:cxn modelId="{292A5C3E-16EF-4594-BFEE-6A61200F6130}" type="presParOf" srcId="{2EA13354-6FEA-478B-8611-4ECB305473B0}" destId="{926E79CA-FD39-41A9-9106-0D47080B0AD8}" srcOrd="2" destOrd="0" presId="urn:microsoft.com/office/officeart/2008/layout/NameandTitleOrganizationalChart"/>
    <dgm:cxn modelId="{97B677B2-11F3-449E-94CE-0AA49AE0E5FB}" type="presParOf" srcId="{98C2D05C-78AF-430B-B533-DCB8E6AAAF9A}" destId="{B1C4C770-8182-4636-B6DE-8A6F00FE9F2B}" srcOrd="2" destOrd="0" presId="urn:microsoft.com/office/officeart/2008/layout/NameandTitleOrganizationalChart"/>
    <dgm:cxn modelId="{E2F4FA64-793D-4CB7-B678-81264907138A}" type="presParOf" srcId="{98C2D05C-78AF-430B-B533-DCB8E6AAAF9A}" destId="{85D66819-4D91-4F58-A59D-9521471088A3}" srcOrd="3" destOrd="0" presId="urn:microsoft.com/office/officeart/2008/layout/NameandTitleOrganizationalChart"/>
    <dgm:cxn modelId="{573C738E-CB86-4379-9960-C49F7A66DD05}" type="presParOf" srcId="{85D66819-4D91-4F58-A59D-9521471088A3}" destId="{BF5A8AE3-1793-4B86-BB99-4A68C78BD63D}" srcOrd="0" destOrd="0" presId="urn:microsoft.com/office/officeart/2008/layout/NameandTitleOrganizationalChart"/>
    <dgm:cxn modelId="{AFCD1E88-D028-4DD3-99EB-E428767FB567}" type="presParOf" srcId="{BF5A8AE3-1793-4B86-BB99-4A68C78BD63D}" destId="{C45AC0BB-D009-4DF9-984D-CE3BC35118F9}" srcOrd="0" destOrd="0" presId="urn:microsoft.com/office/officeart/2008/layout/NameandTitleOrganizationalChart"/>
    <dgm:cxn modelId="{39928297-BCE9-4165-989C-55EE675136B1}" type="presParOf" srcId="{BF5A8AE3-1793-4B86-BB99-4A68C78BD63D}" destId="{AA9EFD20-E4AE-4293-9930-FD3DD5EC26FB}" srcOrd="1" destOrd="0" presId="urn:microsoft.com/office/officeart/2008/layout/NameandTitleOrganizationalChart"/>
    <dgm:cxn modelId="{2718073F-5BE5-4DF7-9F47-8CC96F92EE67}" type="presParOf" srcId="{BF5A8AE3-1793-4B86-BB99-4A68C78BD63D}" destId="{D45BAB33-7B8B-461A-B572-7B6A6209A945}" srcOrd="2" destOrd="0" presId="urn:microsoft.com/office/officeart/2008/layout/NameandTitleOrganizationalChart"/>
    <dgm:cxn modelId="{73E90504-DF00-4554-9CB7-90864B6974BD}" type="presParOf" srcId="{85D66819-4D91-4F58-A59D-9521471088A3}" destId="{735FFF8F-7689-40A6-9826-0E901F253833}" srcOrd="1" destOrd="0" presId="urn:microsoft.com/office/officeart/2008/layout/NameandTitleOrganizationalChart"/>
    <dgm:cxn modelId="{65DEAAAB-D742-4E67-AC9C-B2D5FF89A584}" type="presParOf" srcId="{735FFF8F-7689-40A6-9826-0E901F253833}" destId="{D4A059E0-BE65-43A7-8E3B-7660B6655C8D}" srcOrd="0" destOrd="0" presId="urn:microsoft.com/office/officeart/2008/layout/NameandTitleOrganizationalChart"/>
    <dgm:cxn modelId="{E29B201A-4B46-46CE-88B4-19AE1231AEBB}" type="presParOf" srcId="{735FFF8F-7689-40A6-9826-0E901F253833}" destId="{8A2023B9-5780-45E3-89BF-FCD79159B793}" srcOrd="1" destOrd="0" presId="urn:microsoft.com/office/officeart/2008/layout/NameandTitleOrganizationalChart"/>
    <dgm:cxn modelId="{09923009-BD17-4963-86D5-DE9D57E9A1B7}" type="presParOf" srcId="{8A2023B9-5780-45E3-89BF-FCD79159B793}" destId="{F9A4B486-7BEB-4680-8EC3-C8972EB1B715}" srcOrd="0" destOrd="0" presId="urn:microsoft.com/office/officeart/2008/layout/NameandTitleOrganizationalChart"/>
    <dgm:cxn modelId="{247D8482-8DB7-47D3-BE81-FC261780D064}" type="presParOf" srcId="{F9A4B486-7BEB-4680-8EC3-C8972EB1B715}" destId="{2E9541FD-0BBE-46E3-9B03-A2597ABC0064}" srcOrd="0" destOrd="0" presId="urn:microsoft.com/office/officeart/2008/layout/NameandTitleOrganizationalChart"/>
    <dgm:cxn modelId="{CC25B93F-2F4F-457D-B328-5F66AB3BA3E2}" type="presParOf" srcId="{F9A4B486-7BEB-4680-8EC3-C8972EB1B715}" destId="{E085C55C-A9C5-439F-BD6C-2BDE30FA72BC}" srcOrd="1" destOrd="0" presId="urn:microsoft.com/office/officeart/2008/layout/NameandTitleOrganizationalChart"/>
    <dgm:cxn modelId="{3B834BC4-E8A8-496C-AEE1-97BEC34C6E52}" type="presParOf" srcId="{F9A4B486-7BEB-4680-8EC3-C8972EB1B715}" destId="{620DC089-C856-4826-AF88-5B517ED31DF9}" srcOrd="2" destOrd="0" presId="urn:microsoft.com/office/officeart/2008/layout/NameandTitleOrganizationalChart"/>
    <dgm:cxn modelId="{3D509E6C-8157-4F58-9AEC-7E1AF6A286B0}" type="presParOf" srcId="{8A2023B9-5780-45E3-89BF-FCD79159B793}" destId="{C32513A2-AD20-4326-A5F0-42F6A03D26A3}" srcOrd="1" destOrd="0" presId="urn:microsoft.com/office/officeart/2008/layout/NameandTitleOrganizationalChart"/>
    <dgm:cxn modelId="{6B96A10F-78AE-44DF-A8BB-7A104F02B2D0}" type="presParOf" srcId="{C32513A2-AD20-4326-A5F0-42F6A03D26A3}" destId="{5AD0BC91-E6FF-45A2-8EAF-9AD97F5A6FC3}" srcOrd="0" destOrd="0" presId="urn:microsoft.com/office/officeart/2008/layout/NameandTitleOrganizationalChart"/>
    <dgm:cxn modelId="{FD8BE8AC-897F-4C4B-B225-5A3397298C89}" type="presParOf" srcId="{C32513A2-AD20-4326-A5F0-42F6A03D26A3}" destId="{9E0F8493-412B-453F-A08D-14584AFA2AC5}" srcOrd="1" destOrd="0" presId="urn:microsoft.com/office/officeart/2008/layout/NameandTitleOrganizationalChart"/>
    <dgm:cxn modelId="{78BF37A0-023B-49ED-AC52-0696BBD0192C}" type="presParOf" srcId="{9E0F8493-412B-453F-A08D-14584AFA2AC5}" destId="{DABB6442-A5D1-46AC-BEE6-E263585B0031}" srcOrd="0" destOrd="0" presId="urn:microsoft.com/office/officeart/2008/layout/NameandTitleOrganizationalChart"/>
    <dgm:cxn modelId="{52D9DA89-39CD-4904-AAFE-9DF3D4E3D34D}" type="presParOf" srcId="{DABB6442-A5D1-46AC-BEE6-E263585B0031}" destId="{31320E98-EDC5-4CD0-8303-5A1875A6C55A}" srcOrd="0" destOrd="0" presId="urn:microsoft.com/office/officeart/2008/layout/NameandTitleOrganizationalChart"/>
    <dgm:cxn modelId="{6295CE38-91F9-4345-BA33-D98D5CAED8E1}" type="presParOf" srcId="{DABB6442-A5D1-46AC-BEE6-E263585B0031}" destId="{C1739B1F-388C-4750-B84A-742C42ABC9C7}" srcOrd="1" destOrd="0" presId="urn:microsoft.com/office/officeart/2008/layout/NameandTitleOrganizationalChart"/>
    <dgm:cxn modelId="{FB909DBC-E9CC-47A6-9291-BF9EB21FC042}" type="presParOf" srcId="{DABB6442-A5D1-46AC-BEE6-E263585B0031}" destId="{9A221D4D-A033-470F-8E0B-9CB0ABA84F60}" srcOrd="2" destOrd="0" presId="urn:microsoft.com/office/officeart/2008/layout/NameandTitleOrganizationalChart"/>
    <dgm:cxn modelId="{A1A6F13E-1FFF-450B-8617-C5B5B2F784EC}" type="presParOf" srcId="{9E0F8493-412B-453F-A08D-14584AFA2AC5}" destId="{F5FC32D5-F118-4C78-8079-688978CEFB69}" srcOrd="1" destOrd="0" presId="urn:microsoft.com/office/officeart/2008/layout/NameandTitleOrganizationalChart"/>
    <dgm:cxn modelId="{73D524EF-0E7E-45F2-B5DE-D59E6E907C3C}" type="presParOf" srcId="{9E0F8493-412B-453F-A08D-14584AFA2AC5}" destId="{1D2DC5AD-0E07-417C-B478-128EF5CDC9B0}" srcOrd="2" destOrd="0" presId="urn:microsoft.com/office/officeart/2008/layout/NameandTitleOrganizationalChart"/>
    <dgm:cxn modelId="{3B07465F-2C30-449C-BEB7-F1652A515283}" type="presParOf" srcId="{C32513A2-AD20-4326-A5F0-42F6A03D26A3}" destId="{8F39D367-5010-412F-B888-47172E06A784}" srcOrd="2" destOrd="0" presId="urn:microsoft.com/office/officeart/2008/layout/NameandTitleOrganizationalChart"/>
    <dgm:cxn modelId="{A44CE154-FB15-4EB0-8934-DE8AC28AE973}" type="presParOf" srcId="{C32513A2-AD20-4326-A5F0-42F6A03D26A3}" destId="{89A7E756-8368-4E73-A453-D075ED7E8941}" srcOrd="3" destOrd="0" presId="urn:microsoft.com/office/officeart/2008/layout/NameandTitleOrganizationalChart"/>
    <dgm:cxn modelId="{8F534257-0BC4-4CA2-918E-215286F42F7A}" type="presParOf" srcId="{89A7E756-8368-4E73-A453-D075ED7E8941}" destId="{416AF751-B26B-405C-BA81-7AF76FDF01A4}" srcOrd="0" destOrd="0" presId="urn:microsoft.com/office/officeart/2008/layout/NameandTitleOrganizationalChart"/>
    <dgm:cxn modelId="{EB10D94F-C828-4DDA-B5D3-9317661DA3FD}" type="presParOf" srcId="{416AF751-B26B-405C-BA81-7AF76FDF01A4}" destId="{E4A0909E-B258-4387-9B05-CF9F240F970D}" srcOrd="0" destOrd="0" presId="urn:microsoft.com/office/officeart/2008/layout/NameandTitleOrganizationalChart"/>
    <dgm:cxn modelId="{7EFDF5CB-CB96-4140-878E-3A11E78D361B}" type="presParOf" srcId="{416AF751-B26B-405C-BA81-7AF76FDF01A4}" destId="{89769D26-A545-4E43-A59F-CE7F9CCE658B}" srcOrd="1" destOrd="0" presId="urn:microsoft.com/office/officeart/2008/layout/NameandTitleOrganizationalChart"/>
    <dgm:cxn modelId="{681AD732-41E7-4644-8324-75A0ED08451A}" type="presParOf" srcId="{416AF751-B26B-405C-BA81-7AF76FDF01A4}" destId="{FA209CE6-82B3-46A2-A19A-77B5CE1D0AB7}" srcOrd="2" destOrd="0" presId="urn:microsoft.com/office/officeart/2008/layout/NameandTitleOrganizationalChart"/>
    <dgm:cxn modelId="{93DB5AA8-AF9D-4DC5-81CA-78EB10FB2FCF}" type="presParOf" srcId="{89A7E756-8368-4E73-A453-D075ED7E8941}" destId="{768843C9-826B-4BB2-9CCB-96ADDABBBE45}" srcOrd="1" destOrd="0" presId="urn:microsoft.com/office/officeart/2008/layout/NameandTitleOrganizationalChart"/>
    <dgm:cxn modelId="{A6894909-7623-418D-B452-E77FD39C2D11}" type="presParOf" srcId="{768843C9-826B-4BB2-9CCB-96ADDABBBE45}" destId="{037BA594-0C31-474C-8598-3828DB49C0AA}" srcOrd="0" destOrd="0" presId="urn:microsoft.com/office/officeart/2008/layout/NameandTitleOrganizationalChart"/>
    <dgm:cxn modelId="{2D4FF254-4CF9-448F-A480-22276C966ED2}" type="presParOf" srcId="{768843C9-826B-4BB2-9CCB-96ADDABBBE45}" destId="{7BE6E0DE-D7EC-4143-AF3F-F00F8255A7F5}" srcOrd="1" destOrd="0" presId="urn:microsoft.com/office/officeart/2008/layout/NameandTitleOrganizationalChart"/>
    <dgm:cxn modelId="{A5780FFC-FBAB-49C2-BCEE-E61BEF0128BD}" type="presParOf" srcId="{7BE6E0DE-D7EC-4143-AF3F-F00F8255A7F5}" destId="{5570ED92-3C44-4252-AD71-EFE30A7B34C6}" srcOrd="0" destOrd="0" presId="urn:microsoft.com/office/officeart/2008/layout/NameandTitleOrganizationalChart"/>
    <dgm:cxn modelId="{687461DB-4773-438A-916A-B290C879F1C2}" type="presParOf" srcId="{5570ED92-3C44-4252-AD71-EFE30A7B34C6}" destId="{2120FA43-B1E2-410E-9246-9B2A66EB44E6}" srcOrd="0" destOrd="0" presId="urn:microsoft.com/office/officeart/2008/layout/NameandTitleOrganizationalChart"/>
    <dgm:cxn modelId="{ABFBF560-277A-45A3-B37E-EA13374D3ACF}" type="presParOf" srcId="{5570ED92-3C44-4252-AD71-EFE30A7B34C6}" destId="{470A267A-5774-459A-9D09-AB3C2200AE52}" srcOrd="1" destOrd="0" presId="urn:microsoft.com/office/officeart/2008/layout/NameandTitleOrganizationalChart"/>
    <dgm:cxn modelId="{8B02C429-F634-4C69-9BC2-60426E6F5ECE}" type="presParOf" srcId="{5570ED92-3C44-4252-AD71-EFE30A7B34C6}" destId="{4DA09DBE-1947-4B55-BDE6-89A3478C8813}" srcOrd="2" destOrd="0" presId="urn:microsoft.com/office/officeart/2008/layout/NameandTitleOrganizationalChart"/>
    <dgm:cxn modelId="{6F3C43C4-E55B-40FE-8BB6-19771323DD3B}" type="presParOf" srcId="{7BE6E0DE-D7EC-4143-AF3F-F00F8255A7F5}" destId="{5A025C41-4B74-4B81-AB3F-DCF160382467}" srcOrd="1" destOrd="0" presId="urn:microsoft.com/office/officeart/2008/layout/NameandTitleOrganizationalChart"/>
    <dgm:cxn modelId="{B3661253-F7C4-4809-935E-98F30CEDBFCB}" type="presParOf" srcId="{7BE6E0DE-D7EC-4143-AF3F-F00F8255A7F5}" destId="{ADB9CFC9-63B5-44B8-BE72-432EFA5BCA95}" srcOrd="2" destOrd="0" presId="urn:microsoft.com/office/officeart/2008/layout/NameandTitleOrganizationalChart"/>
    <dgm:cxn modelId="{DA6F324D-A94F-448B-8573-B2E07A1368F4}" type="presParOf" srcId="{768843C9-826B-4BB2-9CCB-96ADDABBBE45}" destId="{E3A84BC1-8ACA-4F0C-B615-35D5AF1EDFD7}" srcOrd="2" destOrd="0" presId="urn:microsoft.com/office/officeart/2008/layout/NameandTitleOrganizationalChart"/>
    <dgm:cxn modelId="{A5DD2A80-99C1-435C-99D5-267B2D4D4131}" type="presParOf" srcId="{768843C9-826B-4BB2-9CCB-96ADDABBBE45}" destId="{9FE6ABFD-AFBA-4EE2-90A3-51A018E878FE}" srcOrd="3" destOrd="0" presId="urn:microsoft.com/office/officeart/2008/layout/NameandTitleOrganizationalChart"/>
    <dgm:cxn modelId="{9EBB8986-5C75-4EC2-838C-AFC89205DF38}" type="presParOf" srcId="{9FE6ABFD-AFBA-4EE2-90A3-51A018E878FE}" destId="{52BAAA3C-A8E4-47FF-86B9-214857998EE7}" srcOrd="0" destOrd="0" presId="urn:microsoft.com/office/officeart/2008/layout/NameandTitleOrganizationalChart"/>
    <dgm:cxn modelId="{F75BB5DC-0881-4E96-818A-51F47F8073AE}" type="presParOf" srcId="{52BAAA3C-A8E4-47FF-86B9-214857998EE7}" destId="{9002DF84-D753-4152-9A45-668BA633674D}" srcOrd="0" destOrd="0" presId="urn:microsoft.com/office/officeart/2008/layout/NameandTitleOrganizationalChart"/>
    <dgm:cxn modelId="{81480920-26AF-4B78-925E-CFA2C0C3FD80}" type="presParOf" srcId="{52BAAA3C-A8E4-47FF-86B9-214857998EE7}" destId="{3C6AACF8-680F-4635-87BC-CBEE3A144537}" srcOrd="1" destOrd="0" presId="urn:microsoft.com/office/officeart/2008/layout/NameandTitleOrganizationalChart"/>
    <dgm:cxn modelId="{DAA72B59-32FE-4226-A68F-546078CFFBAB}" type="presParOf" srcId="{52BAAA3C-A8E4-47FF-86B9-214857998EE7}" destId="{FBF43617-7A6A-45A3-BC92-ADE1D0812403}" srcOrd="2" destOrd="0" presId="urn:microsoft.com/office/officeart/2008/layout/NameandTitleOrganizationalChart"/>
    <dgm:cxn modelId="{6A073945-99A5-4E2A-8D71-58D8D892679B}" type="presParOf" srcId="{9FE6ABFD-AFBA-4EE2-90A3-51A018E878FE}" destId="{CAADEA95-9AC2-412C-81A3-3CCDFFC19FDE}" srcOrd="1" destOrd="0" presId="urn:microsoft.com/office/officeart/2008/layout/NameandTitleOrganizationalChart"/>
    <dgm:cxn modelId="{0C16140F-D633-417D-8E6E-213439025C39}" type="presParOf" srcId="{9FE6ABFD-AFBA-4EE2-90A3-51A018E878FE}" destId="{C1C2C990-90AA-48AB-BC78-E6D4D1F57CBE}" srcOrd="2" destOrd="0" presId="urn:microsoft.com/office/officeart/2008/layout/NameandTitleOrganizationalChart"/>
    <dgm:cxn modelId="{6DE6D283-7423-4A70-B487-063EF53382FF}" type="presParOf" srcId="{768843C9-826B-4BB2-9CCB-96ADDABBBE45}" destId="{6ABB4872-974E-453F-9916-ED4612068F21}" srcOrd="4" destOrd="0" presId="urn:microsoft.com/office/officeart/2008/layout/NameandTitleOrganizationalChart"/>
    <dgm:cxn modelId="{EF6371A3-62B0-4F9D-8A42-4B4427797C5F}" type="presParOf" srcId="{768843C9-826B-4BB2-9CCB-96ADDABBBE45}" destId="{710173CE-8E18-4234-B688-D5CA0EF4FDD7}" srcOrd="5" destOrd="0" presId="urn:microsoft.com/office/officeart/2008/layout/NameandTitleOrganizationalChart"/>
    <dgm:cxn modelId="{9D0DCB14-6B9C-4697-B962-67128AEFF429}" type="presParOf" srcId="{710173CE-8E18-4234-B688-D5CA0EF4FDD7}" destId="{80A457F0-6577-4E21-8FAD-F25896EA908F}" srcOrd="0" destOrd="0" presId="urn:microsoft.com/office/officeart/2008/layout/NameandTitleOrganizationalChart"/>
    <dgm:cxn modelId="{308BD94A-C82E-4679-9EBE-5827F0ABE432}" type="presParOf" srcId="{80A457F0-6577-4E21-8FAD-F25896EA908F}" destId="{AB74A256-84CE-4F08-87A0-6518ACFD9ED5}" srcOrd="0" destOrd="0" presId="urn:microsoft.com/office/officeart/2008/layout/NameandTitleOrganizationalChart"/>
    <dgm:cxn modelId="{9FAE8C0D-F311-44AC-974C-B17BADB0952A}" type="presParOf" srcId="{80A457F0-6577-4E21-8FAD-F25896EA908F}" destId="{88523F7F-81F4-4EDF-89C5-1CEC0CD9FD2B}" srcOrd="1" destOrd="0" presId="urn:microsoft.com/office/officeart/2008/layout/NameandTitleOrganizationalChart"/>
    <dgm:cxn modelId="{D059EC8A-8D3F-4A06-82D9-00E6AED00C57}" type="presParOf" srcId="{80A457F0-6577-4E21-8FAD-F25896EA908F}" destId="{CAC2749B-C8F0-47E4-A1F4-474C7F6EFA7E}" srcOrd="2" destOrd="0" presId="urn:microsoft.com/office/officeart/2008/layout/NameandTitleOrganizationalChart"/>
    <dgm:cxn modelId="{B74FBA9B-1565-4224-A5DC-B9EBB18BCAA9}" type="presParOf" srcId="{710173CE-8E18-4234-B688-D5CA0EF4FDD7}" destId="{96B4F394-7E51-4D31-BBA4-A9D1365155EB}" srcOrd="1" destOrd="0" presId="urn:microsoft.com/office/officeart/2008/layout/NameandTitleOrganizationalChart"/>
    <dgm:cxn modelId="{22DD30E0-20C2-4D36-AB00-5BE0682E62B5}" type="presParOf" srcId="{710173CE-8E18-4234-B688-D5CA0EF4FDD7}" destId="{F254B3E8-DC1E-4519-8CE1-C729AB6CEFAF}" srcOrd="2" destOrd="0" presId="urn:microsoft.com/office/officeart/2008/layout/NameandTitleOrganizationalChart"/>
    <dgm:cxn modelId="{351ED8F8-8385-4B00-A6E2-71D76CA22CB4}" type="presParOf" srcId="{89A7E756-8368-4E73-A453-D075ED7E8941}" destId="{A3D34A91-D4BA-41BD-BC0E-CA356E9477BA}" srcOrd="2" destOrd="0" presId="urn:microsoft.com/office/officeart/2008/layout/NameandTitleOrganizationalChart"/>
    <dgm:cxn modelId="{322A3A0F-9895-44AF-AF15-0E4E104D41BA}" type="presParOf" srcId="{8A2023B9-5780-45E3-89BF-FCD79159B793}" destId="{FBC3B7E8-BAF0-4339-8AB2-AC70F3C6BEB7}" srcOrd="2" destOrd="0" presId="urn:microsoft.com/office/officeart/2008/layout/NameandTitleOrganizationalChart"/>
    <dgm:cxn modelId="{C8D6F9F6-22F4-4070-ACBA-6A9D1410C576}" type="presParOf" srcId="{735FFF8F-7689-40A6-9826-0E901F253833}" destId="{5B9FD7EA-DD7D-4387-B190-AB52EECD3F6E}" srcOrd="2" destOrd="0" presId="urn:microsoft.com/office/officeart/2008/layout/NameandTitleOrganizationalChart"/>
    <dgm:cxn modelId="{0491E7F3-87C6-4445-AFBD-7D7C2B651438}" type="presParOf" srcId="{735FFF8F-7689-40A6-9826-0E901F253833}" destId="{D8D95294-B656-4B6F-AB26-553CB8BA7628}" srcOrd="3" destOrd="0" presId="urn:microsoft.com/office/officeart/2008/layout/NameandTitleOrganizationalChart"/>
    <dgm:cxn modelId="{24C12133-1911-4431-A1D7-39CAF0BD5116}" type="presParOf" srcId="{D8D95294-B656-4B6F-AB26-553CB8BA7628}" destId="{235E169E-2451-451A-819D-DC414C287C8E}" srcOrd="0" destOrd="0" presId="urn:microsoft.com/office/officeart/2008/layout/NameandTitleOrganizationalChart"/>
    <dgm:cxn modelId="{06732CE3-5FD6-40F5-A90A-92E256231A34}" type="presParOf" srcId="{235E169E-2451-451A-819D-DC414C287C8E}" destId="{F155E54B-6AEC-4EA7-8C59-F4C4DB827470}" srcOrd="0" destOrd="0" presId="urn:microsoft.com/office/officeart/2008/layout/NameandTitleOrganizationalChart"/>
    <dgm:cxn modelId="{09085EE0-0DF9-489B-A4CF-36394435ADC8}" type="presParOf" srcId="{235E169E-2451-451A-819D-DC414C287C8E}" destId="{83F5CAF6-67EE-4E9D-851D-80A5781D70BA}" srcOrd="1" destOrd="0" presId="urn:microsoft.com/office/officeart/2008/layout/NameandTitleOrganizationalChart"/>
    <dgm:cxn modelId="{07689FAA-6F50-4057-B634-614B0FFFEC4A}" type="presParOf" srcId="{235E169E-2451-451A-819D-DC414C287C8E}" destId="{3DF1C5C0-F5BC-4402-B464-85C9FC2C9180}" srcOrd="2" destOrd="0" presId="urn:microsoft.com/office/officeart/2008/layout/NameandTitleOrganizationalChart"/>
    <dgm:cxn modelId="{64E09D3A-5590-45F7-ABBE-3AC8CF3B0009}" type="presParOf" srcId="{D8D95294-B656-4B6F-AB26-553CB8BA7628}" destId="{EBFFAB63-70C2-462B-B1C7-2D34A511D122}" srcOrd="1" destOrd="0" presId="urn:microsoft.com/office/officeart/2008/layout/NameandTitleOrganizationalChart"/>
    <dgm:cxn modelId="{142E341D-9345-4257-B4C0-FB3F88F649EE}" type="presParOf" srcId="{EBFFAB63-70C2-462B-B1C7-2D34A511D122}" destId="{DE92FE88-DCAD-4A31-B9C0-AD43DD139B06}" srcOrd="0" destOrd="0" presId="urn:microsoft.com/office/officeart/2008/layout/NameandTitleOrganizationalChart"/>
    <dgm:cxn modelId="{798BF5A0-AAB6-4714-9B60-8591C767C40E}" type="presParOf" srcId="{EBFFAB63-70C2-462B-B1C7-2D34A511D122}" destId="{C644CD7F-0811-48F4-A131-845803B47501}" srcOrd="1" destOrd="0" presId="urn:microsoft.com/office/officeart/2008/layout/NameandTitleOrganizationalChart"/>
    <dgm:cxn modelId="{4C2ED826-09EF-4FB2-8330-D83761B43DAA}" type="presParOf" srcId="{C644CD7F-0811-48F4-A131-845803B47501}" destId="{C1FDC6F8-2E41-4C92-BD41-F15743B4C510}" srcOrd="0" destOrd="0" presId="urn:microsoft.com/office/officeart/2008/layout/NameandTitleOrganizationalChart"/>
    <dgm:cxn modelId="{ACCB4638-1712-475A-8509-2EE2D991AF80}" type="presParOf" srcId="{C1FDC6F8-2E41-4C92-BD41-F15743B4C510}" destId="{F9BEC4E4-003C-4E6C-B333-974FEC6ED371}" srcOrd="0" destOrd="0" presId="urn:microsoft.com/office/officeart/2008/layout/NameandTitleOrganizationalChart"/>
    <dgm:cxn modelId="{25D775AE-EC0E-4D93-9056-219880A8EAF5}" type="presParOf" srcId="{C1FDC6F8-2E41-4C92-BD41-F15743B4C510}" destId="{07012B0D-6D6F-43F9-ABA8-19610998D437}" srcOrd="1" destOrd="0" presId="urn:microsoft.com/office/officeart/2008/layout/NameandTitleOrganizationalChart"/>
    <dgm:cxn modelId="{D722DB72-5A5B-42E0-B62C-D42CE479C017}" type="presParOf" srcId="{C1FDC6F8-2E41-4C92-BD41-F15743B4C510}" destId="{9D17DDBC-612E-4AA7-ADF2-0C3F041033E8}" srcOrd="2" destOrd="0" presId="urn:microsoft.com/office/officeart/2008/layout/NameandTitleOrganizationalChart"/>
    <dgm:cxn modelId="{E8EE4A65-ACF7-4448-9279-1C5E608C7417}" type="presParOf" srcId="{C644CD7F-0811-48F4-A131-845803B47501}" destId="{87B73E52-B250-4B42-9719-9F1C7526D2A2}" srcOrd="1" destOrd="0" presId="urn:microsoft.com/office/officeart/2008/layout/NameandTitleOrganizationalChart"/>
    <dgm:cxn modelId="{7207CC73-EAA4-4AF5-9266-ECC9241C689C}" type="presParOf" srcId="{87B73E52-B250-4B42-9719-9F1C7526D2A2}" destId="{C03B4903-CBBC-4302-841A-B2096A0D9029}" srcOrd="0" destOrd="0" presId="urn:microsoft.com/office/officeart/2008/layout/NameandTitleOrganizationalChart"/>
    <dgm:cxn modelId="{0B966064-FA32-49CA-882A-9FEC1DC05A74}" type="presParOf" srcId="{87B73E52-B250-4B42-9719-9F1C7526D2A2}" destId="{F2C9B1DF-FEEA-44DE-88EC-F4D551D30A4E}" srcOrd="1" destOrd="0" presId="urn:microsoft.com/office/officeart/2008/layout/NameandTitleOrganizationalChart"/>
    <dgm:cxn modelId="{C0F8DED3-2C27-4C0E-BEF9-C5AE2B3CFF36}" type="presParOf" srcId="{F2C9B1DF-FEEA-44DE-88EC-F4D551D30A4E}" destId="{7FE4E9AC-3801-4BD6-B8ED-3E50B8BFC71D}" srcOrd="0" destOrd="0" presId="urn:microsoft.com/office/officeart/2008/layout/NameandTitleOrganizationalChart"/>
    <dgm:cxn modelId="{BEB47852-F154-49D9-9DAE-A3A3D880CDD1}" type="presParOf" srcId="{7FE4E9AC-3801-4BD6-B8ED-3E50B8BFC71D}" destId="{4B55BC43-5E6A-4122-A5ED-062DED584348}" srcOrd="0" destOrd="0" presId="urn:microsoft.com/office/officeart/2008/layout/NameandTitleOrganizationalChart"/>
    <dgm:cxn modelId="{97A58D03-BFCF-467E-A5B6-B541666B96FF}" type="presParOf" srcId="{7FE4E9AC-3801-4BD6-B8ED-3E50B8BFC71D}" destId="{8B3EA0F6-86A9-4665-B2F8-E586C6DFD6F2}" srcOrd="1" destOrd="0" presId="urn:microsoft.com/office/officeart/2008/layout/NameandTitleOrganizationalChart"/>
    <dgm:cxn modelId="{FFBC3BE9-2803-44AF-BDC9-2355B427A5B3}" type="presParOf" srcId="{7FE4E9AC-3801-4BD6-B8ED-3E50B8BFC71D}" destId="{DD4496D4-D410-473C-B7D0-CE02E986EF64}" srcOrd="2" destOrd="0" presId="urn:microsoft.com/office/officeart/2008/layout/NameandTitleOrganizationalChart"/>
    <dgm:cxn modelId="{99DDE509-4ADC-426A-A972-76CF3E8E9766}" type="presParOf" srcId="{F2C9B1DF-FEEA-44DE-88EC-F4D551D30A4E}" destId="{D5AAF438-A982-406C-A03C-087F570755A0}" srcOrd="1" destOrd="0" presId="urn:microsoft.com/office/officeart/2008/layout/NameandTitleOrganizationalChart"/>
    <dgm:cxn modelId="{4B5DEED0-301E-4559-B78D-C48CF5DC7F03}" type="presParOf" srcId="{F2C9B1DF-FEEA-44DE-88EC-F4D551D30A4E}" destId="{9914E482-7C00-46C7-B884-06BC3D074955}" srcOrd="2" destOrd="0" presId="urn:microsoft.com/office/officeart/2008/layout/NameandTitleOrganizationalChart"/>
    <dgm:cxn modelId="{A3EDBFA9-9009-4AB6-BB5B-F7A41C86CE84}" type="presParOf" srcId="{87B73E52-B250-4B42-9719-9F1C7526D2A2}" destId="{8442AB38-5847-4C6B-8781-795548E73581}" srcOrd="2" destOrd="0" presId="urn:microsoft.com/office/officeart/2008/layout/NameandTitleOrganizationalChart"/>
    <dgm:cxn modelId="{E31FFCCB-BC98-438F-846D-B89802215B3D}" type="presParOf" srcId="{87B73E52-B250-4B42-9719-9F1C7526D2A2}" destId="{4A39F840-A6FD-488B-AF7F-044DF7DC9523}" srcOrd="3" destOrd="0" presId="urn:microsoft.com/office/officeart/2008/layout/NameandTitleOrganizationalChart"/>
    <dgm:cxn modelId="{317EA6B9-E6A3-45FA-AB44-92BADDEB7783}" type="presParOf" srcId="{4A39F840-A6FD-488B-AF7F-044DF7DC9523}" destId="{A0C2A94E-FF6E-4F4E-BF9B-006640C14884}" srcOrd="0" destOrd="0" presId="urn:microsoft.com/office/officeart/2008/layout/NameandTitleOrganizationalChart"/>
    <dgm:cxn modelId="{1C6F072B-5129-4997-847B-B726CFAFFDD4}" type="presParOf" srcId="{A0C2A94E-FF6E-4F4E-BF9B-006640C14884}" destId="{126B48CE-EDE9-409F-B3FE-59FC10D5B3D1}" srcOrd="0" destOrd="0" presId="urn:microsoft.com/office/officeart/2008/layout/NameandTitleOrganizationalChart"/>
    <dgm:cxn modelId="{E02CB528-8962-4E16-A30B-44C108C740A5}" type="presParOf" srcId="{A0C2A94E-FF6E-4F4E-BF9B-006640C14884}" destId="{801ED440-C136-4770-A39E-65ACFDD69267}" srcOrd="1" destOrd="0" presId="urn:microsoft.com/office/officeart/2008/layout/NameandTitleOrganizationalChart"/>
    <dgm:cxn modelId="{DFE2834A-CB94-47CB-991F-6D659B7B07D0}" type="presParOf" srcId="{A0C2A94E-FF6E-4F4E-BF9B-006640C14884}" destId="{50B85719-D322-4217-A0E2-24AC742327EE}" srcOrd="2" destOrd="0" presId="urn:microsoft.com/office/officeart/2008/layout/NameandTitleOrganizationalChart"/>
    <dgm:cxn modelId="{80C9159F-39C5-4532-AACA-B3B6A5A5098E}" type="presParOf" srcId="{4A39F840-A6FD-488B-AF7F-044DF7DC9523}" destId="{CF86D9F6-A419-4E1D-9131-D6709DD24730}" srcOrd="1" destOrd="0" presId="urn:microsoft.com/office/officeart/2008/layout/NameandTitleOrganizationalChart"/>
    <dgm:cxn modelId="{9B0D64C5-38E1-43BF-9E0D-F1F3F604E96C}" type="presParOf" srcId="{4A39F840-A6FD-488B-AF7F-044DF7DC9523}" destId="{DD924FC7-0990-45E2-B3CB-65B3D7E4A1A7}" srcOrd="2" destOrd="0" presId="urn:microsoft.com/office/officeart/2008/layout/NameandTitleOrganizationalChart"/>
    <dgm:cxn modelId="{F6F819B6-C2EF-4EF5-B43F-9EBD3721E45C}" type="presParOf" srcId="{C644CD7F-0811-48F4-A131-845803B47501}" destId="{0861C6EC-BAA6-43EB-8260-82583F095157}" srcOrd="2" destOrd="0" presId="urn:microsoft.com/office/officeart/2008/layout/NameandTitleOrganizationalChart"/>
    <dgm:cxn modelId="{A6C628B1-9A8A-494D-8900-8BF8ACDE6CFE}" type="presParOf" srcId="{D8D95294-B656-4B6F-AB26-553CB8BA7628}" destId="{9854155C-A73C-489A-8A90-2816064357A2}" srcOrd="2" destOrd="0" presId="urn:microsoft.com/office/officeart/2008/layout/NameandTitleOrganizationalChart"/>
    <dgm:cxn modelId="{EE53235A-0C26-4589-A2E9-B813FEE767FC}" type="presParOf" srcId="{85D66819-4D91-4F58-A59D-9521471088A3}" destId="{1948CE7B-9D67-40F7-912A-C1F091629C22}" srcOrd="2" destOrd="0" presId="urn:microsoft.com/office/officeart/2008/layout/NameandTitleOrganizationalChart"/>
    <dgm:cxn modelId="{306A1429-B751-4E6E-8669-758164B0EC72}" type="presParOf" srcId="{2804BE96-2F8A-4343-8531-518B679F481A}" destId="{E589A829-716A-4A49-A583-F829BD265C0F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2AB38-5847-4C6B-8781-795548E73581}">
      <dsp:nvSpPr>
        <dsp:cNvPr id="0" name=""/>
        <dsp:cNvSpPr/>
      </dsp:nvSpPr>
      <dsp:spPr>
        <a:xfrm>
          <a:off x="7358020" y="3450060"/>
          <a:ext cx="570858" cy="2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65"/>
              </a:lnTo>
              <a:lnTo>
                <a:pt x="570858" y="151765"/>
              </a:lnTo>
              <a:lnTo>
                <a:pt x="570858" y="254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B4903-CBBC-4302-841A-B2096A0D9029}">
      <dsp:nvSpPr>
        <dsp:cNvPr id="0" name=""/>
        <dsp:cNvSpPr/>
      </dsp:nvSpPr>
      <dsp:spPr>
        <a:xfrm>
          <a:off x="6787161" y="3450060"/>
          <a:ext cx="570858" cy="254574"/>
        </a:xfrm>
        <a:custGeom>
          <a:avLst/>
          <a:gdLst/>
          <a:ahLst/>
          <a:cxnLst/>
          <a:rect l="0" t="0" r="0" b="0"/>
          <a:pathLst>
            <a:path>
              <a:moveTo>
                <a:pt x="570858" y="0"/>
              </a:moveTo>
              <a:lnTo>
                <a:pt x="570858" y="151765"/>
              </a:lnTo>
              <a:lnTo>
                <a:pt x="0" y="151765"/>
              </a:lnTo>
              <a:lnTo>
                <a:pt x="0" y="254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2FE88-DCAD-4A31-B9C0-AD43DD139B06}">
      <dsp:nvSpPr>
        <dsp:cNvPr id="0" name=""/>
        <dsp:cNvSpPr/>
      </dsp:nvSpPr>
      <dsp:spPr>
        <a:xfrm>
          <a:off x="7312300" y="2754876"/>
          <a:ext cx="91440" cy="2545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FD7EA-DD7D-4387-B190-AB52EECD3F6E}">
      <dsp:nvSpPr>
        <dsp:cNvPr id="0" name=""/>
        <dsp:cNvSpPr/>
      </dsp:nvSpPr>
      <dsp:spPr>
        <a:xfrm>
          <a:off x="5645445" y="2059692"/>
          <a:ext cx="1712574" cy="2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65"/>
              </a:lnTo>
              <a:lnTo>
                <a:pt x="1712574" y="151765"/>
              </a:lnTo>
              <a:lnTo>
                <a:pt x="1712574" y="2545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B4872-974E-453F-9916-ED4612068F21}">
      <dsp:nvSpPr>
        <dsp:cNvPr id="0" name=""/>
        <dsp:cNvSpPr/>
      </dsp:nvSpPr>
      <dsp:spPr>
        <a:xfrm>
          <a:off x="4503729" y="3450060"/>
          <a:ext cx="1141716" cy="2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65"/>
              </a:lnTo>
              <a:lnTo>
                <a:pt x="1141716" y="151765"/>
              </a:lnTo>
              <a:lnTo>
                <a:pt x="1141716" y="254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84BC1-8ACA-4F0C-B615-35D5AF1EDFD7}">
      <dsp:nvSpPr>
        <dsp:cNvPr id="0" name=""/>
        <dsp:cNvSpPr/>
      </dsp:nvSpPr>
      <dsp:spPr>
        <a:xfrm>
          <a:off x="4458009" y="3450060"/>
          <a:ext cx="91440" cy="2545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BA594-0C31-474C-8598-3828DB49C0AA}">
      <dsp:nvSpPr>
        <dsp:cNvPr id="0" name=""/>
        <dsp:cNvSpPr/>
      </dsp:nvSpPr>
      <dsp:spPr>
        <a:xfrm>
          <a:off x="3362012" y="3450060"/>
          <a:ext cx="1141716" cy="254574"/>
        </a:xfrm>
        <a:custGeom>
          <a:avLst/>
          <a:gdLst/>
          <a:ahLst/>
          <a:cxnLst/>
          <a:rect l="0" t="0" r="0" b="0"/>
          <a:pathLst>
            <a:path>
              <a:moveTo>
                <a:pt x="1141716" y="0"/>
              </a:moveTo>
              <a:lnTo>
                <a:pt x="1141716" y="151765"/>
              </a:lnTo>
              <a:lnTo>
                <a:pt x="0" y="151765"/>
              </a:lnTo>
              <a:lnTo>
                <a:pt x="0" y="254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9D367-5010-412F-B888-47172E06A784}">
      <dsp:nvSpPr>
        <dsp:cNvPr id="0" name=""/>
        <dsp:cNvSpPr/>
      </dsp:nvSpPr>
      <dsp:spPr>
        <a:xfrm>
          <a:off x="3932870" y="2754876"/>
          <a:ext cx="570858" cy="2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65"/>
              </a:lnTo>
              <a:lnTo>
                <a:pt x="570858" y="151765"/>
              </a:lnTo>
              <a:lnTo>
                <a:pt x="570858" y="254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0BC91-E6FF-45A2-8EAF-9AD97F5A6FC3}">
      <dsp:nvSpPr>
        <dsp:cNvPr id="0" name=""/>
        <dsp:cNvSpPr/>
      </dsp:nvSpPr>
      <dsp:spPr>
        <a:xfrm>
          <a:off x="3362012" y="2754876"/>
          <a:ext cx="570858" cy="254574"/>
        </a:xfrm>
        <a:custGeom>
          <a:avLst/>
          <a:gdLst/>
          <a:ahLst/>
          <a:cxnLst/>
          <a:rect l="0" t="0" r="0" b="0"/>
          <a:pathLst>
            <a:path>
              <a:moveTo>
                <a:pt x="570858" y="0"/>
              </a:moveTo>
              <a:lnTo>
                <a:pt x="570858" y="151765"/>
              </a:lnTo>
              <a:lnTo>
                <a:pt x="0" y="151765"/>
              </a:lnTo>
              <a:lnTo>
                <a:pt x="0" y="25457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A059E0-BE65-43A7-8E3B-7660B6655C8D}">
      <dsp:nvSpPr>
        <dsp:cNvPr id="0" name=""/>
        <dsp:cNvSpPr/>
      </dsp:nvSpPr>
      <dsp:spPr>
        <a:xfrm>
          <a:off x="3932870" y="2059692"/>
          <a:ext cx="1712574" cy="254574"/>
        </a:xfrm>
        <a:custGeom>
          <a:avLst/>
          <a:gdLst/>
          <a:ahLst/>
          <a:cxnLst/>
          <a:rect l="0" t="0" r="0" b="0"/>
          <a:pathLst>
            <a:path>
              <a:moveTo>
                <a:pt x="1712574" y="0"/>
              </a:moveTo>
              <a:lnTo>
                <a:pt x="1712574" y="151765"/>
              </a:lnTo>
              <a:lnTo>
                <a:pt x="0" y="151765"/>
              </a:lnTo>
              <a:lnTo>
                <a:pt x="0" y="2545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C4C770-8182-4636-B6DE-8A6F00FE9F2B}">
      <dsp:nvSpPr>
        <dsp:cNvPr id="0" name=""/>
        <dsp:cNvSpPr/>
      </dsp:nvSpPr>
      <dsp:spPr>
        <a:xfrm>
          <a:off x="3647441" y="1364508"/>
          <a:ext cx="1998003" cy="2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65"/>
              </a:lnTo>
              <a:lnTo>
                <a:pt x="1998003" y="151765"/>
              </a:lnTo>
              <a:lnTo>
                <a:pt x="1998003" y="254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47D09-4440-479A-90BD-2ADCC5A22FA4}">
      <dsp:nvSpPr>
        <dsp:cNvPr id="0" name=""/>
        <dsp:cNvSpPr/>
      </dsp:nvSpPr>
      <dsp:spPr>
        <a:xfrm>
          <a:off x="1649438" y="2059692"/>
          <a:ext cx="1141716" cy="254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765"/>
              </a:lnTo>
              <a:lnTo>
                <a:pt x="1141716" y="151765"/>
              </a:lnTo>
              <a:lnTo>
                <a:pt x="1141716" y="2545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2DFFD-98B0-4A47-9F30-A54EBAEBDD06}">
      <dsp:nvSpPr>
        <dsp:cNvPr id="0" name=""/>
        <dsp:cNvSpPr/>
      </dsp:nvSpPr>
      <dsp:spPr>
        <a:xfrm>
          <a:off x="1603718" y="2059692"/>
          <a:ext cx="91440" cy="2545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5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369095-091C-4B7C-BBE9-03266C8CB55C}">
      <dsp:nvSpPr>
        <dsp:cNvPr id="0" name=""/>
        <dsp:cNvSpPr/>
      </dsp:nvSpPr>
      <dsp:spPr>
        <a:xfrm>
          <a:off x="507721" y="2059692"/>
          <a:ext cx="1141716" cy="254574"/>
        </a:xfrm>
        <a:custGeom>
          <a:avLst/>
          <a:gdLst/>
          <a:ahLst/>
          <a:cxnLst/>
          <a:rect l="0" t="0" r="0" b="0"/>
          <a:pathLst>
            <a:path>
              <a:moveTo>
                <a:pt x="1141716" y="0"/>
              </a:moveTo>
              <a:lnTo>
                <a:pt x="1141716" y="151765"/>
              </a:lnTo>
              <a:lnTo>
                <a:pt x="0" y="151765"/>
              </a:lnTo>
              <a:lnTo>
                <a:pt x="0" y="25457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1EAEB-5F74-4D46-BBF2-820226AEDFE5}">
      <dsp:nvSpPr>
        <dsp:cNvPr id="0" name=""/>
        <dsp:cNvSpPr/>
      </dsp:nvSpPr>
      <dsp:spPr>
        <a:xfrm>
          <a:off x="1649438" y="1364508"/>
          <a:ext cx="1998003" cy="254574"/>
        </a:xfrm>
        <a:custGeom>
          <a:avLst/>
          <a:gdLst/>
          <a:ahLst/>
          <a:cxnLst/>
          <a:rect l="0" t="0" r="0" b="0"/>
          <a:pathLst>
            <a:path>
              <a:moveTo>
                <a:pt x="1998003" y="0"/>
              </a:moveTo>
              <a:lnTo>
                <a:pt x="1998003" y="151765"/>
              </a:lnTo>
              <a:lnTo>
                <a:pt x="0" y="151765"/>
              </a:lnTo>
              <a:lnTo>
                <a:pt x="0" y="25457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9B7CE-9B72-4FBD-A223-AC0517E72750}">
      <dsp:nvSpPr>
        <dsp:cNvPr id="0" name=""/>
        <dsp:cNvSpPr/>
      </dsp:nvSpPr>
      <dsp:spPr>
        <a:xfrm>
          <a:off x="3221942" y="923899"/>
          <a:ext cx="850998" cy="4406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Projection</a:t>
          </a:r>
          <a:endParaRPr lang="en-US" sz="1100" b="1" kern="1200" dirty="0"/>
        </a:p>
      </dsp:txBody>
      <dsp:txXfrm>
        <a:off x="3221942" y="923899"/>
        <a:ext cx="850998" cy="440609"/>
      </dsp:txXfrm>
    </dsp:sp>
    <dsp:sp modelId="{67AD15B0-4998-4608-9CD8-A045EE30BDDE}">
      <dsp:nvSpPr>
        <dsp:cNvPr id="0" name=""/>
        <dsp:cNvSpPr/>
      </dsp:nvSpPr>
      <dsp:spPr>
        <a:xfrm>
          <a:off x="3392142" y="1266595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392142" y="1266595"/>
        <a:ext cx="765898" cy="146869"/>
      </dsp:txXfrm>
    </dsp:sp>
    <dsp:sp modelId="{CA4624E9-B4F0-4DF5-BD3F-142482C92730}">
      <dsp:nvSpPr>
        <dsp:cNvPr id="0" name=""/>
        <dsp:cNvSpPr/>
      </dsp:nvSpPr>
      <dsp:spPr>
        <a:xfrm>
          <a:off x="1223938" y="1619083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Perspective</a:t>
          </a:r>
          <a:endParaRPr lang="en-US" sz="1100" kern="1200" dirty="0"/>
        </a:p>
      </dsp:txBody>
      <dsp:txXfrm>
        <a:off x="1223938" y="1619083"/>
        <a:ext cx="850998" cy="440609"/>
      </dsp:txXfrm>
    </dsp:sp>
    <dsp:sp modelId="{FE3664DC-28BD-48CF-83AF-BCBC287E0D4E}">
      <dsp:nvSpPr>
        <dsp:cNvPr id="0" name=""/>
        <dsp:cNvSpPr/>
      </dsp:nvSpPr>
      <dsp:spPr>
        <a:xfrm>
          <a:off x="1394138" y="1961779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94138" y="1961779"/>
        <a:ext cx="765898" cy="146869"/>
      </dsp:txXfrm>
    </dsp:sp>
    <dsp:sp modelId="{86B29110-F4D3-4F03-82E1-02C9439FF6D1}">
      <dsp:nvSpPr>
        <dsp:cNvPr id="0" name=""/>
        <dsp:cNvSpPr/>
      </dsp:nvSpPr>
      <dsp:spPr>
        <a:xfrm>
          <a:off x="82222" y="2314266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742549"/>
                <a:satOff val="-3426"/>
                <a:lumOff val="1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42549"/>
                <a:satOff val="-3426"/>
                <a:lumOff val="1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42549"/>
                <a:satOff val="-3426"/>
                <a:lumOff val="1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One point</a:t>
          </a:r>
          <a:endParaRPr lang="en-US" sz="1100" kern="1200" dirty="0"/>
        </a:p>
      </dsp:txBody>
      <dsp:txXfrm>
        <a:off x="82222" y="2314266"/>
        <a:ext cx="850998" cy="440609"/>
      </dsp:txXfrm>
    </dsp:sp>
    <dsp:sp modelId="{8D138CE9-FD7C-412E-AE96-35F7FD82378E}">
      <dsp:nvSpPr>
        <dsp:cNvPr id="0" name=""/>
        <dsp:cNvSpPr/>
      </dsp:nvSpPr>
      <dsp:spPr>
        <a:xfrm>
          <a:off x="252422" y="2656963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42549"/>
              <a:satOff val="-3426"/>
              <a:lumOff val="1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2422" y="2656963"/>
        <a:ext cx="765898" cy="146869"/>
      </dsp:txXfrm>
    </dsp:sp>
    <dsp:sp modelId="{23A2FBDD-F941-4252-A795-5231CD40CB9F}">
      <dsp:nvSpPr>
        <dsp:cNvPr id="0" name=""/>
        <dsp:cNvSpPr/>
      </dsp:nvSpPr>
      <dsp:spPr>
        <a:xfrm>
          <a:off x="1223938" y="2314266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1485099"/>
                <a:satOff val="-6853"/>
                <a:lumOff val="2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485099"/>
                <a:satOff val="-6853"/>
                <a:lumOff val="2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Two point</a:t>
          </a:r>
          <a:endParaRPr lang="en-US" sz="1100" kern="1200" dirty="0"/>
        </a:p>
      </dsp:txBody>
      <dsp:txXfrm>
        <a:off x="1223938" y="2314266"/>
        <a:ext cx="850998" cy="440609"/>
      </dsp:txXfrm>
    </dsp:sp>
    <dsp:sp modelId="{1035A1CD-7A15-44F0-878B-617400848132}">
      <dsp:nvSpPr>
        <dsp:cNvPr id="0" name=""/>
        <dsp:cNvSpPr/>
      </dsp:nvSpPr>
      <dsp:spPr>
        <a:xfrm>
          <a:off x="1394138" y="2656963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485099"/>
              <a:satOff val="-6853"/>
              <a:lumOff val="2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394138" y="2656963"/>
        <a:ext cx="765898" cy="146869"/>
      </dsp:txXfrm>
    </dsp:sp>
    <dsp:sp modelId="{D270FD36-9B0B-4C06-9932-42D2A9310105}">
      <dsp:nvSpPr>
        <dsp:cNvPr id="0" name=""/>
        <dsp:cNvSpPr/>
      </dsp:nvSpPr>
      <dsp:spPr>
        <a:xfrm>
          <a:off x="2365655" y="2314266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2227648"/>
                <a:satOff val="-10279"/>
                <a:lumOff val="37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227648"/>
                <a:satOff val="-10279"/>
                <a:lumOff val="37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227648"/>
                <a:satOff val="-10279"/>
                <a:lumOff val="37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Three point</a:t>
          </a:r>
          <a:endParaRPr lang="en-US" sz="1100" kern="1200" dirty="0"/>
        </a:p>
      </dsp:txBody>
      <dsp:txXfrm>
        <a:off x="2365655" y="2314266"/>
        <a:ext cx="850998" cy="440609"/>
      </dsp:txXfrm>
    </dsp:sp>
    <dsp:sp modelId="{BE8F5DA5-4850-4140-BF54-5B4CC0B59A4C}">
      <dsp:nvSpPr>
        <dsp:cNvPr id="0" name=""/>
        <dsp:cNvSpPr/>
      </dsp:nvSpPr>
      <dsp:spPr>
        <a:xfrm>
          <a:off x="2535854" y="2656963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227648"/>
              <a:satOff val="-10279"/>
              <a:lumOff val="37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2535854" y="2656963"/>
        <a:ext cx="765898" cy="146869"/>
      </dsp:txXfrm>
    </dsp:sp>
    <dsp:sp modelId="{C45AC0BB-D009-4DF9-984D-CE3BC35118F9}">
      <dsp:nvSpPr>
        <dsp:cNvPr id="0" name=""/>
        <dsp:cNvSpPr/>
      </dsp:nvSpPr>
      <dsp:spPr>
        <a:xfrm>
          <a:off x="5219946" y="1619083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2970198"/>
                <a:satOff val="-13705"/>
                <a:lumOff val="5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970198"/>
                <a:satOff val="-13705"/>
                <a:lumOff val="5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Parallel</a:t>
          </a:r>
          <a:endParaRPr lang="en-US" sz="1100" kern="1200" dirty="0"/>
        </a:p>
      </dsp:txBody>
      <dsp:txXfrm>
        <a:off x="5219946" y="1619083"/>
        <a:ext cx="850998" cy="440609"/>
      </dsp:txXfrm>
    </dsp:sp>
    <dsp:sp modelId="{AA9EFD20-E4AE-4293-9930-FD3DD5EC26FB}">
      <dsp:nvSpPr>
        <dsp:cNvPr id="0" name=""/>
        <dsp:cNvSpPr/>
      </dsp:nvSpPr>
      <dsp:spPr>
        <a:xfrm>
          <a:off x="5390145" y="1961779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970198"/>
              <a:satOff val="-13705"/>
              <a:lumOff val="5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390145" y="1961779"/>
        <a:ext cx="765898" cy="146869"/>
      </dsp:txXfrm>
    </dsp:sp>
    <dsp:sp modelId="{2E9541FD-0BBE-46E3-9B03-A2597ABC0064}">
      <dsp:nvSpPr>
        <dsp:cNvPr id="0" name=""/>
        <dsp:cNvSpPr/>
      </dsp:nvSpPr>
      <dsp:spPr>
        <a:xfrm>
          <a:off x="3507371" y="2314266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3712747"/>
                <a:satOff val="-17131"/>
                <a:lumOff val="6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712747"/>
                <a:satOff val="-17131"/>
                <a:lumOff val="6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712747"/>
                <a:satOff val="-17131"/>
                <a:lumOff val="6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Orthographic</a:t>
          </a:r>
          <a:endParaRPr lang="en-US" sz="1100" kern="1200" dirty="0"/>
        </a:p>
      </dsp:txBody>
      <dsp:txXfrm>
        <a:off x="3507371" y="2314266"/>
        <a:ext cx="850998" cy="440609"/>
      </dsp:txXfrm>
    </dsp:sp>
    <dsp:sp modelId="{E085C55C-A9C5-439F-BD6C-2BDE30FA72BC}">
      <dsp:nvSpPr>
        <dsp:cNvPr id="0" name=""/>
        <dsp:cNvSpPr/>
      </dsp:nvSpPr>
      <dsp:spPr>
        <a:xfrm>
          <a:off x="3677571" y="2656963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3712747"/>
              <a:satOff val="-17131"/>
              <a:lumOff val="6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677571" y="2656963"/>
        <a:ext cx="765898" cy="146869"/>
      </dsp:txXfrm>
    </dsp:sp>
    <dsp:sp modelId="{31320E98-EDC5-4CD0-8303-5A1875A6C55A}">
      <dsp:nvSpPr>
        <dsp:cNvPr id="0" name=""/>
        <dsp:cNvSpPr/>
      </dsp:nvSpPr>
      <dsp:spPr>
        <a:xfrm>
          <a:off x="2936513" y="3009450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4455297"/>
                <a:satOff val="-20558"/>
                <a:lumOff val="75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455297"/>
                <a:satOff val="-20558"/>
                <a:lumOff val="75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Multiview</a:t>
          </a:r>
          <a:endParaRPr lang="en-US" sz="1100" kern="1200" dirty="0"/>
        </a:p>
      </dsp:txBody>
      <dsp:txXfrm>
        <a:off x="2936513" y="3009450"/>
        <a:ext cx="850998" cy="440609"/>
      </dsp:txXfrm>
    </dsp:sp>
    <dsp:sp modelId="{C1739B1F-388C-4750-B84A-742C42ABC9C7}">
      <dsp:nvSpPr>
        <dsp:cNvPr id="0" name=""/>
        <dsp:cNvSpPr/>
      </dsp:nvSpPr>
      <dsp:spPr>
        <a:xfrm>
          <a:off x="3106713" y="3352146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4455297"/>
              <a:satOff val="-20558"/>
              <a:lumOff val="7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06713" y="3352146"/>
        <a:ext cx="765898" cy="146869"/>
      </dsp:txXfrm>
    </dsp:sp>
    <dsp:sp modelId="{E4A0909E-B258-4387-9B05-CF9F240F970D}">
      <dsp:nvSpPr>
        <dsp:cNvPr id="0" name=""/>
        <dsp:cNvSpPr/>
      </dsp:nvSpPr>
      <dsp:spPr>
        <a:xfrm>
          <a:off x="4078229" y="3009450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Axonometric</a:t>
          </a:r>
          <a:endParaRPr lang="en-US" sz="1100" kern="1200" dirty="0"/>
        </a:p>
      </dsp:txBody>
      <dsp:txXfrm>
        <a:off x="4078229" y="3009450"/>
        <a:ext cx="850998" cy="440609"/>
      </dsp:txXfrm>
    </dsp:sp>
    <dsp:sp modelId="{89769D26-A545-4E43-A59F-CE7F9CCE658B}">
      <dsp:nvSpPr>
        <dsp:cNvPr id="0" name=""/>
        <dsp:cNvSpPr/>
      </dsp:nvSpPr>
      <dsp:spPr>
        <a:xfrm>
          <a:off x="4248429" y="3352146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248429" y="3352146"/>
        <a:ext cx="765898" cy="146869"/>
      </dsp:txXfrm>
    </dsp:sp>
    <dsp:sp modelId="{2120FA43-B1E2-410E-9246-9B2A66EB44E6}">
      <dsp:nvSpPr>
        <dsp:cNvPr id="0" name=""/>
        <dsp:cNvSpPr/>
      </dsp:nvSpPr>
      <dsp:spPr>
        <a:xfrm>
          <a:off x="2936513" y="3704634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5940396"/>
                <a:satOff val="-27410"/>
                <a:lumOff val="10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940396"/>
                <a:satOff val="-27410"/>
                <a:lumOff val="10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Isometric</a:t>
          </a:r>
          <a:endParaRPr lang="en-US" sz="1100" kern="1200" dirty="0"/>
        </a:p>
      </dsp:txBody>
      <dsp:txXfrm>
        <a:off x="2936513" y="3704634"/>
        <a:ext cx="850998" cy="440609"/>
      </dsp:txXfrm>
    </dsp:sp>
    <dsp:sp modelId="{470A267A-5774-459A-9D09-AB3C2200AE52}">
      <dsp:nvSpPr>
        <dsp:cNvPr id="0" name=""/>
        <dsp:cNvSpPr/>
      </dsp:nvSpPr>
      <dsp:spPr>
        <a:xfrm>
          <a:off x="3106713" y="4047330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940396"/>
              <a:satOff val="-27410"/>
              <a:lumOff val="10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106713" y="4047330"/>
        <a:ext cx="765898" cy="146869"/>
      </dsp:txXfrm>
    </dsp:sp>
    <dsp:sp modelId="{9002DF84-D753-4152-9A45-668BA633674D}">
      <dsp:nvSpPr>
        <dsp:cNvPr id="0" name=""/>
        <dsp:cNvSpPr/>
      </dsp:nvSpPr>
      <dsp:spPr>
        <a:xfrm>
          <a:off x="4078229" y="3704634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6682945"/>
                <a:satOff val="-30837"/>
                <a:lumOff val="113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682945"/>
                <a:satOff val="-30837"/>
                <a:lumOff val="113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682945"/>
                <a:satOff val="-30837"/>
                <a:lumOff val="113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Dimetric</a:t>
          </a:r>
          <a:endParaRPr lang="en-US" sz="1100" kern="1200" dirty="0"/>
        </a:p>
      </dsp:txBody>
      <dsp:txXfrm>
        <a:off x="4078229" y="3704634"/>
        <a:ext cx="850998" cy="440609"/>
      </dsp:txXfrm>
    </dsp:sp>
    <dsp:sp modelId="{3C6AACF8-680F-4635-87BC-CBEE3A144537}">
      <dsp:nvSpPr>
        <dsp:cNvPr id="0" name=""/>
        <dsp:cNvSpPr/>
      </dsp:nvSpPr>
      <dsp:spPr>
        <a:xfrm>
          <a:off x="4248429" y="4047330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6682945"/>
              <a:satOff val="-30837"/>
              <a:lumOff val="11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4248429" y="4047330"/>
        <a:ext cx="765898" cy="146869"/>
      </dsp:txXfrm>
    </dsp:sp>
    <dsp:sp modelId="{AB74A256-84CE-4F08-87A0-6518ACFD9ED5}">
      <dsp:nvSpPr>
        <dsp:cNvPr id="0" name=""/>
        <dsp:cNvSpPr/>
      </dsp:nvSpPr>
      <dsp:spPr>
        <a:xfrm>
          <a:off x="5219946" y="3704634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7425494"/>
                <a:satOff val="-34263"/>
                <a:lumOff val="12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425494"/>
                <a:satOff val="-34263"/>
                <a:lumOff val="12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Trimetric</a:t>
          </a:r>
          <a:endParaRPr lang="en-US" sz="1100" kern="1200" dirty="0"/>
        </a:p>
      </dsp:txBody>
      <dsp:txXfrm>
        <a:off x="5219946" y="3704634"/>
        <a:ext cx="850998" cy="440609"/>
      </dsp:txXfrm>
    </dsp:sp>
    <dsp:sp modelId="{88523F7F-81F4-4EDF-89C5-1CEC0CD9FD2B}">
      <dsp:nvSpPr>
        <dsp:cNvPr id="0" name=""/>
        <dsp:cNvSpPr/>
      </dsp:nvSpPr>
      <dsp:spPr>
        <a:xfrm>
          <a:off x="5390145" y="4047330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425494"/>
              <a:satOff val="-34263"/>
              <a:lumOff val="1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5390145" y="4047330"/>
        <a:ext cx="765898" cy="146869"/>
      </dsp:txXfrm>
    </dsp:sp>
    <dsp:sp modelId="{F155E54B-6AEC-4EA7-8C59-F4C4DB827470}">
      <dsp:nvSpPr>
        <dsp:cNvPr id="0" name=""/>
        <dsp:cNvSpPr/>
      </dsp:nvSpPr>
      <dsp:spPr>
        <a:xfrm>
          <a:off x="6932520" y="2314266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8168044"/>
                <a:satOff val="-37689"/>
                <a:lumOff val="138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168044"/>
                <a:satOff val="-37689"/>
                <a:lumOff val="138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168044"/>
                <a:satOff val="-37689"/>
                <a:lumOff val="138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Oblique</a:t>
          </a:r>
          <a:endParaRPr lang="en-US" sz="1100" kern="1200" dirty="0"/>
        </a:p>
      </dsp:txBody>
      <dsp:txXfrm>
        <a:off x="6932520" y="2314266"/>
        <a:ext cx="850998" cy="440609"/>
      </dsp:txXfrm>
    </dsp:sp>
    <dsp:sp modelId="{83F5CAF6-67EE-4E9D-851D-80A5781D70BA}">
      <dsp:nvSpPr>
        <dsp:cNvPr id="0" name=""/>
        <dsp:cNvSpPr/>
      </dsp:nvSpPr>
      <dsp:spPr>
        <a:xfrm>
          <a:off x="7102720" y="2656963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8168044"/>
              <a:satOff val="-37689"/>
              <a:lumOff val="13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102720" y="2656963"/>
        <a:ext cx="765898" cy="146869"/>
      </dsp:txXfrm>
    </dsp:sp>
    <dsp:sp modelId="{F9BEC4E4-003C-4E6C-B333-974FEC6ED371}">
      <dsp:nvSpPr>
        <dsp:cNvPr id="0" name=""/>
        <dsp:cNvSpPr/>
      </dsp:nvSpPr>
      <dsp:spPr>
        <a:xfrm>
          <a:off x="6932520" y="3009450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8910593"/>
                <a:satOff val="-41115"/>
                <a:lumOff val="151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910593"/>
                <a:satOff val="-41115"/>
                <a:lumOff val="151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General</a:t>
          </a:r>
          <a:endParaRPr lang="en-US" sz="1100" kern="1200" dirty="0"/>
        </a:p>
      </dsp:txBody>
      <dsp:txXfrm>
        <a:off x="6932520" y="3009450"/>
        <a:ext cx="850998" cy="440609"/>
      </dsp:txXfrm>
    </dsp:sp>
    <dsp:sp modelId="{07012B0D-6D6F-43F9-ABA8-19610998D437}">
      <dsp:nvSpPr>
        <dsp:cNvPr id="0" name=""/>
        <dsp:cNvSpPr/>
      </dsp:nvSpPr>
      <dsp:spPr>
        <a:xfrm>
          <a:off x="7102720" y="3352146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8910593"/>
              <a:satOff val="-41115"/>
              <a:lumOff val="151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102720" y="3352146"/>
        <a:ext cx="765898" cy="146869"/>
      </dsp:txXfrm>
    </dsp:sp>
    <dsp:sp modelId="{4B55BC43-5E6A-4122-A5ED-062DED584348}">
      <dsp:nvSpPr>
        <dsp:cNvPr id="0" name=""/>
        <dsp:cNvSpPr/>
      </dsp:nvSpPr>
      <dsp:spPr>
        <a:xfrm>
          <a:off x="6361662" y="3704634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9653143"/>
                <a:satOff val="-44542"/>
                <a:lumOff val="163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653143"/>
                <a:satOff val="-44542"/>
                <a:lumOff val="163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653143"/>
                <a:satOff val="-44542"/>
                <a:lumOff val="163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Cavalier</a:t>
          </a:r>
          <a:endParaRPr lang="en-US" sz="1100" kern="1200" dirty="0"/>
        </a:p>
      </dsp:txBody>
      <dsp:txXfrm>
        <a:off x="6361662" y="3704634"/>
        <a:ext cx="850998" cy="440609"/>
      </dsp:txXfrm>
    </dsp:sp>
    <dsp:sp modelId="{8B3EA0F6-86A9-4665-B2F8-E586C6DFD6F2}">
      <dsp:nvSpPr>
        <dsp:cNvPr id="0" name=""/>
        <dsp:cNvSpPr/>
      </dsp:nvSpPr>
      <dsp:spPr>
        <a:xfrm>
          <a:off x="6531862" y="4047330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9653143"/>
              <a:satOff val="-44542"/>
              <a:lumOff val="16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531862" y="4047330"/>
        <a:ext cx="765898" cy="146869"/>
      </dsp:txXfrm>
    </dsp:sp>
    <dsp:sp modelId="{126B48CE-EDE9-409F-B3FE-59FC10D5B3D1}">
      <dsp:nvSpPr>
        <dsp:cNvPr id="0" name=""/>
        <dsp:cNvSpPr/>
      </dsp:nvSpPr>
      <dsp:spPr>
        <a:xfrm>
          <a:off x="7503378" y="3704634"/>
          <a:ext cx="850998" cy="440609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985" tIns="6985" rIns="6985" bIns="6217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Cabinet</a:t>
          </a:r>
          <a:endParaRPr lang="en-US" sz="1100" kern="1200" dirty="0"/>
        </a:p>
      </dsp:txBody>
      <dsp:txXfrm>
        <a:off x="7503378" y="3704634"/>
        <a:ext cx="850998" cy="440609"/>
      </dsp:txXfrm>
    </dsp:sp>
    <dsp:sp modelId="{801ED440-C136-4770-A39E-65ACFDD69267}">
      <dsp:nvSpPr>
        <dsp:cNvPr id="0" name=""/>
        <dsp:cNvSpPr/>
      </dsp:nvSpPr>
      <dsp:spPr>
        <a:xfrm>
          <a:off x="7673578" y="4047330"/>
          <a:ext cx="765898" cy="1468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7673578" y="4047330"/>
        <a:ext cx="765898" cy="146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</a:t>
            </a:r>
            <a:r>
              <a:rPr lang="en-GB" sz="3200" dirty="0"/>
              <a:t>8</a:t>
            </a:r>
            <a:r>
              <a:rPr lang="en-GB" sz="3200" dirty="0" smtClean="0"/>
              <a:t>: 2D Clipping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After completing this section the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Classify different projection techniques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Explain 3D Viewing pipeline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Transform 3D coordinate systems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1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 </a:t>
            </a:r>
            <a:r>
              <a:rPr lang="en-GB" dirty="0" smtClean="0"/>
              <a:t>Each </a:t>
            </a:r>
            <a:r>
              <a:rPr lang="en-GB" dirty="0"/>
              <a:t>object in the scene is typically deﬁned with a set of </a:t>
            </a:r>
            <a:r>
              <a:rPr lang="en-GB" dirty="0" smtClean="0"/>
              <a:t>surfaces</a:t>
            </a:r>
          </a:p>
          <a:p>
            <a:endParaRPr lang="en-GB" dirty="0"/>
          </a:p>
          <a:p>
            <a:r>
              <a:rPr lang="en-GB" dirty="0"/>
              <a:t> They form a closed boundary around the object </a:t>
            </a:r>
            <a:r>
              <a:rPr lang="en-GB" dirty="0" smtClean="0"/>
              <a:t>interior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We </a:t>
            </a:r>
            <a:r>
              <a:rPr lang="en-GB" dirty="0"/>
              <a:t>may </a:t>
            </a:r>
            <a:r>
              <a:rPr lang="en-GB" dirty="0" smtClean="0"/>
              <a:t>also need </a:t>
            </a:r>
            <a:r>
              <a:rPr lang="en-GB" dirty="0"/>
              <a:t>to specify information about the interior structure of an object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Ultimately </a:t>
            </a:r>
            <a:r>
              <a:rPr lang="en-GB" dirty="0"/>
              <a:t>project a speciﬁed view of the objects onto the surface of a display </a:t>
            </a:r>
            <a:r>
              <a:rPr lang="en-GB" dirty="0" smtClean="0"/>
              <a:t>device</a:t>
            </a:r>
          </a:p>
          <a:p>
            <a:endParaRPr lang="en-GB" dirty="0"/>
          </a:p>
          <a:p>
            <a:r>
              <a:rPr lang="en-GB" dirty="0" smtClean="0"/>
              <a:t> Additional routines are there to visualize a 3D scene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 3D Scene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50" y="2061971"/>
            <a:ext cx="3762900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210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We </a:t>
            </a:r>
            <a:r>
              <a:rPr lang="en-GB" dirty="0"/>
              <a:t>can choose different methods for projecting a scene onto the view plane. </a:t>
            </a:r>
            <a:endParaRPr lang="en-GB" dirty="0" smtClean="0"/>
          </a:p>
          <a:p>
            <a:endParaRPr lang="en-GB" sz="1050" dirty="0"/>
          </a:p>
          <a:p>
            <a:r>
              <a:rPr lang="en-GB" dirty="0" smtClean="0"/>
              <a:t> </a:t>
            </a:r>
            <a:r>
              <a:rPr lang="en-GB" b="1" dirty="0" smtClean="0"/>
              <a:t>Parallel Projection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Project </a:t>
            </a:r>
            <a:r>
              <a:rPr lang="en-GB" dirty="0"/>
              <a:t>points on the object surface along parallel </a:t>
            </a:r>
            <a:r>
              <a:rPr lang="en-GB" dirty="0" smtClean="0"/>
              <a:t>lines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Used </a:t>
            </a:r>
            <a:r>
              <a:rPr lang="en-GB" dirty="0"/>
              <a:t>in engineering and </a:t>
            </a:r>
            <a:r>
              <a:rPr lang="en-GB" dirty="0" smtClean="0"/>
              <a:t>architectural drawing store present an object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A set of views that show accurate dimensions </a:t>
            </a:r>
            <a:r>
              <a:rPr lang="en-GB" dirty="0"/>
              <a:t>of the object</a:t>
            </a:r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70" y="5251357"/>
            <a:ext cx="5449060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02075"/>
          </a:xfrm>
        </p:spPr>
        <p:txBody>
          <a:bodyPr>
            <a:normAutofit/>
          </a:bodyPr>
          <a:lstStyle/>
          <a:p>
            <a:r>
              <a:rPr lang="en-US" dirty="0" smtClean="0"/>
              <a:t> Perspective projection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GB" dirty="0" smtClean="0"/>
              <a:t>Project </a:t>
            </a:r>
            <a:r>
              <a:rPr lang="en-GB" dirty="0"/>
              <a:t>points to the view plane along converging </a:t>
            </a:r>
            <a:r>
              <a:rPr lang="en-GB" dirty="0" smtClean="0"/>
              <a:t>paths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Objects </a:t>
            </a:r>
            <a:r>
              <a:rPr lang="en-GB" dirty="0"/>
              <a:t>farther from the viewing position </a:t>
            </a:r>
            <a:r>
              <a:rPr lang="en-GB" dirty="0" smtClean="0"/>
              <a:t>: appear small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Objects of same size nearer to the viewing position: appear large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More realistic scene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2" t="33888" r="51979" b="25741"/>
          <a:stretch/>
        </p:blipFill>
        <p:spPr bwMode="auto">
          <a:xfrm>
            <a:off x="152399" y="2438400"/>
            <a:ext cx="4259947" cy="2848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2036" r="16041" b="17593"/>
          <a:stretch/>
        </p:blipFill>
        <p:spPr bwMode="auto">
          <a:xfrm>
            <a:off x="4788628" y="2438400"/>
            <a:ext cx="4202972" cy="281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66800" y="1828800"/>
            <a:ext cx="2262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Orthographic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74778" y="1828800"/>
            <a:ext cx="1973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Perspective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0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Projection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5199181"/>
              </p:ext>
            </p:extLst>
          </p:nvPr>
        </p:nvGraphicFramePr>
        <p:xfrm>
          <a:off x="311150" y="1027907"/>
          <a:ext cx="8521700" cy="5118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29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 descr="an05f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492375"/>
            <a:ext cx="7265987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>
                <a:ea typeface="굴림" pitchFamily="50" charset="-127"/>
              </a:rPr>
              <a:t>Classical Viewings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eaLnBrk="1" hangingPunct="1"/>
            <a:r>
              <a:rPr lang="tr-TR" altLang="ko-KR" sz="2400" smtClean="0"/>
              <a:t>H</a:t>
            </a:r>
            <a:r>
              <a:rPr lang="en-US" altLang="ko-KR" sz="2400" smtClean="0">
                <a:ea typeface="굴림" pitchFamily="50" charset="-127"/>
              </a:rPr>
              <a:t>and drawing</a:t>
            </a:r>
            <a:r>
              <a:rPr lang="tr-TR" altLang="ko-KR" sz="2400" smtClean="0"/>
              <a:t>s :</a:t>
            </a:r>
            <a:r>
              <a:rPr lang="en-US" altLang="ko-KR" sz="2400" smtClean="0">
                <a:ea typeface="굴림" pitchFamily="50" charset="-127"/>
              </a:rPr>
              <a:t> Determined by a specific</a:t>
            </a:r>
            <a:r>
              <a:rPr lang="tr-TR" altLang="ko-KR" sz="2400" smtClean="0"/>
              <a:t> </a:t>
            </a:r>
            <a:r>
              <a:rPr lang="en-US" altLang="ko-KR" sz="2400" smtClean="0">
                <a:ea typeface="굴림" pitchFamily="50" charset="-127"/>
              </a:rPr>
              <a:t>relationship between the object and the viewer.</a:t>
            </a:r>
          </a:p>
          <a:p>
            <a:pPr eaLnBrk="1" hangingPunct="1"/>
            <a:endParaRPr lang="en-US" altLang="ko-KR" sz="2400" smtClean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71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Viewing Pipeline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7" y="2228682"/>
            <a:ext cx="867848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b="1" smtClean="0"/>
              <a:t>Viewing Coordinates</a:t>
            </a:r>
            <a:endParaRPr lang="en-US" b="1" smtClean="0"/>
          </a:p>
        </p:txBody>
      </p:sp>
      <p:sp>
        <p:nvSpPr>
          <p:cNvPr id="24579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en-US" dirty="0"/>
              <a:t>Generating a view of an object in 3D is similar to photographing the object.</a:t>
            </a:r>
          </a:p>
          <a:p>
            <a:pPr eaLnBrk="1" hangingPunct="1">
              <a:buFontTx/>
              <a:buNone/>
            </a:pPr>
            <a:endParaRPr lang="tr-TR" altLang="en-US" dirty="0"/>
          </a:p>
          <a:p>
            <a:pPr eaLnBrk="1" hangingPunct="1"/>
            <a:r>
              <a:rPr lang="tr-TR" altLang="en-US" dirty="0"/>
              <a:t>Whatever appears in the viewfinder is projected onto the flat film surface.</a:t>
            </a:r>
          </a:p>
          <a:p>
            <a:pPr eaLnBrk="1" hangingPunct="1">
              <a:buFontTx/>
              <a:buNone/>
            </a:pPr>
            <a:endParaRPr lang="tr-TR" altLang="en-US" dirty="0"/>
          </a:p>
          <a:p>
            <a:pPr eaLnBrk="1" hangingPunct="1"/>
            <a:r>
              <a:rPr lang="tr-TR" altLang="en-US" dirty="0"/>
              <a:t>Depending on the position, orientation and aperture size of the camera corresponding views of the scene is obtained.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52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2D Clipping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Point and Line Clipping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Cohen-Sutherland Line Clipping Algorithm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Polygon clipping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Sutherland-Hodgeman Polygon Clipping</a:t>
            </a:r>
          </a:p>
        </p:txBody>
      </p:sp>
    </p:spTree>
    <p:extLst>
      <p:ext uri="{BB962C8B-B14F-4D97-AF65-F5344CB8AC3E}">
        <p14:creationId xmlns:p14="http://schemas.microsoft.com/office/powerpoint/2010/main" val="1214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b="1" smtClean="0"/>
              <a:t>Specifying The View Coordinates</a:t>
            </a:r>
            <a:endParaRPr lang="en-US" b="1" smtClean="0"/>
          </a:p>
        </p:txBody>
      </p:sp>
      <p:sp>
        <p:nvSpPr>
          <p:cNvPr id="25604" name="Rectangle 5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804569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dirty="0"/>
              <a:t>For a particular view of a scene </a:t>
            </a:r>
            <a:endParaRPr lang="en-US" altLang="en-US" dirty="0" smtClean="0"/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F</a:t>
            </a:r>
            <a:r>
              <a:rPr lang="tr-TR" altLang="en-US" dirty="0" smtClean="0"/>
              <a:t>irst </a:t>
            </a:r>
            <a:r>
              <a:rPr lang="tr-TR" altLang="en-US" dirty="0"/>
              <a:t>we establish </a:t>
            </a:r>
            <a:r>
              <a:rPr lang="tr-TR" altLang="en-US" b="1" i="1" dirty="0">
                <a:solidFill>
                  <a:srgbClr val="0000FF"/>
                </a:solidFill>
              </a:rPr>
              <a:t>viewing-coordinate system</a:t>
            </a:r>
            <a:r>
              <a:rPr lang="tr-TR" altLang="en-US" b="1" i="1" dirty="0" smtClean="0">
                <a:solidFill>
                  <a:srgbClr val="0000FF"/>
                </a:solidFill>
              </a:rPr>
              <a:t>.</a:t>
            </a:r>
            <a:endParaRPr lang="en-US" altLang="en-US" b="1" i="1" dirty="0" smtClean="0">
              <a:solidFill>
                <a:srgbClr val="0000FF"/>
              </a:solidFill>
            </a:endParaRPr>
          </a:p>
          <a:p>
            <a:pPr lvl="1"/>
            <a:endParaRPr lang="tr-TR" altLang="en-US" b="1" i="1" dirty="0">
              <a:solidFill>
                <a:srgbClr val="0000FF"/>
              </a:solidFill>
            </a:endParaRPr>
          </a:p>
          <a:p>
            <a:pPr eaLnBrk="1" hangingPunct="1"/>
            <a:r>
              <a:rPr lang="tr-TR" altLang="en-US" dirty="0"/>
              <a:t>A view-plane (or projection plane) is set up perpendicular to the viewing z-axis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eaLnBrk="1" hangingPunct="1"/>
            <a:endParaRPr lang="tr-TR" altLang="en-US" dirty="0"/>
          </a:p>
          <a:p>
            <a:pPr eaLnBrk="1" hangingPunct="1"/>
            <a:r>
              <a:rPr lang="tr-TR" altLang="en-US" dirty="0"/>
              <a:t>World coordinates are transformed to viewing </a:t>
            </a:r>
            <a:r>
              <a:rPr lang="tr-TR" altLang="en-US" dirty="0" smtClean="0"/>
              <a:t>coordinates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T</a:t>
            </a:r>
            <a:r>
              <a:rPr lang="tr-TR" altLang="en-US" dirty="0" smtClean="0"/>
              <a:t>hen </a:t>
            </a:r>
            <a:r>
              <a:rPr lang="tr-TR" altLang="en-US" dirty="0"/>
              <a:t>viewing coordinates are projected onto the view plane.</a:t>
            </a:r>
            <a:endParaRPr lang="en-US" altLang="en-US" dirty="0"/>
          </a:p>
        </p:txBody>
      </p:sp>
      <p:grpSp>
        <p:nvGrpSpPr>
          <p:cNvPr id="25605" name="Group 28"/>
          <p:cNvGrpSpPr>
            <a:grpSpLocks/>
          </p:cNvGrpSpPr>
          <p:nvPr/>
        </p:nvGrpSpPr>
        <p:grpSpPr bwMode="auto">
          <a:xfrm>
            <a:off x="5503863" y="1700213"/>
            <a:ext cx="3690937" cy="2505075"/>
            <a:chOff x="3467" y="1474"/>
            <a:chExt cx="2325" cy="1578"/>
          </a:xfrm>
        </p:grpSpPr>
        <p:sp>
          <p:nvSpPr>
            <p:cNvPr id="25607" name="Line 6"/>
            <p:cNvSpPr>
              <a:spLocks noChangeShapeType="1"/>
            </p:cNvSpPr>
            <p:nvPr/>
          </p:nvSpPr>
          <p:spPr bwMode="auto">
            <a:xfrm flipV="1">
              <a:off x="3923" y="1797"/>
              <a:ext cx="0" cy="81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7"/>
            <p:cNvSpPr>
              <a:spLocks noChangeShapeType="1"/>
            </p:cNvSpPr>
            <p:nvPr/>
          </p:nvSpPr>
          <p:spPr bwMode="auto">
            <a:xfrm rot="5400000" flipV="1">
              <a:off x="4332" y="2205"/>
              <a:ext cx="0" cy="817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 flipH="1">
              <a:off x="3467" y="2614"/>
              <a:ext cx="454" cy="27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4513" y="2614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chemeClr val="tx1"/>
                  </a:solidFill>
                </a:rPr>
                <a:t>x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w</a:t>
              </a:r>
              <a:endParaRPr lang="en-US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5611" name="Text Box 12"/>
            <p:cNvSpPr txBox="1">
              <a:spLocks noChangeArrowheads="1"/>
            </p:cNvSpPr>
            <p:nvPr/>
          </p:nvSpPr>
          <p:spPr bwMode="auto">
            <a:xfrm>
              <a:off x="3470" y="2840"/>
              <a:ext cx="31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chemeClr val="tx1"/>
                  </a:solidFill>
                </a:rPr>
                <a:t>z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w</a:t>
              </a:r>
              <a:endParaRPr lang="en-US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5612" name="Text Box 13"/>
            <p:cNvSpPr txBox="1">
              <a:spLocks noChangeArrowheads="1"/>
            </p:cNvSpPr>
            <p:nvPr/>
          </p:nvSpPr>
          <p:spPr bwMode="auto">
            <a:xfrm>
              <a:off x="3606" y="1797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chemeClr val="tx1"/>
                  </a:solidFill>
                </a:rPr>
                <a:t>y</a:t>
              </a:r>
              <a:r>
                <a:rPr lang="tr-TR" altLang="en-US" b="1" baseline="-25000">
                  <a:solidFill>
                    <a:schemeClr val="tx1"/>
                  </a:solidFill>
                </a:rPr>
                <a:t>w</a:t>
              </a:r>
              <a:endParaRPr lang="en-US" altLang="en-US" b="1">
                <a:solidFill>
                  <a:schemeClr val="tx1"/>
                </a:solidFill>
              </a:endParaRPr>
            </a:p>
          </p:txBody>
        </p:sp>
        <p:sp>
          <p:nvSpPr>
            <p:cNvPr id="25613" name="Text Box 17"/>
            <p:cNvSpPr txBox="1">
              <a:spLocks noChangeArrowheads="1"/>
            </p:cNvSpPr>
            <p:nvPr/>
          </p:nvSpPr>
          <p:spPr bwMode="auto">
            <a:xfrm>
              <a:off x="4540" y="1474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rgbClr val="FF0000"/>
                  </a:solidFill>
                </a:rPr>
                <a:t>x</a:t>
              </a:r>
              <a:r>
                <a:rPr lang="tr-TR" altLang="en-US" sz="1600" b="1" baseline="-25000">
                  <a:solidFill>
                    <a:srgbClr val="FF0000"/>
                  </a:solidFill>
                </a:rPr>
                <a:t>v</a:t>
              </a:r>
              <a:endParaRPr lang="en-US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614" name="Text Box 18"/>
            <p:cNvSpPr txBox="1">
              <a:spLocks noChangeArrowheads="1"/>
            </p:cNvSpPr>
            <p:nvPr/>
          </p:nvSpPr>
          <p:spPr bwMode="auto">
            <a:xfrm>
              <a:off x="4967" y="1797"/>
              <a:ext cx="31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rgbClr val="FF0000"/>
                  </a:solidFill>
                </a:rPr>
                <a:t>z</a:t>
              </a:r>
              <a:r>
                <a:rPr lang="tr-TR" altLang="en-US" b="1" baseline="-25000">
                  <a:solidFill>
                    <a:srgbClr val="FF0000"/>
                  </a:solidFill>
                </a:rPr>
                <a:t>v</a:t>
              </a:r>
              <a:endParaRPr lang="en-US" altLang="en-US" b="1">
                <a:solidFill>
                  <a:srgbClr val="FF0000"/>
                </a:solidFill>
              </a:endParaRPr>
            </a:p>
          </p:txBody>
        </p:sp>
        <p:sp>
          <p:nvSpPr>
            <p:cNvPr id="25615" name="Text Box 19"/>
            <p:cNvSpPr txBox="1">
              <a:spLocks noChangeArrowheads="1"/>
            </p:cNvSpPr>
            <p:nvPr/>
          </p:nvSpPr>
          <p:spPr bwMode="auto">
            <a:xfrm>
              <a:off x="4241" y="1570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rgbClr val="FF0000"/>
                  </a:solidFill>
                </a:rPr>
                <a:t>y</a:t>
              </a:r>
              <a:r>
                <a:rPr lang="tr-TR" altLang="en-US" sz="1600" b="1" baseline="-25000">
                  <a:solidFill>
                    <a:srgbClr val="FF0000"/>
                  </a:solidFill>
                </a:rPr>
                <a:t>v</a:t>
              </a:r>
              <a:endParaRPr lang="en-US" alt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25616" name="Line 21"/>
            <p:cNvSpPr>
              <a:spLocks noChangeShapeType="1"/>
            </p:cNvSpPr>
            <p:nvPr/>
          </p:nvSpPr>
          <p:spPr bwMode="auto">
            <a:xfrm rot="1876940" flipH="1" flipV="1">
              <a:off x="4332" y="1616"/>
              <a:ext cx="408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23"/>
            <p:cNvSpPr>
              <a:spLocks noChangeShapeType="1"/>
            </p:cNvSpPr>
            <p:nvPr/>
          </p:nvSpPr>
          <p:spPr bwMode="auto">
            <a:xfrm flipV="1">
              <a:off x="4617" y="1693"/>
              <a:ext cx="45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24"/>
            <p:cNvSpPr>
              <a:spLocks noChangeShapeType="1"/>
            </p:cNvSpPr>
            <p:nvPr/>
          </p:nvSpPr>
          <p:spPr bwMode="auto">
            <a:xfrm flipV="1">
              <a:off x="4617" y="1781"/>
              <a:ext cx="499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Text Box 25"/>
            <p:cNvSpPr txBox="1">
              <a:spLocks noChangeArrowheads="1"/>
            </p:cNvSpPr>
            <p:nvPr/>
          </p:nvSpPr>
          <p:spPr bwMode="auto">
            <a:xfrm>
              <a:off x="4522" y="2069"/>
              <a:ext cx="12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 i="0">
                  <a:solidFill>
                    <a:schemeClr val="tx1"/>
                  </a:solidFill>
                </a:rPr>
                <a:t>P</a:t>
              </a:r>
              <a:r>
                <a:rPr lang="tr-TR" altLang="en-US" sz="1600" b="1" i="0" baseline="-25000">
                  <a:solidFill>
                    <a:schemeClr val="tx1"/>
                  </a:solidFill>
                </a:rPr>
                <a:t>0</a:t>
              </a:r>
              <a:r>
                <a:rPr lang="tr-TR" altLang="en-US" sz="1600" b="1" i="0">
                  <a:solidFill>
                    <a:schemeClr val="tx1"/>
                  </a:solidFill>
                </a:rPr>
                <a:t>=(</a:t>
              </a:r>
              <a:r>
                <a:rPr lang="tr-TR" altLang="en-US" sz="1600" b="1">
                  <a:solidFill>
                    <a:schemeClr val="tx1"/>
                  </a:solidFill>
                </a:rPr>
                <a:t>x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0</a:t>
              </a:r>
              <a:r>
                <a:rPr lang="tr-TR" altLang="en-US" sz="1600" b="1">
                  <a:solidFill>
                    <a:schemeClr val="tx1"/>
                  </a:solidFill>
                </a:rPr>
                <a:t> , y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0</a:t>
              </a:r>
              <a:r>
                <a:rPr lang="tr-TR" altLang="en-US" sz="1600" b="1">
                  <a:solidFill>
                    <a:schemeClr val="tx1"/>
                  </a:solidFill>
                </a:rPr>
                <a:t> , z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0</a:t>
              </a:r>
              <a:r>
                <a:rPr lang="tr-TR" altLang="en-US" sz="1600" b="1">
                  <a:solidFill>
                    <a:schemeClr val="tx1"/>
                  </a:solidFill>
                </a:rPr>
                <a:t>)</a:t>
              </a:r>
              <a:endParaRPr lang="en-US" altLang="en-US" sz="1600" b="1" i="0">
                <a:solidFill>
                  <a:schemeClr val="tx1"/>
                </a:solidFill>
              </a:endParaRPr>
            </a:p>
          </p:txBody>
        </p:sp>
      </p:grpSp>
      <p:pic>
        <p:nvPicPr>
          <p:cNvPr id="25606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4149725"/>
            <a:ext cx="31019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28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b="1" smtClean="0"/>
              <a:t>Specifying The View Coordinates</a:t>
            </a:r>
            <a:endParaRPr lang="en-US" b="1" smtClean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en-US" dirty="0"/>
              <a:t>To establish the viewing reference frame, </a:t>
            </a:r>
            <a:endParaRPr lang="en-US" altLang="en-US" dirty="0" smtClean="0"/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W</a:t>
            </a:r>
            <a:r>
              <a:rPr lang="tr-TR" altLang="en-US" dirty="0" smtClean="0"/>
              <a:t>e </a:t>
            </a:r>
            <a:r>
              <a:rPr lang="tr-TR" altLang="en-US" dirty="0"/>
              <a:t>first pick a world coordinate position </a:t>
            </a:r>
            <a:r>
              <a:rPr lang="en-US" altLang="en-US" dirty="0" smtClean="0"/>
              <a:t>: </a:t>
            </a:r>
            <a:r>
              <a:rPr lang="tr-TR" altLang="en-US" b="1" i="1" dirty="0" smtClean="0"/>
              <a:t>view </a:t>
            </a:r>
            <a:r>
              <a:rPr lang="tr-TR" altLang="en-US" b="1" i="1" dirty="0"/>
              <a:t>reference point</a:t>
            </a:r>
            <a:r>
              <a:rPr lang="tr-TR" altLang="en-US" dirty="0"/>
              <a:t>.</a:t>
            </a:r>
          </a:p>
          <a:p>
            <a:pPr eaLnBrk="1" hangingPunct="1">
              <a:buFontTx/>
              <a:buNone/>
            </a:pPr>
            <a:endParaRPr lang="tr-TR" altLang="en-US" dirty="0"/>
          </a:p>
          <a:p>
            <a:pPr eaLnBrk="1" hangingPunct="1"/>
            <a:r>
              <a:rPr lang="tr-TR" altLang="en-US" dirty="0"/>
              <a:t>This point is the origin of </a:t>
            </a:r>
            <a:r>
              <a:rPr lang="en-US" altLang="en-US" dirty="0" smtClean="0"/>
              <a:t>the </a:t>
            </a:r>
            <a:r>
              <a:rPr lang="tr-TR" altLang="en-US" b="1" i="1" dirty="0" smtClean="0"/>
              <a:t>viewing </a:t>
            </a:r>
            <a:r>
              <a:rPr lang="tr-TR" altLang="en-US" b="1" i="1" dirty="0"/>
              <a:t>coordinate system</a:t>
            </a:r>
            <a:r>
              <a:rPr lang="tr-TR" altLang="en-US" dirty="0"/>
              <a:t>. </a:t>
            </a:r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E.g. consider a</a:t>
            </a:r>
            <a:r>
              <a:rPr lang="tr-TR" altLang="en-US" dirty="0" smtClean="0"/>
              <a:t> </a:t>
            </a:r>
            <a:r>
              <a:rPr lang="tr-TR" altLang="en-US" dirty="0"/>
              <a:t>point on an object 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T</a:t>
            </a:r>
            <a:r>
              <a:rPr lang="tr-TR" altLang="en-US" dirty="0" smtClean="0"/>
              <a:t>his </a:t>
            </a:r>
            <a:r>
              <a:rPr lang="tr-TR" altLang="en-US" dirty="0"/>
              <a:t>point as the position where we aim a camera to take a picture of the object.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90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b="1" smtClean="0"/>
              <a:t>Specifying The View Coordinates</a:t>
            </a:r>
            <a:endParaRPr lang="en-US" b="1" smtClean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723746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</a:t>
            </a:r>
            <a:r>
              <a:rPr lang="tr-TR" altLang="en-US" dirty="0" smtClean="0"/>
              <a:t>elect </a:t>
            </a:r>
            <a:r>
              <a:rPr lang="tr-TR" altLang="en-US" dirty="0"/>
              <a:t>the positive direction for the </a:t>
            </a:r>
            <a:r>
              <a:rPr lang="tr-TR" altLang="en-US" b="1" i="1" dirty="0"/>
              <a:t>viewing z-axis</a:t>
            </a:r>
            <a:r>
              <a:rPr lang="tr-TR" altLang="en-US" dirty="0"/>
              <a:t>, and the orientation of the view plane, by specifying the view-plane normal vector, </a:t>
            </a:r>
            <a:r>
              <a:rPr lang="tr-TR" altLang="en-US" b="1" dirty="0"/>
              <a:t>N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eaLnBrk="1" hangingPunct="1"/>
            <a:endParaRPr lang="tr-TR" altLang="en-US" dirty="0"/>
          </a:p>
          <a:p>
            <a:pPr eaLnBrk="1" hangingPunct="1"/>
            <a:r>
              <a:rPr lang="en-US" altLang="en-US" dirty="0" smtClean="0"/>
              <a:t>C</a:t>
            </a:r>
            <a:r>
              <a:rPr lang="tr-TR" altLang="en-US" dirty="0" smtClean="0"/>
              <a:t>hoose </a:t>
            </a:r>
            <a:r>
              <a:rPr lang="tr-TR" altLang="en-US" dirty="0"/>
              <a:t>a world coordinate position P and this point establishes the direction for N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eaLnBrk="1" hangingPunct="1"/>
            <a:endParaRPr lang="tr-TR" altLang="en-US" dirty="0"/>
          </a:p>
          <a:p>
            <a:pPr eaLnBrk="1" hangingPunct="1"/>
            <a:r>
              <a:rPr lang="tr-TR" altLang="en-US" dirty="0"/>
              <a:t>OpenGL establishes the direction for N using the point P as a look at point relative to the viewing coordinate origin.</a:t>
            </a:r>
            <a:endParaRPr lang="en-US" altLang="en-US" dirty="0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V="1">
            <a:off x="6227763" y="2852738"/>
            <a:ext cx="0" cy="1296987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rot="5400000" flipV="1">
            <a:off x="6876257" y="3501231"/>
            <a:ext cx="0" cy="1296987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5503863" y="4149725"/>
            <a:ext cx="720725" cy="431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7164388" y="4149725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chemeClr val="tx1"/>
                </a:solidFill>
              </a:rPr>
              <a:t>x</a:t>
            </a:r>
            <a:r>
              <a:rPr lang="tr-TR" altLang="en-US" sz="1600" b="1" baseline="-25000">
                <a:solidFill>
                  <a:schemeClr val="tx1"/>
                </a:solidFill>
              </a:rPr>
              <a:t>w</a:t>
            </a:r>
            <a:endParaRPr lang="en-US" altLang="en-US" sz="1600" b="1">
              <a:solidFill>
                <a:schemeClr val="tx1"/>
              </a:solidFill>
            </a:endParaRP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5508625" y="45085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chemeClr val="tx1"/>
                </a:solidFill>
              </a:rPr>
              <a:t>z</a:t>
            </a:r>
            <a:r>
              <a:rPr lang="tr-TR" altLang="en-US" sz="1600" b="1" baseline="-25000">
                <a:solidFill>
                  <a:schemeClr val="tx1"/>
                </a:solidFill>
              </a:rPr>
              <a:t>w</a:t>
            </a:r>
            <a:endParaRPr lang="en-US" altLang="en-US" sz="1600" b="1">
              <a:solidFill>
                <a:schemeClr val="tx1"/>
              </a:solidFill>
            </a:endParaRP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5724525" y="285273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chemeClr val="tx1"/>
                </a:solidFill>
              </a:rPr>
              <a:t>y</a:t>
            </a:r>
            <a:r>
              <a:rPr lang="tr-TR" altLang="en-US" b="1" baseline="-25000">
                <a:solidFill>
                  <a:schemeClr val="tx1"/>
                </a:solidFill>
              </a:rPr>
              <a:t>w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7207250" y="2339975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FF0000"/>
                </a:solidFill>
              </a:rPr>
              <a:t>x</a:t>
            </a:r>
            <a:r>
              <a:rPr lang="tr-TR" altLang="en-US" sz="1600" b="1" baseline="-25000">
                <a:solidFill>
                  <a:srgbClr val="FF0000"/>
                </a:solidFill>
              </a:rPr>
              <a:t>v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7885113" y="28527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FF0000"/>
                </a:solidFill>
              </a:rPr>
              <a:t>z</a:t>
            </a:r>
            <a:r>
              <a:rPr lang="tr-TR" altLang="en-US" b="1" baseline="-25000">
                <a:solidFill>
                  <a:srgbClr val="FF0000"/>
                </a:solidFill>
              </a:rPr>
              <a:t>v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27661" name="Line 14"/>
          <p:cNvSpPr>
            <a:spLocks noChangeShapeType="1"/>
          </p:cNvSpPr>
          <p:nvPr/>
        </p:nvSpPr>
        <p:spPr bwMode="auto">
          <a:xfrm rot="1876940" flipH="1" flipV="1">
            <a:off x="6877050" y="2565400"/>
            <a:ext cx="64770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5"/>
          <p:cNvSpPr>
            <a:spLocks noChangeShapeType="1"/>
          </p:cNvSpPr>
          <p:nvPr/>
        </p:nvSpPr>
        <p:spPr bwMode="auto">
          <a:xfrm flipV="1">
            <a:off x="7329488" y="2687638"/>
            <a:ext cx="71437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 flipV="1">
            <a:off x="7329488" y="2827338"/>
            <a:ext cx="792162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7"/>
          <p:cNvSpPr txBox="1">
            <a:spLocks noChangeArrowheads="1"/>
          </p:cNvSpPr>
          <p:nvPr/>
        </p:nvSpPr>
        <p:spPr bwMode="auto">
          <a:xfrm>
            <a:off x="7178675" y="3284538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 i="0">
                <a:solidFill>
                  <a:schemeClr val="tx1"/>
                </a:solidFill>
              </a:rPr>
              <a:t>P</a:t>
            </a:r>
            <a:r>
              <a:rPr lang="tr-TR" altLang="en-US" sz="1600" b="1" i="0" baseline="-25000">
                <a:solidFill>
                  <a:schemeClr val="tx1"/>
                </a:solidFill>
              </a:rPr>
              <a:t>0</a:t>
            </a:r>
            <a:endParaRPr lang="en-US" altLang="en-US" sz="1600" b="1" i="0">
              <a:solidFill>
                <a:schemeClr val="tx1"/>
              </a:solidFill>
            </a:endParaRPr>
          </a:p>
        </p:txBody>
      </p:sp>
      <p:sp>
        <p:nvSpPr>
          <p:cNvPr id="800786" name="Litebulb"/>
          <p:cNvSpPr>
            <a:spLocks noEditPoints="1" noChangeArrowheads="1"/>
          </p:cNvSpPr>
          <p:nvPr/>
        </p:nvSpPr>
        <p:spPr bwMode="auto">
          <a:xfrm>
            <a:off x="6300788" y="3573463"/>
            <a:ext cx="215900" cy="509587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7666" name="Oval 19"/>
          <p:cNvSpPr>
            <a:spLocks noChangeArrowheads="1"/>
          </p:cNvSpPr>
          <p:nvPr/>
        </p:nvSpPr>
        <p:spPr bwMode="auto">
          <a:xfrm>
            <a:off x="6486525" y="3673475"/>
            <a:ext cx="71438" cy="730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7" name="Line 20"/>
          <p:cNvSpPr>
            <a:spLocks noChangeShapeType="1"/>
          </p:cNvSpPr>
          <p:nvPr/>
        </p:nvSpPr>
        <p:spPr bwMode="auto">
          <a:xfrm flipV="1">
            <a:off x="6516688" y="3284538"/>
            <a:ext cx="792162" cy="431800"/>
          </a:xfrm>
          <a:prstGeom prst="line">
            <a:avLst/>
          </a:prstGeom>
          <a:noFill/>
          <a:ln w="38100">
            <a:solidFill>
              <a:srgbClr val="00FF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6502400" y="3687763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 i="0">
                <a:solidFill>
                  <a:schemeClr val="tx1"/>
                </a:solidFill>
              </a:rPr>
              <a:t>P</a:t>
            </a:r>
            <a:endParaRPr lang="en-US" altLang="en-US" sz="1600" b="1" i="0">
              <a:solidFill>
                <a:schemeClr val="tx1"/>
              </a:solidFill>
            </a:endParaRPr>
          </a:p>
        </p:txBody>
      </p:sp>
      <p:sp>
        <p:nvSpPr>
          <p:cNvPr id="27669" name="Text Box 23"/>
          <p:cNvSpPr txBox="1">
            <a:spLocks noChangeArrowheads="1"/>
          </p:cNvSpPr>
          <p:nvPr/>
        </p:nvSpPr>
        <p:spPr bwMode="auto">
          <a:xfrm>
            <a:off x="6804025" y="311626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 i="0">
                <a:solidFill>
                  <a:srgbClr val="00FF99"/>
                </a:solidFill>
              </a:rPr>
              <a:t>N</a:t>
            </a:r>
            <a:endParaRPr lang="en-US" altLang="en-US" sz="1600" b="1" i="0">
              <a:solidFill>
                <a:srgbClr val="00FF99"/>
              </a:solidFill>
            </a:endParaRPr>
          </a:p>
        </p:txBody>
      </p:sp>
      <p:sp>
        <p:nvSpPr>
          <p:cNvPr id="27670" name="Text Box 24"/>
          <p:cNvSpPr txBox="1">
            <a:spLocks noChangeArrowheads="1"/>
          </p:cNvSpPr>
          <p:nvPr/>
        </p:nvSpPr>
        <p:spPr bwMode="auto">
          <a:xfrm>
            <a:off x="7207250" y="2339975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FF0000"/>
                </a:solidFill>
              </a:rPr>
              <a:t>x</a:t>
            </a:r>
            <a:r>
              <a:rPr lang="tr-TR" altLang="en-US" sz="1600" b="1" baseline="-25000">
                <a:solidFill>
                  <a:srgbClr val="FF0000"/>
                </a:solidFill>
              </a:rPr>
              <a:t>v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27671" name="Text Box 25"/>
          <p:cNvSpPr txBox="1">
            <a:spLocks noChangeArrowheads="1"/>
          </p:cNvSpPr>
          <p:nvPr/>
        </p:nvSpPr>
        <p:spPr bwMode="auto">
          <a:xfrm>
            <a:off x="6948488" y="206057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FF0000"/>
                </a:solidFill>
              </a:rPr>
              <a:t>y</a:t>
            </a:r>
            <a:r>
              <a:rPr lang="tr-TR" altLang="en-US" sz="1600" b="1" baseline="-25000">
                <a:solidFill>
                  <a:srgbClr val="FF0000"/>
                </a:solidFill>
              </a:rPr>
              <a:t>v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27672" name="Line 26"/>
          <p:cNvSpPr>
            <a:spLocks noChangeShapeType="1"/>
          </p:cNvSpPr>
          <p:nvPr/>
        </p:nvSpPr>
        <p:spPr bwMode="auto">
          <a:xfrm rot="1876940" flipH="1" flipV="1">
            <a:off x="6877050" y="2565400"/>
            <a:ext cx="64770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7"/>
          <p:cNvSpPr>
            <a:spLocks noChangeShapeType="1"/>
          </p:cNvSpPr>
          <p:nvPr/>
        </p:nvSpPr>
        <p:spPr bwMode="auto">
          <a:xfrm flipV="1">
            <a:off x="7329488" y="2687638"/>
            <a:ext cx="71437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8"/>
          <p:cNvSpPr>
            <a:spLocks noChangeShapeType="1"/>
          </p:cNvSpPr>
          <p:nvPr/>
        </p:nvSpPr>
        <p:spPr bwMode="auto">
          <a:xfrm flipV="1">
            <a:off x="7329488" y="2827338"/>
            <a:ext cx="792162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b="1" smtClean="0"/>
              <a:t>Specifying The View Coordinates</a:t>
            </a:r>
            <a:endParaRPr lang="en-US" b="1" smtClean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570413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tr-TR" altLang="en-US" dirty="0"/>
              <a:t>Finally</a:t>
            </a:r>
            <a:r>
              <a:rPr lang="tr-TR" altLang="en-US" dirty="0" smtClean="0"/>
              <a:t>, </a:t>
            </a:r>
            <a:r>
              <a:rPr lang="tr-TR" altLang="en-US" dirty="0"/>
              <a:t>choose the </a:t>
            </a:r>
            <a:r>
              <a:rPr lang="tr-TR" altLang="en-US" b="1" i="1" dirty="0">
                <a:solidFill>
                  <a:srgbClr val="0000FF"/>
                </a:solidFill>
              </a:rPr>
              <a:t>up direction </a:t>
            </a:r>
            <a:r>
              <a:rPr lang="tr-TR" altLang="en-US" dirty="0"/>
              <a:t>for the view by specifying </a:t>
            </a:r>
            <a:r>
              <a:rPr lang="tr-TR" altLang="en-US" b="1" dirty="0">
                <a:solidFill>
                  <a:srgbClr val="FF6600"/>
                </a:solidFill>
              </a:rPr>
              <a:t>view-up vector V</a:t>
            </a:r>
            <a:r>
              <a:rPr lang="tr-TR" altLang="en-US" dirty="0"/>
              <a:t>. 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tr-TR" altLang="en-US" dirty="0"/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This vector is used to establish the </a:t>
            </a:r>
            <a:r>
              <a:rPr lang="tr-TR" altLang="en-US" b="1" i="1" dirty="0"/>
              <a:t>positive direction for the yv axis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tr-TR" altLang="en-US" dirty="0"/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The vector V  is perpendicular to N</a:t>
            </a:r>
            <a:r>
              <a:rPr lang="tr-TR" altLang="en-US" dirty="0" smtClean="0"/>
              <a:t>.</a:t>
            </a: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tr-TR" altLang="en-US" dirty="0"/>
          </a:p>
          <a:p>
            <a:pPr eaLnBrk="1" hangingPunct="1">
              <a:lnSpc>
                <a:spcPct val="90000"/>
              </a:lnSpc>
            </a:pPr>
            <a:r>
              <a:rPr lang="tr-TR" altLang="en-US" dirty="0"/>
              <a:t>Using N and V, we can compute a third vector U, perpendicular to both N and V, to define the direction for the xv axis.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6227763" y="2852738"/>
            <a:ext cx="0" cy="1296987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rot="5400000" flipV="1">
            <a:off x="6876257" y="3501231"/>
            <a:ext cx="0" cy="1296987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H="1">
            <a:off x="5503863" y="4149725"/>
            <a:ext cx="720725" cy="431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7164388" y="4149725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chemeClr val="tx1"/>
                </a:solidFill>
              </a:rPr>
              <a:t>x</a:t>
            </a:r>
            <a:r>
              <a:rPr lang="tr-TR" altLang="en-US" sz="1600" b="1" baseline="-25000">
                <a:solidFill>
                  <a:schemeClr val="tx1"/>
                </a:solidFill>
              </a:rPr>
              <a:t>w</a:t>
            </a:r>
            <a:endParaRPr lang="en-US" altLang="en-US" sz="1600" b="1">
              <a:solidFill>
                <a:schemeClr val="tx1"/>
              </a:solidFill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08625" y="4508500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chemeClr val="tx1"/>
                </a:solidFill>
              </a:rPr>
              <a:t>z</a:t>
            </a:r>
            <a:r>
              <a:rPr lang="tr-TR" altLang="en-US" sz="1600" b="1" baseline="-25000">
                <a:solidFill>
                  <a:schemeClr val="tx1"/>
                </a:solidFill>
              </a:rPr>
              <a:t>w</a:t>
            </a:r>
            <a:endParaRPr lang="en-US" altLang="en-US" sz="1600" b="1">
              <a:solidFill>
                <a:schemeClr val="tx1"/>
              </a:solidFill>
            </a:endParaRP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5724525" y="2852738"/>
            <a:ext cx="504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chemeClr val="tx1"/>
                </a:solidFill>
              </a:rPr>
              <a:t>y</a:t>
            </a:r>
            <a:r>
              <a:rPr lang="tr-TR" altLang="en-US" b="1" baseline="-25000">
                <a:solidFill>
                  <a:schemeClr val="tx1"/>
                </a:solidFill>
              </a:rPr>
              <a:t>w</a:t>
            </a:r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207250" y="2339975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FF0000"/>
                </a:solidFill>
              </a:rPr>
              <a:t>x</a:t>
            </a:r>
            <a:r>
              <a:rPr lang="tr-TR" altLang="en-US" sz="1600" b="1" baseline="-25000">
                <a:solidFill>
                  <a:srgbClr val="FF0000"/>
                </a:solidFill>
              </a:rPr>
              <a:t>v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7885113" y="28527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FF0000"/>
                </a:solidFill>
              </a:rPr>
              <a:t>z</a:t>
            </a:r>
            <a:r>
              <a:rPr lang="tr-TR" altLang="en-US" b="1" baseline="-25000">
                <a:solidFill>
                  <a:srgbClr val="FF0000"/>
                </a:solidFill>
              </a:rPr>
              <a:t>v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6948488" y="206057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FF0000"/>
                </a:solidFill>
              </a:rPr>
              <a:t>y</a:t>
            </a:r>
            <a:r>
              <a:rPr lang="tr-TR" altLang="en-US" sz="1600" b="1" baseline="-25000">
                <a:solidFill>
                  <a:srgbClr val="FF0000"/>
                </a:solidFill>
              </a:rPr>
              <a:t>v</a:t>
            </a:r>
            <a:endParaRPr lang="en-US" altLang="en-US" sz="1600" b="1">
              <a:solidFill>
                <a:srgbClr val="FF0000"/>
              </a:solidFill>
            </a:endParaRPr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rot="1876940" flipH="1" flipV="1">
            <a:off x="6877050" y="2565400"/>
            <a:ext cx="64770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7329488" y="2687638"/>
            <a:ext cx="71437" cy="576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V="1">
            <a:off x="7329488" y="2827338"/>
            <a:ext cx="792162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7178675" y="3284538"/>
            <a:ext cx="201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 i="0">
                <a:solidFill>
                  <a:schemeClr val="tx1"/>
                </a:solidFill>
              </a:rPr>
              <a:t>P</a:t>
            </a:r>
            <a:r>
              <a:rPr lang="tr-TR" altLang="en-US" sz="1600" b="1" i="0" baseline="-25000">
                <a:solidFill>
                  <a:schemeClr val="tx1"/>
                </a:solidFill>
              </a:rPr>
              <a:t>0</a:t>
            </a:r>
            <a:endParaRPr lang="en-US" altLang="en-US" sz="1600" b="1" i="0">
              <a:solidFill>
                <a:schemeClr val="tx1"/>
              </a:solidFill>
            </a:endParaRPr>
          </a:p>
        </p:txBody>
      </p:sp>
      <p:sp>
        <p:nvSpPr>
          <p:cNvPr id="801810" name="Litebulb"/>
          <p:cNvSpPr>
            <a:spLocks noEditPoints="1" noChangeArrowheads="1"/>
          </p:cNvSpPr>
          <p:nvPr/>
        </p:nvSpPr>
        <p:spPr bwMode="auto">
          <a:xfrm>
            <a:off x="6300788" y="3573463"/>
            <a:ext cx="215900" cy="509587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66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6486525" y="3673475"/>
            <a:ext cx="71438" cy="730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V="1">
            <a:off x="6516688" y="3284538"/>
            <a:ext cx="792162" cy="431800"/>
          </a:xfrm>
          <a:prstGeom prst="line">
            <a:avLst/>
          </a:prstGeom>
          <a:noFill/>
          <a:ln w="38100">
            <a:solidFill>
              <a:srgbClr val="00FF99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502400" y="3687763"/>
            <a:ext cx="360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 i="0">
                <a:solidFill>
                  <a:schemeClr val="tx1"/>
                </a:solidFill>
              </a:rPr>
              <a:t>P</a:t>
            </a:r>
            <a:endParaRPr lang="en-US" altLang="en-US" sz="1600" b="1" i="0">
              <a:solidFill>
                <a:schemeClr val="tx1"/>
              </a:solidFill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6818313" y="3141663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 i="0">
                <a:solidFill>
                  <a:srgbClr val="00FF99"/>
                </a:solidFill>
              </a:rPr>
              <a:t>N</a:t>
            </a:r>
            <a:endParaRPr lang="en-US" altLang="en-US" sz="1600" b="1" i="0">
              <a:solidFill>
                <a:srgbClr val="00FF99"/>
              </a:solidFill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rot="1876940" flipH="1" flipV="1">
            <a:off x="6877050" y="2708275"/>
            <a:ext cx="431800" cy="360363"/>
          </a:xfrm>
          <a:prstGeom prst="line">
            <a:avLst/>
          </a:prstGeom>
          <a:noFill/>
          <a:ln w="38100">
            <a:solidFill>
              <a:srgbClr val="00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Text Box 25"/>
          <p:cNvSpPr txBox="1">
            <a:spLocks noChangeArrowheads="1"/>
          </p:cNvSpPr>
          <p:nvPr/>
        </p:nvSpPr>
        <p:spPr bwMode="auto">
          <a:xfrm>
            <a:off x="6765925" y="27082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 i="0">
                <a:solidFill>
                  <a:srgbClr val="00FF99"/>
                </a:solidFill>
              </a:rPr>
              <a:t>V</a:t>
            </a:r>
            <a:endParaRPr lang="en-US" altLang="en-US" sz="1600" b="1" i="0">
              <a:solidFill>
                <a:srgbClr val="00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92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b="1" smtClean="0"/>
              <a:t>Specifying The View Coordinates</a:t>
            </a:r>
            <a:endParaRPr lang="en-US" b="1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5" y="1690689"/>
            <a:ext cx="5558371" cy="4397290"/>
          </a:xfrm>
          <a:prstGeom prst="rect">
            <a:avLst/>
          </a:prstGeom>
        </p:spPr>
      </p:pic>
      <p:sp>
        <p:nvSpPr>
          <p:cNvPr id="2053" name="Rectangle 25"/>
          <p:cNvSpPr>
            <a:spLocks noGrp="1" noChangeArrowheads="1"/>
          </p:cNvSpPr>
          <p:nvPr>
            <p:ph type="body" idx="4294967295"/>
          </p:nvPr>
        </p:nvSpPr>
        <p:spPr>
          <a:xfrm>
            <a:off x="3926542" y="3782798"/>
            <a:ext cx="5217458" cy="2498301"/>
          </a:xfrm>
        </p:spPr>
        <p:txBody>
          <a:bodyPr>
            <a:normAutofit/>
          </a:bodyPr>
          <a:lstStyle/>
          <a:p>
            <a:pPr marL="9525" indent="11113" eaLnBrk="1" hangingPunct="1">
              <a:buFontTx/>
              <a:buNone/>
            </a:pPr>
            <a:r>
              <a:rPr lang="tr-TR" altLang="en-US" dirty="0"/>
              <a:t>To obtain a series of views of a scene , </a:t>
            </a:r>
            <a:endParaRPr lang="en-US" altLang="en-US" dirty="0" smtClean="0"/>
          </a:p>
          <a:p>
            <a:pPr marL="352425" indent="-342900"/>
            <a:r>
              <a:rPr lang="en-US" altLang="en-US" dirty="0" smtClean="0"/>
              <a:t>K</a:t>
            </a:r>
            <a:r>
              <a:rPr lang="tr-TR" altLang="en-US" dirty="0" smtClean="0"/>
              <a:t>eep </a:t>
            </a:r>
            <a:r>
              <a:rPr lang="tr-TR" altLang="en-US" dirty="0"/>
              <a:t>the the view reference point </a:t>
            </a:r>
            <a:r>
              <a:rPr lang="tr-TR" altLang="en-US" dirty="0" smtClean="0"/>
              <a:t>fixed</a:t>
            </a:r>
            <a:endParaRPr lang="en-US" altLang="en-US" dirty="0" smtClean="0"/>
          </a:p>
          <a:p>
            <a:pPr marL="352425" indent="-342900"/>
            <a:r>
              <a:rPr lang="en-US" altLang="en-US" dirty="0"/>
              <a:t>C</a:t>
            </a:r>
            <a:r>
              <a:rPr lang="tr-TR" altLang="en-US" dirty="0" smtClean="0"/>
              <a:t>hange </a:t>
            </a:r>
            <a:r>
              <a:rPr lang="tr-TR" altLang="en-US" dirty="0"/>
              <a:t>the direcion of N. </a:t>
            </a:r>
            <a:endParaRPr lang="en-US" altLang="en-US" dirty="0" smtClean="0"/>
          </a:p>
          <a:p>
            <a:pPr marL="352425" indent="-342900"/>
            <a:r>
              <a:rPr lang="tr-TR" altLang="en-US" dirty="0" smtClean="0"/>
              <a:t>This generat</a:t>
            </a:r>
            <a:r>
              <a:rPr lang="en-US" altLang="en-US" dirty="0" smtClean="0"/>
              <a:t>e </a:t>
            </a:r>
            <a:r>
              <a:rPr lang="tr-TR" altLang="en-US" dirty="0" smtClean="0"/>
              <a:t>view</a:t>
            </a:r>
            <a:r>
              <a:rPr lang="en-US" altLang="en-US" dirty="0" smtClean="0"/>
              <a:t>s</a:t>
            </a:r>
            <a:r>
              <a:rPr lang="tr-TR" altLang="en-US" dirty="0" smtClean="0"/>
              <a:t> </a:t>
            </a:r>
            <a:r>
              <a:rPr lang="tr-TR" altLang="en-US" dirty="0"/>
              <a:t>as we move around the viewing coordinate origin.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0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</a:t>
            </a:r>
            <a:endParaRPr lang="en-US" sz="3200" b="1" smtClean="0"/>
          </a:p>
        </p:txBody>
      </p:sp>
      <p:sp>
        <p:nvSpPr>
          <p:cNvPr id="29700" name="Rectangle 1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664883" cy="4351338"/>
          </a:xfrm>
        </p:spPr>
        <p:txBody>
          <a:bodyPr>
            <a:normAutofit/>
          </a:bodyPr>
          <a:lstStyle/>
          <a:p>
            <a:pPr marL="92075" indent="11113" eaLnBrk="1" hangingPunct="1">
              <a:lnSpc>
                <a:spcPct val="150000"/>
              </a:lnSpc>
              <a:buFontTx/>
              <a:buNone/>
            </a:pPr>
            <a:r>
              <a:rPr lang="en-US" altLang="en-US" dirty="0" smtClean="0"/>
              <a:t>It </a:t>
            </a:r>
            <a:r>
              <a:rPr lang="tr-TR" altLang="en-US" dirty="0" smtClean="0"/>
              <a:t>is </a:t>
            </a:r>
            <a:r>
              <a:rPr lang="tr-TR" altLang="en-US" dirty="0"/>
              <a:t>equivalent to transformation that superimpoes the viewing reference frame onto the world frame using the translation and rotation.</a:t>
            </a:r>
            <a:endParaRPr lang="en-US" altLang="en-US" dirty="0"/>
          </a:p>
        </p:txBody>
      </p:sp>
      <p:sp>
        <p:nvSpPr>
          <p:cNvPr id="29701" name="Line 15"/>
          <p:cNvSpPr>
            <a:spLocks noChangeShapeType="1"/>
          </p:cNvSpPr>
          <p:nvPr/>
        </p:nvSpPr>
        <p:spPr bwMode="auto">
          <a:xfrm flipV="1">
            <a:off x="5148263" y="238442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02" name="AutoShape 16"/>
          <p:cNvCxnSpPr>
            <a:cxnSpLocks noChangeShapeType="1"/>
          </p:cNvCxnSpPr>
          <p:nvPr/>
        </p:nvCxnSpPr>
        <p:spPr bwMode="auto">
          <a:xfrm>
            <a:off x="7316788" y="378618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3" name="Text Box 19"/>
          <p:cNvSpPr txBox="1">
            <a:spLocks noChangeArrowheads="1"/>
          </p:cNvSpPr>
          <p:nvPr/>
        </p:nvSpPr>
        <p:spPr bwMode="auto">
          <a:xfrm>
            <a:off x="7100888" y="46894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008000"/>
                </a:solidFill>
              </a:rPr>
              <a:t>x</a:t>
            </a:r>
            <a:r>
              <a:rPr lang="tr-TR" altLang="en-US" sz="2000" baseline="-25000">
                <a:solidFill>
                  <a:srgbClr val="008000"/>
                </a:solidFill>
              </a:rPr>
              <a:t>w</a:t>
            </a:r>
            <a:endParaRPr lang="en-US" altLang="en-US" sz="24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4" name="Text Box 20"/>
          <p:cNvSpPr txBox="1">
            <a:spLocks noChangeArrowheads="1"/>
          </p:cNvSpPr>
          <p:nvPr/>
        </p:nvSpPr>
        <p:spPr bwMode="auto">
          <a:xfrm>
            <a:off x="4716463" y="23844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008000"/>
                </a:solidFill>
              </a:rPr>
              <a:t>y</a:t>
            </a:r>
            <a:r>
              <a:rPr lang="tr-TR" altLang="en-US" sz="2000" baseline="-25000">
                <a:solidFill>
                  <a:srgbClr val="008000"/>
                </a:solidFill>
              </a:rPr>
              <a:t>w</a:t>
            </a:r>
            <a:endParaRPr lang="en-US" altLang="en-US" sz="24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5" name="Text Box 21"/>
          <p:cNvSpPr txBox="1">
            <a:spLocks noChangeArrowheads="1"/>
          </p:cNvSpPr>
          <p:nvPr/>
        </p:nvSpPr>
        <p:spPr bwMode="auto">
          <a:xfrm>
            <a:off x="3860800" y="540861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 b="1">
                <a:solidFill>
                  <a:srgbClr val="008000"/>
                </a:solidFill>
              </a:rPr>
              <a:t>z</a:t>
            </a:r>
            <a:r>
              <a:rPr lang="tr-TR" altLang="en-US" sz="2000" b="1" baseline="-25000">
                <a:solidFill>
                  <a:srgbClr val="008000"/>
                </a:solidFill>
              </a:rPr>
              <a:t>w</a:t>
            </a:r>
            <a:endParaRPr lang="en-US" altLang="en-US" sz="24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6" name="Line 22"/>
          <p:cNvSpPr>
            <a:spLocks noChangeShapeType="1"/>
          </p:cNvSpPr>
          <p:nvPr/>
        </p:nvSpPr>
        <p:spPr bwMode="auto">
          <a:xfrm flipH="1">
            <a:off x="3852863" y="4689475"/>
            <a:ext cx="12954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23"/>
          <p:cNvSpPr>
            <a:spLocks noChangeShapeType="1"/>
          </p:cNvSpPr>
          <p:nvPr/>
        </p:nvSpPr>
        <p:spPr bwMode="auto">
          <a:xfrm>
            <a:off x="5148263" y="468947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08" name="Group 39"/>
          <p:cNvGrpSpPr>
            <a:grpSpLocks/>
          </p:cNvGrpSpPr>
          <p:nvPr/>
        </p:nvGrpSpPr>
        <p:grpSpPr bwMode="auto">
          <a:xfrm>
            <a:off x="6516688" y="2060575"/>
            <a:ext cx="1749425" cy="1203325"/>
            <a:chOff x="4105" y="1298"/>
            <a:chExt cx="1102" cy="758"/>
          </a:xfrm>
        </p:grpSpPr>
        <p:sp>
          <p:nvSpPr>
            <p:cNvPr id="29709" name="Text Box 32"/>
            <p:cNvSpPr txBox="1">
              <a:spLocks noChangeArrowheads="1"/>
            </p:cNvSpPr>
            <p:nvPr/>
          </p:nvSpPr>
          <p:spPr bwMode="auto">
            <a:xfrm>
              <a:off x="4313" y="1474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chemeClr val="tx1"/>
                  </a:solidFill>
                </a:rPr>
                <a:t>x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v</a:t>
              </a:r>
              <a:endParaRPr lang="en-US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9710" name="Text Box 33"/>
            <p:cNvSpPr txBox="1">
              <a:spLocks noChangeArrowheads="1"/>
            </p:cNvSpPr>
            <p:nvPr/>
          </p:nvSpPr>
          <p:spPr bwMode="auto">
            <a:xfrm>
              <a:off x="4150" y="1298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chemeClr val="tx1"/>
                  </a:solidFill>
                </a:rPr>
                <a:t>y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v</a:t>
              </a:r>
              <a:endParaRPr lang="en-US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29711" name="Line 34"/>
            <p:cNvSpPr>
              <a:spLocks noChangeShapeType="1"/>
            </p:cNvSpPr>
            <p:nvPr/>
          </p:nvSpPr>
          <p:spPr bwMode="auto">
            <a:xfrm rot="1876940" flipH="1" flipV="1">
              <a:off x="4105" y="1616"/>
              <a:ext cx="408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Line 35"/>
            <p:cNvSpPr>
              <a:spLocks noChangeShapeType="1"/>
            </p:cNvSpPr>
            <p:nvPr/>
          </p:nvSpPr>
          <p:spPr bwMode="auto">
            <a:xfrm flipV="1">
              <a:off x="4390" y="1693"/>
              <a:ext cx="45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3" name="Line 36"/>
            <p:cNvSpPr>
              <a:spLocks noChangeShapeType="1"/>
            </p:cNvSpPr>
            <p:nvPr/>
          </p:nvSpPr>
          <p:spPr bwMode="auto">
            <a:xfrm flipV="1">
              <a:off x="4390" y="1781"/>
              <a:ext cx="499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4" name="Text Box 38"/>
            <p:cNvSpPr txBox="1">
              <a:spLocks noChangeArrowheads="1"/>
            </p:cNvSpPr>
            <p:nvPr/>
          </p:nvSpPr>
          <p:spPr bwMode="auto">
            <a:xfrm>
              <a:off x="4844" y="1616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 i="0">
                  <a:solidFill>
                    <a:schemeClr val="tx1"/>
                  </a:solidFill>
                </a:rPr>
                <a:t>z</a:t>
              </a:r>
              <a:r>
                <a:rPr lang="tr-TR" altLang="en-US" sz="1600" b="1" i="0" baseline="-25000">
                  <a:solidFill>
                    <a:schemeClr val="tx1"/>
                  </a:solidFill>
                </a:rPr>
                <a:t>v</a:t>
              </a:r>
              <a:endParaRPr lang="en-US" altLang="en-US" sz="1600" b="1" i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08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</a:t>
            </a:r>
            <a:endParaRPr lang="en-US" sz="3200" b="1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698751" cy="4351338"/>
          </a:xfrm>
        </p:spPr>
        <p:txBody>
          <a:bodyPr>
            <a:normAutofit/>
          </a:bodyPr>
          <a:lstStyle/>
          <a:p>
            <a:pPr marL="9525" indent="11113" eaLnBrk="1" hangingPunct="1">
              <a:buFontTx/>
              <a:buNone/>
            </a:pPr>
            <a:r>
              <a:rPr lang="tr-TR" altLang="en-US" dirty="0"/>
              <a:t>First, we translate the view reference point to the origin of the world coordinate system</a:t>
            </a:r>
            <a:endParaRPr lang="en-US" altLang="en-US" dirty="0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V="1">
            <a:off x="5148263" y="238442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726" name="AutoShape 6"/>
          <p:cNvCxnSpPr>
            <a:cxnSpLocks noChangeShapeType="1"/>
          </p:cNvCxnSpPr>
          <p:nvPr/>
        </p:nvCxnSpPr>
        <p:spPr bwMode="auto">
          <a:xfrm>
            <a:off x="7316788" y="378618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7100888" y="46894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008000"/>
                </a:solidFill>
              </a:rPr>
              <a:t>x</a:t>
            </a:r>
            <a:r>
              <a:rPr lang="tr-TR" altLang="en-US" sz="2000" baseline="-25000">
                <a:solidFill>
                  <a:srgbClr val="008000"/>
                </a:solidFill>
              </a:rPr>
              <a:t>w</a:t>
            </a:r>
            <a:endParaRPr lang="en-US" altLang="en-US" sz="24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4716463" y="23844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008000"/>
                </a:solidFill>
              </a:rPr>
              <a:t>y</a:t>
            </a:r>
            <a:r>
              <a:rPr lang="tr-TR" altLang="en-US" sz="2000" baseline="-25000">
                <a:solidFill>
                  <a:srgbClr val="008000"/>
                </a:solidFill>
              </a:rPr>
              <a:t>w</a:t>
            </a:r>
            <a:endParaRPr lang="en-US" altLang="en-US" sz="24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860800" y="540861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 b="1">
                <a:solidFill>
                  <a:srgbClr val="008000"/>
                </a:solidFill>
              </a:rPr>
              <a:t>z</a:t>
            </a:r>
            <a:r>
              <a:rPr lang="tr-TR" altLang="en-US" sz="2000" b="1" baseline="-25000">
                <a:solidFill>
                  <a:srgbClr val="008000"/>
                </a:solidFill>
              </a:rPr>
              <a:t>w</a:t>
            </a:r>
            <a:endParaRPr lang="en-US" altLang="en-US" sz="24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3852863" y="4689475"/>
            <a:ext cx="12954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148263" y="468947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516688" y="2060575"/>
            <a:ext cx="1749425" cy="1203325"/>
            <a:chOff x="4105" y="1298"/>
            <a:chExt cx="1102" cy="758"/>
          </a:xfrm>
        </p:grpSpPr>
        <p:sp>
          <p:nvSpPr>
            <p:cNvPr id="30733" name="Text Box 20"/>
            <p:cNvSpPr txBox="1">
              <a:spLocks noChangeArrowheads="1"/>
            </p:cNvSpPr>
            <p:nvPr/>
          </p:nvSpPr>
          <p:spPr bwMode="auto">
            <a:xfrm>
              <a:off x="4313" y="1474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chemeClr val="tx1"/>
                  </a:solidFill>
                </a:rPr>
                <a:t>x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v</a:t>
              </a:r>
              <a:endParaRPr lang="en-US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4150" y="1298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chemeClr val="tx1"/>
                  </a:solidFill>
                </a:rPr>
                <a:t>y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v</a:t>
              </a:r>
              <a:endParaRPr lang="en-US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0735" name="Line 22"/>
            <p:cNvSpPr>
              <a:spLocks noChangeShapeType="1"/>
            </p:cNvSpPr>
            <p:nvPr/>
          </p:nvSpPr>
          <p:spPr bwMode="auto">
            <a:xfrm rot="1876940" flipH="1" flipV="1">
              <a:off x="4105" y="1616"/>
              <a:ext cx="408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23"/>
            <p:cNvSpPr>
              <a:spLocks noChangeShapeType="1"/>
            </p:cNvSpPr>
            <p:nvPr/>
          </p:nvSpPr>
          <p:spPr bwMode="auto">
            <a:xfrm flipV="1">
              <a:off x="4390" y="1693"/>
              <a:ext cx="45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24"/>
            <p:cNvSpPr>
              <a:spLocks noChangeShapeType="1"/>
            </p:cNvSpPr>
            <p:nvPr/>
          </p:nvSpPr>
          <p:spPr bwMode="auto">
            <a:xfrm flipV="1">
              <a:off x="4390" y="1781"/>
              <a:ext cx="499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4844" y="1616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 i="0">
                  <a:solidFill>
                    <a:schemeClr val="tx1"/>
                  </a:solidFill>
                </a:rPr>
                <a:t>z</a:t>
              </a:r>
              <a:r>
                <a:rPr lang="tr-TR" altLang="en-US" sz="1600" b="1" i="0" baseline="-25000">
                  <a:solidFill>
                    <a:schemeClr val="tx1"/>
                  </a:solidFill>
                </a:rPr>
                <a:t>v</a:t>
              </a:r>
              <a:endParaRPr lang="en-US" altLang="en-US" sz="1600" b="1" i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600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37 L -0.19687 0.212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108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</a:t>
            </a:r>
            <a:endParaRPr lang="en-US" sz="3200" b="1" smtClean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689227" cy="4351338"/>
          </a:xfrm>
        </p:spPr>
        <p:txBody>
          <a:bodyPr>
            <a:normAutofit/>
          </a:bodyPr>
          <a:lstStyle/>
          <a:p>
            <a:pPr marL="9525" indent="11113" eaLnBrk="1" hangingPunct="1">
              <a:lnSpc>
                <a:spcPct val="150000"/>
              </a:lnSpc>
              <a:buFontTx/>
              <a:buNone/>
            </a:pPr>
            <a:r>
              <a:rPr lang="tr-TR" altLang="en-US" dirty="0"/>
              <a:t>Second, </a:t>
            </a:r>
            <a:r>
              <a:rPr lang="tr-TR" altLang="en-US" dirty="0" smtClean="0"/>
              <a:t>apply </a:t>
            </a:r>
            <a:r>
              <a:rPr lang="tr-TR" altLang="en-US" dirty="0"/>
              <a:t>rotations to align the xv</a:t>
            </a:r>
            <a:r>
              <a:rPr lang="tr-TR" altLang="en-US" dirty="0" smtClean="0"/>
              <a:t>, </a:t>
            </a:r>
            <a:r>
              <a:rPr lang="tr-TR" altLang="en-US" dirty="0"/>
              <a:t>yv and zv axes with the world xw, yw and zw axes, respectively.</a:t>
            </a:r>
            <a:endParaRPr lang="en-US" altLang="en-US" dirty="0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V="1">
            <a:off x="5148263" y="2384425"/>
            <a:ext cx="0" cy="23050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1750" name="AutoShape 6"/>
          <p:cNvCxnSpPr>
            <a:cxnSpLocks noChangeShapeType="1"/>
          </p:cNvCxnSpPr>
          <p:nvPr/>
        </p:nvCxnSpPr>
        <p:spPr bwMode="auto">
          <a:xfrm>
            <a:off x="7316788" y="3786188"/>
            <a:ext cx="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7100888" y="46894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008000"/>
                </a:solidFill>
              </a:rPr>
              <a:t>x</a:t>
            </a:r>
            <a:r>
              <a:rPr lang="tr-TR" altLang="en-US" sz="2000" baseline="-25000">
                <a:solidFill>
                  <a:srgbClr val="008000"/>
                </a:solidFill>
              </a:rPr>
              <a:t>w</a:t>
            </a:r>
            <a:endParaRPr lang="en-US" altLang="en-US" sz="24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4716463" y="238442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>
                <a:solidFill>
                  <a:srgbClr val="008000"/>
                </a:solidFill>
              </a:rPr>
              <a:t>y</a:t>
            </a:r>
            <a:r>
              <a:rPr lang="tr-TR" altLang="en-US" sz="2000" baseline="-25000">
                <a:solidFill>
                  <a:srgbClr val="008000"/>
                </a:solidFill>
              </a:rPr>
              <a:t>w</a:t>
            </a:r>
            <a:endParaRPr lang="en-US" altLang="en-US" sz="24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3860800" y="540861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en-US" sz="2000" b="1">
                <a:solidFill>
                  <a:srgbClr val="008000"/>
                </a:solidFill>
              </a:rPr>
              <a:t>z</a:t>
            </a:r>
            <a:r>
              <a:rPr lang="tr-TR" altLang="en-US" sz="2000" b="1" baseline="-25000">
                <a:solidFill>
                  <a:srgbClr val="008000"/>
                </a:solidFill>
              </a:rPr>
              <a:t>w</a:t>
            </a:r>
            <a:endParaRPr lang="en-US" altLang="en-US" sz="2400" i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3852863" y="4689475"/>
            <a:ext cx="1295400" cy="863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>
            <a:off x="5148263" y="4689475"/>
            <a:ext cx="26638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8"/>
          <p:cNvSpPr txBox="1">
            <a:spLocks noChangeArrowheads="1"/>
          </p:cNvSpPr>
          <p:nvPr/>
        </p:nvSpPr>
        <p:spPr bwMode="auto">
          <a:xfrm>
            <a:off x="5364163" y="4719638"/>
            <a:ext cx="571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6600CC"/>
                </a:solidFill>
              </a:rPr>
              <a:t>x</a:t>
            </a:r>
            <a:r>
              <a:rPr lang="tr-TR" altLang="en-US" sz="1600" b="1" baseline="-25000">
                <a:solidFill>
                  <a:srgbClr val="6600CC"/>
                </a:solidFill>
              </a:rPr>
              <a:t>v</a:t>
            </a:r>
            <a:endParaRPr lang="en-US" altLang="en-US" sz="1600" b="1">
              <a:solidFill>
                <a:srgbClr val="6600CC"/>
              </a:solidFill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427538" y="3500438"/>
            <a:ext cx="1296987" cy="1952625"/>
            <a:chOff x="2789" y="2200"/>
            <a:chExt cx="817" cy="1230"/>
          </a:xfrm>
        </p:grpSpPr>
        <p:sp>
          <p:nvSpPr>
            <p:cNvPr id="31765" name="Text Box 13"/>
            <p:cNvSpPr txBox="1">
              <a:spLocks noChangeArrowheads="1"/>
            </p:cNvSpPr>
            <p:nvPr/>
          </p:nvSpPr>
          <p:spPr bwMode="auto">
            <a:xfrm>
              <a:off x="3008" y="2200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rgbClr val="6600CC"/>
                  </a:solidFill>
                </a:rPr>
                <a:t>y</a:t>
              </a:r>
              <a:r>
                <a:rPr lang="tr-TR" altLang="en-US" sz="1600" b="1" baseline="-25000">
                  <a:solidFill>
                    <a:srgbClr val="6600CC"/>
                  </a:solidFill>
                </a:rPr>
                <a:t>v</a:t>
              </a:r>
              <a:endParaRPr lang="en-US" altLang="en-US" sz="1600" b="1">
                <a:solidFill>
                  <a:srgbClr val="6600CC"/>
                </a:solidFill>
              </a:endParaRPr>
            </a:p>
          </p:txBody>
        </p:sp>
        <p:sp>
          <p:nvSpPr>
            <p:cNvPr id="31766" name="Text Box 17"/>
            <p:cNvSpPr txBox="1">
              <a:spLocks noChangeArrowheads="1"/>
            </p:cNvSpPr>
            <p:nvPr/>
          </p:nvSpPr>
          <p:spPr bwMode="auto">
            <a:xfrm>
              <a:off x="2789" y="3218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 i="0">
                  <a:solidFill>
                    <a:srgbClr val="6600CC"/>
                  </a:solidFill>
                </a:rPr>
                <a:t>z</a:t>
              </a:r>
              <a:r>
                <a:rPr lang="tr-TR" altLang="en-US" sz="1600" b="1" i="0" baseline="-25000">
                  <a:solidFill>
                    <a:srgbClr val="6600CC"/>
                  </a:solidFill>
                </a:rPr>
                <a:t>v</a:t>
              </a:r>
              <a:endParaRPr lang="en-US" altLang="en-US" sz="1600" b="1" i="0">
                <a:solidFill>
                  <a:srgbClr val="6600CC"/>
                </a:solidFill>
              </a:endParaRPr>
            </a:p>
          </p:txBody>
        </p:sp>
        <p:sp>
          <p:nvSpPr>
            <p:cNvPr id="31767" name="Line 20"/>
            <p:cNvSpPr>
              <a:spLocks noChangeShapeType="1"/>
            </p:cNvSpPr>
            <p:nvPr/>
          </p:nvSpPr>
          <p:spPr bwMode="auto">
            <a:xfrm rot="2845372" flipH="1" flipV="1">
              <a:off x="3040" y="2490"/>
              <a:ext cx="408" cy="3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8" name="Line 21"/>
            <p:cNvSpPr>
              <a:spLocks noChangeShapeType="1"/>
            </p:cNvSpPr>
            <p:nvPr/>
          </p:nvSpPr>
          <p:spPr bwMode="auto">
            <a:xfrm rot="4984274" flipV="1">
              <a:off x="3402" y="2772"/>
              <a:ext cx="45" cy="363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9" name="Line 22"/>
            <p:cNvSpPr>
              <a:spLocks noChangeShapeType="1"/>
            </p:cNvSpPr>
            <p:nvPr/>
          </p:nvSpPr>
          <p:spPr bwMode="auto">
            <a:xfrm rot="6862526">
              <a:off x="2746" y="2955"/>
              <a:ext cx="512" cy="318"/>
            </a:xfrm>
            <a:prstGeom prst="line">
              <a:avLst/>
            </a:prstGeom>
            <a:noFill/>
            <a:ln w="38100">
              <a:solidFill>
                <a:srgbClr val="66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16463" y="3521075"/>
            <a:ext cx="1749425" cy="1203325"/>
            <a:chOff x="4105" y="1298"/>
            <a:chExt cx="1102" cy="758"/>
          </a:xfrm>
        </p:grpSpPr>
        <p:sp>
          <p:nvSpPr>
            <p:cNvPr id="31759" name="Text Box 24"/>
            <p:cNvSpPr txBox="1">
              <a:spLocks noChangeArrowheads="1"/>
            </p:cNvSpPr>
            <p:nvPr/>
          </p:nvSpPr>
          <p:spPr bwMode="auto">
            <a:xfrm>
              <a:off x="4313" y="1474"/>
              <a:ext cx="3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chemeClr val="tx1"/>
                  </a:solidFill>
                </a:rPr>
                <a:t>x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v</a:t>
              </a:r>
              <a:endParaRPr lang="en-US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1760" name="Text Box 25"/>
            <p:cNvSpPr txBox="1">
              <a:spLocks noChangeArrowheads="1"/>
            </p:cNvSpPr>
            <p:nvPr/>
          </p:nvSpPr>
          <p:spPr bwMode="auto">
            <a:xfrm>
              <a:off x="4150" y="1298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chemeClr val="tx1"/>
                  </a:solidFill>
                </a:rPr>
                <a:t>y</a:t>
              </a:r>
              <a:r>
                <a:rPr lang="tr-TR" altLang="en-US" sz="1600" b="1" baseline="-25000">
                  <a:solidFill>
                    <a:schemeClr val="tx1"/>
                  </a:solidFill>
                </a:rPr>
                <a:t>v</a:t>
              </a:r>
              <a:endParaRPr lang="en-US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31761" name="Line 26"/>
            <p:cNvSpPr>
              <a:spLocks noChangeShapeType="1"/>
            </p:cNvSpPr>
            <p:nvPr/>
          </p:nvSpPr>
          <p:spPr bwMode="auto">
            <a:xfrm rot="1876940" flipH="1" flipV="1">
              <a:off x="4105" y="1616"/>
              <a:ext cx="408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2" name="Line 27"/>
            <p:cNvSpPr>
              <a:spLocks noChangeShapeType="1"/>
            </p:cNvSpPr>
            <p:nvPr/>
          </p:nvSpPr>
          <p:spPr bwMode="auto">
            <a:xfrm flipV="1">
              <a:off x="4390" y="1693"/>
              <a:ext cx="45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3" name="Line 28"/>
            <p:cNvSpPr>
              <a:spLocks noChangeShapeType="1"/>
            </p:cNvSpPr>
            <p:nvPr/>
          </p:nvSpPr>
          <p:spPr bwMode="auto">
            <a:xfrm flipV="1">
              <a:off x="4390" y="1781"/>
              <a:ext cx="499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4" name="Text Box 29"/>
            <p:cNvSpPr txBox="1">
              <a:spLocks noChangeArrowheads="1"/>
            </p:cNvSpPr>
            <p:nvPr/>
          </p:nvSpPr>
          <p:spPr bwMode="auto">
            <a:xfrm>
              <a:off x="4844" y="1616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 i="0">
                  <a:solidFill>
                    <a:schemeClr val="tx1"/>
                  </a:solidFill>
                </a:rPr>
                <a:t>z</a:t>
              </a:r>
              <a:r>
                <a:rPr lang="tr-TR" altLang="en-US" sz="1600" b="1" i="0" baseline="-25000">
                  <a:solidFill>
                    <a:schemeClr val="tx1"/>
                  </a:solidFill>
                </a:rPr>
                <a:t>v</a:t>
              </a:r>
              <a:endParaRPr lang="en-US" altLang="en-US" sz="1600" b="1" i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98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</a:t>
            </a:r>
            <a:endParaRPr lang="en-US" sz="3200" b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7" name="Rectangle 4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3113171" cy="4351338"/>
              </a:xfrm>
            </p:spPr>
            <p:txBody>
              <a:bodyPr>
                <a:normAutofit/>
              </a:bodyPr>
              <a:lstStyle/>
              <a:p>
                <a:pPr marL="9525" indent="11113" eaLnBrk="1" hangingPunct="1">
                  <a:lnSpc>
                    <a:spcPct val="150000"/>
                  </a:lnSpc>
                  <a:buFontTx/>
                  <a:buNone/>
                </a:pPr>
                <a:r>
                  <a:rPr lang="tr-TR" altLang="en-US" dirty="0" smtClean="0"/>
                  <a:t>If the view reference point is specified at word position </a:t>
                </a:r>
                <a14:m>
                  <m:oMath xmlns:m="http://schemas.openxmlformats.org/officeDocument/2006/math">
                    <m:r>
                      <a:rPr lang="tr-TR" alt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tr-TR" alt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tr-TR" alt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tr-TR" alt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tr-TR" altLang="en-US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altLang="en-US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tr-TR" alt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tr-TR" alt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altLang="en-US" dirty="0"/>
                  <a:t>, this point is translated to the world origin with the translation matrix </a:t>
                </a:r>
                <a14:m>
                  <m:oMath xmlns:m="http://schemas.openxmlformats.org/officeDocument/2006/math">
                    <m:r>
                      <a:rPr lang="tr-TR" alt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tr-TR" altLang="en-US" dirty="0"/>
                  <a:t>.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3077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3113171" cy="4351338"/>
              </a:xfrm>
              <a:blipFill rotWithShape="0">
                <a:blip r:embed="rId3"/>
                <a:stretch>
                  <a:fillRect l="-1566" r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19"/>
          <p:cNvGraphicFramePr>
            <a:graphicFrameLocks noChangeAspect="1"/>
          </p:cNvGraphicFramePr>
          <p:nvPr/>
        </p:nvGraphicFramePr>
        <p:xfrm>
          <a:off x="4313238" y="2427288"/>
          <a:ext cx="3697287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4" imgW="4927320" imgH="3454200" progId="Equation.3">
                  <p:embed/>
                </p:oleObj>
              </mc:Choice>
              <mc:Fallback>
                <p:oleObj name="Equation" r:id="rId4" imgW="4927320" imgH="345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2427288"/>
                        <a:ext cx="3697287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001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</a:t>
            </a:r>
            <a:endParaRPr lang="en-US" sz="3200" b="1" smtClean="0"/>
          </a:p>
        </p:txBody>
      </p:sp>
      <p:sp>
        <p:nvSpPr>
          <p:cNvPr id="4101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2631908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tr-TR" altLang="en-US" dirty="0"/>
              <a:t>The rotation sequence requires 3 coordinate-axis transformation depending on the direction of N. </a:t>
            </a:r>
            <a:endParaRPr lang="en-US" altLang="en-US" dirty="0" smtClean="0"/>
          </a:p>
          <a:p>
            <a:pPr eaLnBrk="1" hangingPunct="1"/>
            <a:endParaRPr lang="tr-TR" altLang="en-US" dirty="0"/>
          </a:p>
          <a:p>
            <a:pPr eaLnBrk="1" hangingPunct="1"/>
            <a:r>
              <a:rPr lang="tr-TR" altLang="en-US" dirty="0"/>
              <a:t>First we rotate around xw-axis to bring zv into the xw -zw plane.</a:t>
            </a:r>
            <a:endParaRPr lang="en-US" altLang="en-US" dirty="0"/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3419475" y="2133600"/>
          <a:ext cx="554355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9232560" imgH="4546440" progId="Equation.3">
                  <p:embed/>
                </p:oleObj>
              </mc:Choice>
              <mc:Fallback>
                <p:oleObj name="Equation" r:id="rId3" imgW="9232560" imgH="4546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133600"/>
                        <a:ext cx="5543550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48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the students will be able to</a:t>
            </a:r>
          </a:p>
          <a:p>
            <a:endParaRPr lang="en-US" dirty="0"/>
          </a:p>
          <a:p>
            <a:pPr lvl="1"/>
            <a:r>
              <a:rPr lang="en-US" dirty="0" smtClean="0"/>
              <a:t> Explain the issues with Sutherland-Hodgeman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Explain generalized polygon clipping technique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2034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</a:t>
            </a:r>
            <a:endParaRPr lang="en-US" sz="3200" b="1" smtClean="0"/>
          </a:p>
        </p:txBody>
      </p:sp>
      <p:sp>
        <p:nvSpPr>
          <p:cNvPr id="512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6263" y="2133600"/>
            <a:ext cx="2411412" cy="3671888"/>
          </a:xfrm>
        </p:spPr>
        <p:txBody>
          <a:bodyPr>
            <a:normAutofit/>
          </a:bodyPr>
          <a:lstStyle/>
          <a:p>
            <a:pPr marL="9525" indent="11113" eaLnBrk="1" hangingPunct="1">
              <a:lnSpc>
                <a:spcPct val="150000"/>
              </a:lnSpc>
              <a:buFontTx/>
              <a:buNone/>
            </a:pPr>
            <a:r>
              <a:rPr lang="tr-TR" altLang="en-US" dirty="0"/>
              <a:t>Then, we rotate around the world yw axis to align the zw and zv axes.</a:t>
            </a:r>
            <a:endParaRPr lang="en-US" altLang="en-US" dirty="0"/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3275013" y="2209800"/>
          <a:ext cx="5400675" cy="244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3886200" imgH="1752480" progId="Equation.3">
                  <p:embed/>
                </p:oleObj>
              </mc:Choice>
              <mc:Fallback>
                <p:oleObj name="Equation" r:id="rId3" imgW="3886200" imgH="1752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2209800"/>
                        <a:ext cx="5400675" cy="244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10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</a:t>
            </a:r>
            <a:endParaRPr lang="en-US" sz="3200" b="1" smtClean="0"/>
          </a:p>
        </p:txBody>
      </p:sp>
      <p:sp>
        <p:nvSpPr>
          <p:cNvPr id="614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7700" y="1989138"/>
            <a:ext cx="2555875" cy="3887787"/>
          </a:xfrm>
        </p:spPr>
        <p:txBody>
          <a:bodyPr>
            <a:normAutofit/>
          </a:bodyPr>
          <a:lstStyle/>
          <a:p>
            <a:pPr marL="9525" indent="11113" eaLnBrk="1" hangingPunct="1">
              <a:lnSpc>
                <a:spcPct val="150000"/>
              </a:lnSpc>
              <a:buFontTx/>
              <a:buNone/>
            </a:pPr>
            <a:r>
              <a:rPr lang="tr-TR" altLang="en-US" dirty="0"/>
              <a:t>The final rotation is about the world zw axis to align the yw and yv axes.</a:t>
            </a:r>
            <a:endParaRPr lang="en-US" altLang="en-US" dirty="0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4067175" y="2205038"/>
          <a:ext cx="48260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3809880" imgH="1752480" progId="Equation.3">
                  <p:embed/>
                </p:oleObj>
              </mc:Choice>
              <mc:Fallback>
                <p:oleObj name="Equation" r:id="rId3" imgW="3809880" imgH="1752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05038"/>
                        <a:ext cx="482600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</a:t>
            </a:r>
            <a:endParaRPr lang="en-US" sz="3200" b="1" smtClean="0"/>
          </a:p>
        </p:txBody>
      </p:sp>
      <p:sp>
        <p:nvSpPr>
          <p:cNvPr id="7173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11113" eaLnBrk="1" hangingPunct="1">
              <a:lnSpc>
                <a:spcPct val="200000"/>
              </a:lnSpc>
              <a:buFontTx/>
              <a:buNone/>
            </a:pPr>
            <a:r>
              <a:rPr lang="tr-TR" altLang="en-US" dirty="0"/>
              <a:t>The complete transformation from world to viewing coordinate transformation matrix is obtaine as the matrix product</a:t>
            </a:r>
            <a:endParaRPr lang="en-US" altLang="en-US" dirty="0"/>
          </a:p>
        </p:txBody>
      </p:sp>
      <p:graphicFrame>
        <p:nvGraphicFramePr>
          <p:cNvPr id="71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309047"/>
              </p:ext>
            </p:extLst>
          </p:nvPr>
        </p:nvGraphicFramePr>
        <p:xfrm>
          <a:off x="1643397" y="3487237"/>
          <a:ext cx="53022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7391160" imgH="965160" progId="Equation.3">
                  <p:embed/>
                </p:oleObj>
              </mc:Choice>
              <mc:Fallback>
                <p:oleObj name="Equation" r:id="rId3" imgW="73911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397" y="3487237"/>
                        <a:ext cx="53022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25281" y="4778065"/>
            <a:ext cx="5293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6600"/>
                </a:solidFill>
              </a:rPr>
              <a:t>What if the rotation angles are not given ?</a:t>
            </a:r>
            <a:endParaRPr lang="en-US" sz="20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6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Coordinates:  </a:t>
            </a:r>
            <a:r>
              <a:rPr lang="tr-TR" sz="3200" b="1" smtClean="0">
                <a:solidFill>
                  <a:srgbClr val="FF3300"/>
                </a:solidFill>
              </a:rPr>
              <a:t>An Example For 2d System</a:t>
            </a:r>
            <a:endParaRPr lang="en-US" sz="3200" b="1" smtClean="0">
              <a:solidFill>
                <a:srgbClr val="FF3300"/>
              </a:solidFill>
            </a:endParaRP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4159250" y="2170113"/>
          <a:ext cx="182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368280" imgH="863280" progId="Equation.3">
                  <p:embed/>
                </p:oleObj>
              </mc:Choice>
              <mc:Fallback>
                <p:oleObj name="Equation" r:id="rId3" imgW="3682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170113"/>
                        <a:ext cx="182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12"/>
          <p:cNvSpPr>
            <a:spLocks noChangeArrowheads="1"/>
          </p:cNvSpPr>
          <p:nvPr/>
        </p:nvSpPr>
        <p:spPr bwMode="auto">
          <a:xfrm>
            <a:off x="1187450" y="184467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lvl="3" eaLnBrk="1" hangingPunct="1">
              <a:spcBef>
                <a:spcPct val="20000"/>
              </a:spcBef>
            </a:pPr>
            <a:endParaRPr lang="tr-TR" altLang="en-US" sz="2000" i="0">
              <a:solidFill>
                <a:srgbClr val="990033"/>
              </a:solidFill>
              <a:cs typeface="Arial" panose="020B0604020202020204" pitchFamily="34" charset="0"/>
            </a:endParaRPr>
          </a:p>
        </p:txBody>
      </p:sp>
      <p:sp>
        <p:nvSpPr>
          <p:cNvPr id="8197" name="Line 13"/>
          <p:cNvSpPr>
            <a:spLocks noChangeShapeType="1"/>
          </p:cNvSpPr>
          <p:nvPr/>
        </p:nvSpPr>
        <p:spPr bwMode="auto">
          <a:xfrm flipV="1">
            <a:off x="2411413" y="2205038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14"/>
          <p:cNvSpPr>
            <a:spLocks noChangeShapeType="1"/>
          </p:cNvSpPr>
          <p:nvPr/>
        </p:nvSpPr>
        <p:spPr bwMode="auto">
          <a:xfrm>
            <a:off x="2124075" y="5013325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Text Box 15"/>
          <p:cNvSpPr txBox="1">
            <a:spLocks noChangeArrowheads="1"/>
          </p:cNvSpPr>
          <p:nvPr/>
        </p:nvSpPr>
        <p:spPr bwMode="auto">
          <a:xfrm>
            <a:off x="2051050" y="206057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990033"/>
                </a:solidFill>
              </a:rPr>
              <a:t>y</a:t>
            </a:r>
            <a:endParaRPr lang="en-US" altLang="en-US" sz="1600" b="1">
              <a:solidFill>
                <a:srgbClr val="990033"/>
              </a:solidFill>
            </a:endParaRPr>
          </a:p>
        </p:txBody>
      </p:sp>
      <p:sp>
        <p:nvSpPr>
          <p:cNvPr id="8200" name="Text Box 16"/>
          <p:cNvSpPr txBox="1">
            <a:spLocks noChangeArrowheads="1"/>
          </p:cNvSpPr>
          <p:nvPr/>
        </p:nvSpPr>
        <p:spPr bwMode="auto">
          <a:xfrm>
            <a:off x="5651500" y="5084763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990033"/>
                </a:solidFill>
              </a:rPr>
              <a:t>x</a:t>
            </a:r>
            <a:endParaRPr lang="en-US" altLang="en-US" sz="1600" b="1">
              <a:solidFill>
                <a:srgbClr val="990033"/>
              </a:solidFill>
            </a:endParaRPr>
          </a:p>
        </p:txBody>
      </p:sp>
      <p:sp>
        <p:nvSpPr>
          <p:cNvPr id="8201" name="Line 17"/>
          <p:cNvSpPr>
            <a:spLocks noChangeShapeType="1"/>
          </p:cNvSpPr>
          <p:nvPr/>
        </p:nvSpPr>
        <p:spPr bwMode="auto">
          <a:xfrm rot="20089162" flipV="1">
            <a:off x="3830638" y="2708275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Line 18"/>
          <p:cNvSpPr>
            <a:spLocks noChangeShapeType="1"/>
          </p:cNvSpPr>
          <p:nvPr/>
        </p:nvSpPr>
        <p:spPr bwMode="auto">
          <a:xfrm rot="-1504424">
            <a:off x="3627438" y="3530600"/>
            <a:ext cx="18716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Text Box 19"/>
          <p:cNvSpPr txBox="1">
            <a:spLocks noChangeArrowheads="1"/>
          </p:cNvSpPr>
          <p:nvPr/>
        </p:nvSpPr>
        <p:spPr bwMode="auto">
          <a:xfrm rot="-2222659">
            <a:off x="5172075" y="2884488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>
                <a:solidFill>
                  <a:schemeClr val="accent2"/>
                </a:solidFill>
              </a:rPr>
              <a:t>x′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8204" name="Text Box 20"/>
          <p:cNvSpPr txBox="1">
            <a:spLocks noChangeArrowheads="1"/>
          </p:cNvSpPr>
          <p:nvPr/>
        </p:nvSpPr>
        <p:spPr bwMode="auto">
          <a:xfrm rot="-2370830">
            <a:off x="3173413" y="2624138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>
                <a:solidFill>
                  <a:schemeClr val="accent2"/>
                </a:solidFill>
              </a:rPr>
              <a:t>y′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8205" name="Arc 21"/>
          <p:cNvSpPr>
            <a:spLocks/>
          </p:cNvSpPr>
          <p:nvPr/>
        </p:nvSpPr>
        <p:spPr bwMode="auto">
          <a:xfrm rot="18383230" flipV="1">
            <a:off x="4739482" y="3461544"/>
            <a:ext cx="215900" cy="2873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Text Box 22"/>
          <p:cNvSpPr txBox="1">
            <a:spLocks noChangeArrowheads="1"/>
          </p:cNvSpPr>
          <p:nvPr/>
        </p:nvSpPr>
        <p:spPr bwMode="auto">
          <a:xfrm>
            <a:off x="4884738" y="3421063"/>
            <a:ext cx="1127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Θ</a:t>
            </a:r>
            <a:r>
              <a:rPr lang="tr-TR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=30</a:t>
            </a:r>
            <a:r>
              <a:rPr lang="tr-TR" altLang="en-US" sz="1600" b="1" baseline="3000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endParaRPr lang="el-GR" altLang="en-US" sz="1600" b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8207" name="Line 23"/>
          <p:cNvSpPr>
            <a:spLocks noChangeShapeType="1"/>
          </p:cNvSpPr>
          <p:nvPr/>
        </p:nvSpPr>
        <p:spPr bwMode="auto">
          <a:xfrm>
            <a:off x="3995738" y="3789363"/>
            <a:ext cx="0" cy="1368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24"/>
          <p:cNvSpPr>
            <a:spLocks noChangeShapeType="1"/>
          </p:cNvSpPr>
          <p:nvPr/>
        </p:nvSpPr>
        <p:spPr bwMode="auto">
          <a:xfrm flipV="1">
            <a:off x="2411413" y="3789363"/>
            <a:ext cx="2665412" cy="285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Text Box 28"/>
          <p:cNvSpPr txBox="1">
            <a:spLocks noChangeArrowheads="1"/>
          </p:cNvSpPr>
          <p:nvPr/>
        </p:nvSpPr>
        <p:spPr bwMode="auto">
          <a:xfrm>
            <a:off x="2268538" y="5013325"/>
            <a:ext cx="4751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/>
              <a:t>0            2            4            6                                      </a:t>
            </a:r>
            <a:endParaRPr lang="en-US" altLang="en-US" sz="2400" b="1" baseline="-25000"/>
          </a:p>
        </p:txBody>
      </p:sp>
      <p:sp>
        <p:nvSpPr>
          <p:cNvPr id="8210" name="Text Box 30"/>
          <p:cNvSpPr txBox="1">
            <a:spLocks noChangeArrowheads="1"/>
          </p:cNvSpPr>
          <p:nvPr/>
        </p:nvSpPr>
        <p:spPr bwMode="auto">
          <a:xfrm rot="-5400000">
            <a:off x="299244" y="3259932"/>
            <a:ext cx="3455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/>
              <a:t>0            2            4            6                                      </a:t>
            </a:r>
            <a:endParaRPr lang="en-US" altLang="en-US" sz="2400" b="1" baseline="-25000"/>
          </a:p>
        </p:txBody>
      </p:sp>
      <p:sp>
        <p:nvSpPr>
          <p:cNvPr id="8211" name="Line 33"/>
          <p:cNvSpPr>
            <a:spLocks noChangeShapeType="1"/>
          </p:cNvSpPr>
          <p:nvPr/>
        </p:nvSpPr>
        <p:spPr bwMode="auto">
          <a:xfrm>
            <a:off x="3203575" y="4897438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34"/>
          <p:cNvSpPr>
            <a:spLocks noChangeShapeType="1"/>
          </p:cNvSpPr>
          <p:nvPr/>
        </p:nvSpPr>
        <p:spPr bwMode="auto">
          <a:xfrm>
            <a:off x="3995738" y="4897438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35"/>
          <p:cNvSpPr>
            <a:spLocks noChangeShapeType="1"/>
          </p:cNvSpPr>
          <p:nvPr/>
        </p:nvSpPr>
        <p:spPr bwMode="auto">
          <a:xfrm>
            <a:off x="4816475" y="4897438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36"/>
          <p:cNvSpPr>
            <a:spLocks noChangeShapeType="1"/>
          </p:cNvSpPr>
          <p:nvPr/>
        </p:nvSpPr>
        <p:spPr bwMode="auto">
          <a:xfrm rot="-5400000">
            <a:off x="2405063" y="4113213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Line 37"/>
          <p:cNvSpPr>
            <a:spLocks noChangeShapeType="1"/>
          </p:cNvSpPr>
          <p:nvPr/>
        </p:nvSpPr>
        <p:spPr bwMode="auto">
          <a:xfrm rot="-5400000">
            <a:off x="2405063" y="3321050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Line 38"/>
          <p:cNvSpPr>
            <a:spLocks noChangeShapeType="1"/>
          </p:cNvSpPr>
          <p:nvPr/>
        </p:nvSpPr>
        <p:spPr bwMode="auto">
          <a:xfrm rot="-5400000">
            <a:off x="2405063" y="2514600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7" name="Line 42"/>
          <p:cNvSpPr>
            <a:spLocks noChangeShapeType="1"/>
          </p:cNvSpPr>
          <p:nvPr/>
        </p:nvSpPr>
        <p:spPr bwMode="auto">
          <a:xfrm rot="19643203" flipV="1">
            <a:off x="4719638" y="3370263"/>
            <a:ext cx="11112" cy="1476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8" name="Line 48"/>
          <p:cNvSpPr>
            <a:spLocks noChangeShapeType="1"/>
          </p:cNvSpPr>
          <p:nvPr/>
        </p:nvSpPr>
        <p:spPr bwMode="auto">
          <a:xfrm rot="1153840" flipV="1">
            <a:off x="3614738" y="3052763"/>
            <a:ext cx="73025" cy="73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Text Box 57"/>
          <p:cNvSpPr txBox="1">
            <a:spLocks noChangeArrowheads="1"/>
          </p:cNvSpPr>
          <p:nvPr/>
        </p:nvSpPr>
        <p:spPr bwMode="auto">
          <a:xfrm rot="-2903406">
            <a:off x="3056731" y="2478882"/>
            <a:ext cx="158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>
                <a:solidFill>
                  <a:schemeClr val="accent2"/>
                </a:solidFill>
              </a:rPr>
              <a:t>2</a:t>
            </a:r>
            <a:endParaRPr lang="en-US" altLang="en-US" sz="3200" b="1" baseline="-25000">
              <a:solidFill>
                <a:schemeClr val="accent2"/>
              </a:solidFill>
            </a:endParaRPr>
          </a:p>
        </p:txBody>
      </p:sp>
      <p:sp>
        <p:nvSpPr>
          <p:cNvPr id="8220" name="Text Box 58"/>
          <p:cNvSpPr txBox="1">
            <a:spLocks noChangeArrowheads="1"/>
          </p:cNvSpPr>
          <p:nvPr/>
        </p:nvSpPr>
        <p:spPr bwMode="auto">
          <a:xfrm rot="-1503743">
            <a:off x="4500563" y="3141663"/>
            <a:ext cx="158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>
                <a:solidFill>
                  <a:schemeClr val="accent2"/>
                </a:solidFill>
              </a:rPr>
              <a:t>2</a:t>
            </a:r>
            <a:endParaRPr lang="en-US" altLang="en-US" sz="2400" b="1" baseline="-25000">
              <a:solidFill>
                <a:schemeClr val="accent2"/>
              </a:solidFill>
            </a:endParaRPr>
          </a:p>
        </p:txBody>
      </p:sp>
      <p:sp>
        <p:nvSpPr>
          <p:cNvPr id="8221" name="Text Box 59"/>
          <p:cNvSpPr txBox="1">
            <a:spLocks noChangeArrowheads="1"/>
          </p:cNvSpPr>
          <p:nvPr/>
        </p:nvSpPr>
        <p:spPr bwMode="auto">
          <a:xfrm>
            <a:off x="3995738" y="2557463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/>
              <a:t>P=(5,5)</a:t>
            </a:r>
            <a:endParaRPr lang="en-US" altLang="en-US" b="1"/>
          </a:p>
        </p:txBody>
      </p:sp>
      <p:sp>
        <p:nvSpPr>
          <p:cNvPr id="8222" name="Rectangle 60"/>
          <p:cNvSpPr>
            <a:spLocks noChangeArrowheads="1"/>
          </p:cNvSpPr>
          <p:nvPr/>
        </p:nvSpPr>
        <p:spPr bwMode="auto">
          <a:xfrm>
            <a:off x="3132138" y="3835400"/>
            <a:ext cx="104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/>
              <a:t>P</a:t>
            </a:r>
            <a:r>
              <a:rPr lang="tr-TR" altLang="en-US" b="1" baseline="-25000"/>
              <a:t>0</a:t>
            </a:r>
            <a:r>
              <a:rPr lang="tr-TR" altLang="en-US" b="1"/>
              <a:t>=(4,3</a:t>
            </a:r>
            <a:r>
              <a:rPr lang="tr-TR" altLang="en-US" sz="2400" b="1"/>
              <a:t>)</a:t>
            </a:r>
            <a:endParaRPr lang="en-US" altLang="en-US" sz="2400" b="1" baseline="-25000"/>
          </a:p>
        </p:txBody>
      </p:sp>
      <p:sp>
        <p:nvSpPr>
          <p:cNvPr id="8223" name="Oval 61"/>
          <p:cNvSpPr>
            <a:spLocks noChangeArrowheads="1"/>
          </p:cNvSpPr>
          <p:nvPr/>
        </p:nvSpPr>
        <p:spPr bwMode="auto">
          <a:xfrm>
            <a:off x="4356100" y="2924175"/>
            <a:ext cx="73025" cy="730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4" name="Oval 62"/>
          <p:cNvSpPr>
            <a:spLocks noChangeArrowheads="1"/>
          </p:cNvSpPr>
          <p:nvPr/>
        </p:nvSpPr>
        <p:spPr bwMode="auto">
          <a:xfrm>
            <a:off x="3951288" y="3759200"/>
            <a:ext cx="73025" cy="730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25" name="Line 63"/>
          <p:cNvSpPr>
            <a:spLocks noChangeShapeType="1"/>
          </p:cNvSpPr>
          <p:nvPr/>
        </p:nvSpPr>
        <p:spPr bwMode="auto">
          <a:xfrm flipH="1">
            <a:off x="2436813" y="2949575"/>
            <a:ext cx="1944687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6" name="Line 64"/>
          <p:cNvSpPr>
            <a:spLocks noChangeShapeType="1"/>
          </p:cNvSpPr>
          <p:nvPr/>
        </p:nvSpPr>
        <p:spPr bwMode="auto">
          <a:xfrm>
            <a:off x="4389438" y="2949575"/>
            <a:ext cx="0" cy="20891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7" name="Line 65"/>
          <p:cNvSpPr>
            <a:spLocks noChangeShapeType="1"/>
          </p:cNvSpPr>
          <p:nvPr/>
        </p:nvSpPr>
        <p:spPr bwMode="auto">
          <a:xfrm rot="397024">
            <a:off x="4356100" y="2997200"/>
            <a:ext cx="288925" cy="503238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8" name="Line 66"/>
          <p:cNvSpPr>
            <a:spLocks noChangeShapeType="1"/>
          </p:cNvSpPr>
          <p:nvPr/>
        </p:nvSpPr>
        <p:spPr bwMode="auto">
          <a:xfrm rot="21439203" flipH="1">
            <a:off x="3746500" y="2974975"/>
            <a:ext cx="647700" cy="288925"/>
          </a:xfrm>
          <a:prstGeom prst="line">
            <a:avLst/>
          </a:prstGeom>
          <a:noFill/>
          <a:ln w="127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6715125" y="2530475"/>
          <a:ext cx="182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368280" imgH="863280" progId="Equation.3">
                  <p:embed/>
                </p:oleObj>
              </mc:Choice>
              <mc:Fallback>
                <p:oleObj name="Equation" r:id="rId3" imgW="3682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2530475"/>
                        <a:ext cx="182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Line 6"/>
          <p:cNvSpPr>
            <a:spLocks noChangeShapeType="1"/>
          </p:cNvSpPr>
          <p:nvPr/>
        </p:nvSpPr>
        <p:spPr bwMode="auto">
          <a:xfrm flipV="1">
            <a:off x="4967288" y="2565400"/>
            <a:ext cx="0" cy="295275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7"/>
          <p:cNvSpPr>
            <a:spLocks noChangeShapeType="1"/>
          </p:cNvSpPr>
          <p:nvPr/>
        </p:nvSpPr>
        <p:spPr bwMode="auto">
          <a:xfrm>
            <a:off x="4679950" y="5373688"/>
            <a:ext cx="403225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4606925" y="242093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990033"/>
                </a:solidFill>
              </a:rPr>
              <a:t>y</a:t>
            </a:r>
            <a:endParaRPr lang="en-US" altLang="en-US" sz="1600" b="1">
              <a:solidFill>
                <a:srgbClr val="990033"/>
              </a:solidFill>
            </a:endParaRP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8207375" y="54451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990033"/>
                </a:solidFill>
              </a:rPr>
              <a:t>x</a:t>
            </a:r>
            <a:endParaRPr lang="en-US" altLang="en-US" sz="1600" b="1">
              <a:solidFill>
                <a:srgbClr val="990033"/>
              </a:solidFill>
            </a:endParaRPr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 rot="19485854" flipV="1">
            <a:off x="4760913" y="4291013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 rot="-2109642">
            <a:off x="4545013" y="4999038"/>
            <a:ext cx="18716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2"/>
          <p:cNvSpPr txBox="1">
            <a:spLocks noChangeArrowheads="1"/>
          </p:cNvSpPr>
          <p:nvPr/>
        </p:nvSpPr>
        <p:spPr bwMode="auto">
          <a:xfrm rot="-2222659">
            <a:off x="5940425" y="429895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>
                <a:solidFill>
                  <a:schemeClr val="accent2"/>
                </a:solidFill>
              </a:rPr>
              <a:t>x′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 rot="-2370830">
            <a:off x="4068763" y="445770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>
                <a:solidFill>
                  <a:schemeClr val="accent2"/>
                </a:solidFill>
              </a:rPr>
              <a:t>y′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9229" name="Arc 14"/>
          <p:cNvSpPr>
            <a:spLocks/>
          </p:cNvSpPr>
          <p:nvPr/>
        </p:nvSpPr>
        <p:spPr bwMode="auto">
          <a:xfrm rot="18354413" flipV="1">
            <a:off x="5390357" y="5044281"/>
            <a:ext cx="215900" cy="2873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5192713" y="5359400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Θ</a:t>
            </a:r>
            <a:r>
              <a:rPr lang="tr-TR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=30</a:t>
            </a:r>
            <a:r>
              <a:rPr lang="tr-TR" altLang="en-US" sz="1600" b="1" baseline="3000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endParaRPr lang="el-GR" altLang="en-US" sz="1600" b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9231" name="Text Box 18"/>
          <p:cNvSpPr txBox="1">
            <a:spLocks noChangeArrowheads="1"/>
          </p:cNvSpPr>
          <p:nvPr/>
        </p:nvSpPr>
        <p:spPr bwMode="auto">
          <a:xfrm>
            <a:off x="4900613" y="5405438"/>
            <a:ext cx="3775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/>
              <a:t>             2            4            6                                      </a:t>
            </a:r>
            <a:endParaRPr lang="en-US" altLang="en-US" sz="2400" b="1" baseline="-25000"/>
          </a:p>
        </p:txBody>
      </p:sp>
      <p:sp>
        <p:nvSpPr>
          <p:cNvPr id="9232" name="Text Box 19"/>
          <p:cNvSpPr txBox="1">
            <a:spLocks noChangeArrowheads="1"/>
          </p:cNvSpPr>
          <p:nvPr/>
        </p:nvSpPr>
        <p:spPr bwMode="auto">
          <a:xfrm rot="-5400000">
            <a:off x="2855119" y="3620294"/>
            <a:ext cx="345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/>
              <a:t>0            2            4            6                                      </a:t>
            </a:r>
            <a:endParaRPr lang="en-US" altLang="en-US" sz="2400" b="1" baseline="-25000"/>
          </a:p>
        </p:txBody>
      </p:sp>
      <p:sp>
        <p:nvSpPr>
          <p:cNvPr id="9233" name="Line 20"/>
          <p:cNvSpPr>
            <a:spLocks noChangeShapeType="1"/>
          </p:cNvSpPr>
          <p:nvPr/>
        </p:nvSpPr>
        <p:spPr bwMode="auto">
          <a:xfrm>
            <a:off x="5724525" y="5229225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21"/>
          <p:cNvSpPr>
            <a:spLocks noChangeShapeType="1"/>
          </p:cNvSpPr>
          <p:nvPr/>
        </p:nvSpPr>
        <p:spPr bwMode="auto">
          <a:xfrm>
            <a:off x="6551613" y="5257800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2"/>
          <p:cNvSpPr>
            <a:spLocks noChangeShapeType="1"/>
          </p:cNvSpPr>
          <p:nvPr/>
        </p:nvSpPr>
        <p:spPr bwMode="auto">
          <a:xfrm>
            <a:off x="7372350" y="5257800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Line 23"/>
          <p:cNvSpPr>
            <a:spLocks noChangeShapeType="1"/>
          </p:cNvSpPr>
          <p:nvPr/>
        </p:nvSpPr>
        <p:spPr bwMode="auto">
          <a:xfrm rot="-5400000">
            <a:off x="4960938" y="4473575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4"/>
          <p:cNvSpPr>
            <a:spLocks noChangeShapeType="1"/>
          </p:cNvSpPr>
          <p:nvPr/>
        </p:nvSpPr>
        <p:spPr bwMode="auto">
          <a:xfrm rot="-5400000">
            <a:off x="4960938" y="3681413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5"/>
          <p:cNvSpPr>
            <a:spLocks noChangeShapeType="1"/>
          </p:cNvSpPr>
          <p:nvPr/>
        </p:nvSpPr>
        <p:spPr bwMode="auto">
          <a:xfrm rot="-5400000">
            <a:off x="4960938" y="2874963"/>
            <a:ext cx="0" cy="21590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6"/>
          <p:cNvSpPr>
            <a:spLocks noChangeShapeType="1"/>
          </p:cNvSpPr>
          <p:nvPr/>
        </p:nvSpPr>
        <p:spPr bwMode="auto">
          <a:xfrm rot="19425274" flipV="1">
            <a:off x="5749925" y="4746625"/>
            <a:ext cx="11113" cy="1476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7"/>
          <p:cNvSpPr>
            <a:spLocks noChangeShapeType="1"/>
          </p:cNvSpPr>
          <p:nvPr/>
        </p:nvSpPr>
        <p:spPr bwMode="auto">
          <a:xfrm flipV="1">
            <a:off x="4616450" y="4854575"/>
            <a:ext cx="73025" cy="73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8"/>
          <p:cNvSpPr>
            <a:spLocks noChangeShapeType="1"/>
          </p:cNvSpPr>
          <p:nvPr/>
        </p:nvSpPr>
        <p:spPr bwMode="auto">
          <a:xfrm flipV="1">
            <a:off x="4759325" y="4551363"/>
            <a:ext cx="649288" cy="4619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29"/>
          <p:cNvSpPr>
            <a:spLocks noChangeShapeType="1"/>
          </p:cNvSpPr>
          <p:nvPr/>
        </p:nvSpPr>
        <p:spPr bwMode="auto">
          <a:xfrm flipH="1" flipV="1">
            <a:off x="5395913" y="4551363"/>
            <a:ext cx="255587" cy="31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30"/>
          <p:cNvSpPr txBox="1">
            <a:spLocks noChangeArrowheads="1"/>
          </p:cNvSpPr>
          <p:nvPr/>
        </p:nvSpPr>
        <p:spPr bwMode="auto">
          <a:xfrm rot="-2903406">
            <a:off x="4077494" y="4267994"/>
            <a:ext cx="158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>
                <a:solidFill>
                  <a:schemeClr val="accent2"/>
                </a:solidFill>
              </a:rPr>
              <a:t>2</a:t>
            </a:r>
            <a:endParaRPr lang="en-US" altLang="en-US" sz="2400" b="1" baseline="-25000">
              <a:solidFill>
                <a:schemeClr val="accent2"/>
              </a:solidFill>
            </a:endParaRPr>
          </a:p>
        </p:txBody>
      </p:sp>
      <p:sp>
        <p:nvSpPr>
          <p:cNvPr id="9244" name="Text Box 31"/>
          <p:cNvSpPr txBox="1">
            <a:spLocks noChangeArrowheads="1"/>
          </p:cNvSpPr>
          <p:nvPr/>
        </p:nvSpPr>
        <p:spPr bwMode="auto">
          <a:xfrm rot="-2184606">
            <a:off x="5529263" y="4370388"/>
            <a:ext cx="1582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>
                <a:solidFill>
                  <a:schemeClr val="accent2"/>
                </a:solidFill>
              </a:rPr>
              <a:t>2</a:t>
            </a:r>
            <a:endParaRPr lang="en-US" altLang="en-US" sz="2400" b="1" baseline="-25000">
              <a:solidFill>
                <a:schemeClr val="accent2"/>
              </a:solidFill>
            </a:endParaRPr>
          </a:p>
        </p:txBody>
      </p:sp>
      <p:sp>
        <p:nvSpPr>
          <p:cNvPr id="9245" name="Text Box 32"/>
          <p:cNvSpPr txBox="1">
            <a:spLocks noChangeArrowheads="1"/>
          </p:cNvSpPr>
          <p:nvPr/>
        </p:nvSpPr>
        <p:spPr bwMode="auto">
          <a:xfrm>
            <a:off x="5262563" y="414178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/>
              <a:t>P</a:t>
            </a:r>
            <a:endParaRPr lang="en-US" altLang="en-US" b="1"/>
          </a:p>
        </p:txBody>
      </p:sp>
      <p:sp>
        <p:nvSpPr>
          <p:cNvPr id="9246" name="Rectangle 33"/>
          <p:cNvSpPr>
            <a:spLocks noChangeArrowheads="1"/>
          </p:cNvSpPr>
          <p:nvPr/>
        </p:nvSpPr>
        <p:spPr bwMode="auto">
          <a:xfrm>
            <a:off x="4770438" y="5478463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/>
              <a:t>P</a:t>
            </a:r>
            <a:r>
              <a:rPr lang="tr-TR" altLang="en-US" b="1" baseline="-25000"/>
              <a:t>0</a:t>
            </a:r>
            <a:endParaRPr lang="en-US" altLang="en-US" sz="2400" b="1" baseline="-25000"/>
          </a:p>
        </p:txBody>
      </p:sp>
      <p:sp>
        <p:nvSpPr>
          <p:cNvPr id="9247" name="Oval 34"/>
          <p:cNvSpPr>
            <a:spLocks noChangeArrowheads="1"/>
          </p:cNvSpPr>
          <p:nvPr/>
        </p:nvSpPr>
        <p:spPr bwMode="auto">
          <a:xfrm>
            <a:off x="5337175" y="4494213"/>
            <a:ext cx="73025" cy="730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8" name="Oval 35"/>
          <p:cNvSpPr>
            <a:spLocks noChangeArrowheads="1"/>
          </p:cNvSpPr>
          <p:nvPr/>
        </p:nvSpPr>
        <p:spPr bwMode="auto">
          <a:xfrm>
            <a:off x="4932363" y="5329238"/>
            <a:ext cx="73025" cy="730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20265" name="Rectangle 4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Coordinates:  </a:t>
            </a:r>
            <a:r>
              <a:rPr lang="tr-TR" sz="3200" b="1" smtClean="0">
                <a:solidFill>
                  <a:srgbClr val="FF3300"/>
                </a:solidFill>
              </a:rPr>
              <a:t>An Example For 2d System</a:t>
            </a:r>
            <a:endParaRPr lang="en-US" sz="3200" b="1" smtClean="0">
              <a:solidFill>
                <a:srgbClr val="FF3300"/>
              </a:solidFill>
            </a:endParaRPr>
          </a:p>
        </p:txBody>
      </p:sp>
      <p:sp>
        <p:nvSpPr>
          <p:cNvPr id="9249" name="Rectangle 36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40081"/>
            <a:ext cx="78867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 sz="2800" dirty="0" smtClean="0">
                <a:solidFill>
                  <a:srgbClr val="336600"/>
                </a:solidFill>
              </a:rPr>
              <a:t>Translation:</a:t>
            </a:r>
            <a:endParaRPr lang="en-US" altLang="en-US" sz="2800" dirty="0" smtClean="0">
              <a:solidFill>
                <a:srgbClr val="336600"/>
              </a:solidFill>
            </a:endParaRPr>
          </a:p>
        </p:txBody>
      </p:sp>
      <p:graphicFrame>
        <p:nvGraphicFramePr>
          <p:cNvPr id="9219" name="Object 38"/>
          <p:cNvGraphicFramePr>
            <a:graphicFrameLocks noChangeAspect="1"/>
          </p:cNvGraphicFramePr>
          <p:nvPr/>
        </p:nvGraphicFramePr>
        <p:xfrm>
          <a:off x="433388" y="3068638"/>
          <a:ext cx="3059112" cy="283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4940280" imgH="4572000" progId="Equation.3">
                  <p:embed/>
                </p:oleObj>
              </mc:Choice>
              <mc:Fallback>
                <p:oleObj name="Equation" r:id="rId5" imgW="4940280" imgH="457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3068638"/>
                        <a:ext cx="3059112" cy="283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808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93" name="Rectangle 4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Coordinates:  </a:t>
            </a:r>
            <a:r>
              <a:rPr lang="tr-TR" sz="3200" b="1" smtClean="0">
                <a:solidFill>
                  <a:srgbClr val="FF3300"/>
                </a:solidFill>
              </a:rPr>
              <a:t>An Example For 2d System</a:t>
            </a:r>
            <a:endParaRPr lang="en-US" sz="3200" b="1" smtClean="0">
              <a:solidFill>
                <a:srgbClr val="FF3300"/>
              </a:solidFill>
            </a:endParaRPr>
          </a:p>
        </p:txBody>
      </p:sp>
      <p:sp>
        <p:nvSpPr>
          <p:cNvPr id="10245" name="Rectangle 33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866106"/>
            <a:ext cx="788670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 sz="2800" dirty="0" smtClean="0">
                <a:solidFill>
                  <a:srgbClr val="336600"/>
                </a:solidFill>
              </a:rPr>
              <a:t>Rotation</a:t>
            </a:r>
            <a:endParaRPr lang="en-US" altLang="en-US" sz="2800" dirty="0" smtClean="0">
              <a:solidFill>
                <a:srgbClr val="336600"/>
              </a:solidFill>
            </a:endParaRPr>
          </a:p>
        </p:txBody>
      </p:sp>
      <p:sp>
        <p:nvSpPr>
          <p:cNvPr id="10246" name="Text Box 16"/>
          <p:cNvSpPr txBox="1">
            <a:spLocks noChangeArrowheads="1"/>
          </p:cNvSpPr>
          <p:nvPr/>
        </p:nvSpPr>
        <p:spPr bwMode="auto">
          <a:xfrm rot="-5400000">
            <a:off x="2940844" y="3620294"/>
            <a:ext cx="345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/>
              <a:t>0            2            4            6                                      </a:t>
            </a:r>
            <a:endParaRPr lang="en-US" altLang="en-US" sz="2400" b="1" baseline="-25000"/>
          </a:p>
        </p:txBody>
      </p:sp>
      <p:grpSp>
        <p:nvGrpSpPr>
          <p:cNvPr id="10247" name="Group 47"/>
          <p:cNvGrpSpPr>
            <a:grpSpLocks/>
          </p:cNvGrpSpPr>
          <p:nvPr/>
        </p:nvGrpSpPr>
        <p:grpSpPr bwMode="auto">
          <a:xfrm>
            <a:off x="4610100" y="2420938"/>
            <a:ext cx="4211638" cy="3424237"/>
            <a:chOff x="2904" y="1525"/>
            <a:chExt cx="2653" cy="2157"/>
          </a:xfrm>
        </p:grpSpPr>
        <p:graphicFrame>
          <p:nvGraphicFramePr>
            <p:cNvPr id="10243" name="Object 4"/>
            <p:cNvGraphicFramePr>
              <a:graphicFrameLocks noChangeAspect="1"/>
            </p:cNvGraphicFramePr>
            <p:nvPr/>
          </p:nvGraphicFramePr>
          <p:xfrm>
            <a:off x="4254" y="1594"/>
            <a:ext cx="11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Equation" r:id="rId3" imgW="368280" imgH="863280" progId="Equation.3">
                    <p:embed/>
                  </p:oleObj>
                </mc:Choice>
                <mc:Fallback>
                  <p:oleObj name="Equation" r:id="rId3" imgW="368280" imgH="863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1594"/>
                          <a:ext cx="11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Line 5"/>
            <p:cNvSpPr>
              <a:spLocks noChangeShapeType="1"/>
            </p:cNvSpPr>
            <p:nvPr/>
          </p:nvSpPr>
          <p:spPr bwMode="auto">
            <a:xfrm flipV="1">
              <a:off x="3153" y="1616"/>
              <a:ext cx="0" cy="186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6"/>
            <p:cNvSpPr>
              <a:spLocks noChangeShapeType="1"/>
            </p:cNvSpPr>
            <p:nvPr/>
          </p:nvSpPr>
          <p:spPr bwMode="auto">
            <a:xfrm>
              <a:off x="2972" y="3385"/>
              <a:ext cx="2540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Text Box 7"/>
            <p:cNvSpPr txBox="1">
              <a:spLocks noChangeArrowheads="1"/>
            </p:cNvSpPr>
            <p:nvPr/>
          </p:nvSpPr>
          <p:spPr bwMode="auto">
            <a:xfrm>
              <a:off x="2926" y="1525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rgbClr val="990033"/>
                  </a:solidFill>
                </a:rPr>
                <a:t>y</a:t>
              </a:r>
              <a:endParaRPr lang="en-US" altLang="en-US" sz="1600" b="1">
                <a:solidFill>
                  <a:srgbClr val="990033"/>
                </a:solidFill>
              </a:endParaRPr>
            </a:p>
          </p:txBody>
        </p:sp>
        <p:sp>
          <p:nvSpPr>
            <p:cNvPr id="10252" name="Text Box 8"/>
            <p:cNvSpPr txBox="1">
              <a:spLocks noChangeArrowheads="1"/>
            </p:cNvSpPr>
            <p:nvPr/>
          </p:nvSpPr>
          <p:spPr bwMode="auto">
            <a:xfrm>
              <a:off x="5194" y="3430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1600" b="1">
                  <a:solidFill>
                    <a:srgbClr val="990033"/>
                  </a:solidFill>
                </a:rPr>
                <a:t>x</a:t>
              </a:r>
              <a:endParaRPr lang="en-US" altLang="en-US" sz="1600" b="1">
                <a:solidFill>
                  <a:srgbClr val="990033"/>
                </a:solidFill>
              </a:endParaRPr>
            </a:p>
          </p:txBody>
        </p:sp>
        <p:sp>
          <p:nvSpPr>
            <p:cNvPr id="10253" name="Line 9"/>
            <p:cNvSpPr>
              <a:spLocks noChangeShapeType="1"/>
            </p:cNvSpPr>
            <p:nvPr/>
          </p:nvSpPr>
          <p:spPr bwMode="auto">
            <a:xfrm rot="11872" flipV="1">
              <a:off x="3153" y="2660"/>
              <a:ext cx="0" cy="95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Line 10"/>
            <p:cNvSpPr>
              <a:spLocks noChangeShapeType="1"/>
            </p:cNvSpPr>
            <p:nvPr/>
          </p:nvSpPr>
          <p:spPr bwMode="auto">
            <a:xfrm>
              <a:off x="2937" y="3382"/>
              <a:ext cx="117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Text Box 11"/>
            <p:cNvSpPr txBox="1">
              <a:spLocks noChangeArrowheads="1"/>
            </p:cNvSpPr>
            <p:nvPr/>
          </p:nvSpPr>
          <p:spPr bwMode="auto">
            <a:xfrm rot="-147902">
              <a:off x="3766" y="3335"/>
              <a:ext cx="6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>
                  <a:solidFill>
                    <a:schemeClr val="accent2"/>
                  </a:solidFill>
                </a:rPr>
                <a:t>x′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10256" name="Text Box 12"/>
            <p:cNvSpPr txBox="1">
              <a:spLocks noChangeArrowheads="1"/>
            </p:cNvSpPr>
            <p:nvPr/>
          </p:nvSpPr>
          <p:spPr bwMode="auto">
            <a:xfrm>
              <a:off x="2904" y="2619"/>
              <a:ext cx="3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000">
                  <a:solidFill>
                    <a:schemeClr val="accent2"/>
                  </a:solidFill>
                </a:rPr>
                <a:t>y′</a:t>
              </a:r>
              <a:endParaRPr lang="en-US" altLang="en-US" sz="2000">
                <a:solidFill>
                  <a:schemeClr val="accent2"/>
                </a:solidFill>
              </a:endParaRPr>
            </a:p>
          </p:txBody>
        </p:sp>
        <p:sp>
          <p:nvSpPr>
            <p:cNvPr id="10257" name="Text Box 15"/>
            <p:cNvSpPr txBox="1">
              <a:spLocks noChangeArrowheads="1"/>
            </p:cNvSpPr>
            <p:nvPr/>
          </p:nvSpPr>
          <p:spPr bwMode="auto">
            <a:xfrm>
              <a:off x="3108" y="3385"/>
              <a:ext cx="244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sz="2400" b="1" baseline="-25000"/>
                <a:t>             2            4            6                                      </a:t>
              </a:r>
              <a:endParaRPr lang="en-US" altLang="en-US" sz="2400" b="1" baseline="-25000"/>
            </a:p>
          </p:txBody>
        </p:sp>
        <p:sp>
          <p:nvSpPr>
            <p:cNvPr id="10258" name="Line 17"/>
            <p:cNvSpPr>
              <a:spLocks noChangeShapeType="1"/>
            </p:cNvSpPr>
            <p:nvPr/>
          </p:nvSpPr>
          <p:spPr bwMode="auto">
            <a:xfrm>
              <a:off x="3652" y="3312"/>
              <a:ext cx="0" cy="1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>
              <a:off x="4151" y="3312"/>
              <a:ext cx="0" cy="1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>
              <a:off x="4668" y="3312"/>
              <a:ext cx="0" cy="1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 rot="-5400000">
              <a:off x="3149" y="2818"/>
              <a:ext cx="0" cy="1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 rot="-5400000">
              <a:off x="3149" y="2319"/>
              <a:ext cx="0" cy="1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 rot="-5400000">
              <a:off x="3149" y="1811"/>
              <a:ext cx="0" cy="136"/>
            </a:xfrm>
            <a:prstGeom prst="line">
              <a:avLst/>
            </a:prstGeom>
            <a:noFill/>
            <a:ln w="38100">
              <a:solidFill>
                <a:srgbClr val="9966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23"/>
            <p:cNvSpPr>
              <a:spLocks noChangeShapeType="1"/>
            </p:cNvSpPr>
            <p:nvPr/>
          </p:nvSpPr>
          <p:spPr bwMode="auto">
            <a:xfrm rot="20403943" flipV="1">
              <a:off x="3630" y="3328"/>
              <a:ext cx="38" cy="10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9"/>
            <p:cNvSpPr txBox="1">
              <a:spLocks noChangeArrowheads="1"/>
            </p:cNvSpPr>
            <p:nvPr/>
          </p:nvSpPr>
          <p:spPr bwMode="auto">
            <a:xfrm>
              <a:off x="3652" y="2785"/>
              <a:ext cx="1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b="1"/>
                <a:t>P</a:t>
              </a:r>
              <a:endParaRPr lang="en-US" altLang="en-US" b="1"/>
            </a:p>
          </p:txBody>
        </p:sp>
        <p:sp>
          <p:nvSpPr>
            <p:cNvPr id="10266" name="Rectangle 30"/>
            <p:cNvSpPr>
              <a:spLocks noChangeArrowheads="1"/>
            </p:cNvSpPr>
            <p:nvPr/>
          </p:nvSpPr>
          <p:spPr bwMode="auto">
            <a:xfrm>
              <a:off x="3029" y="3451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en-US" b="1"/>
                <a:t>P</a:t>
              </a:r>
              <a:r>
                <a:rPr lang="tr-TR" altLang="en-US" b="1" baseline="-25000"/>
                <a:t>0</a:t>
              </a:r>
              <a:endParaRPr lang="en-US" altLang="en-US" sz="2400" b="1" baseline="-25000"/>
            </a:p>
          </p:txBody>
        </p:sp>
        <p:sp>
          <p:nvSpPr>
            <p:cNvPr id="10267" name="Oval 31"/>
            <p:cNvSpPr>
              <a:spLocks noChangeArrowheads="1"/>
            </p:cNvSpPr>
            <p:nvPr/>
          </p:nvSpPr>
          <p:spPr bwMode="auto">
            <a:xfrm>
              <a:off x="3775" y="3046"/>
              <a:ext cx="46" cy="4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8" name="Oval 32"/>
            <p:cNvSpPr>
              <a:spLocks noChangeArrowheads="1"/>
            </p:cNvSpPr>
            <p:nvPr/>
          </p:nvSpPr>
          <p:spPr bwMode="auto">
            <a:xfrm>
              <a:off x="3131" y="3357"/>
              <a:ext cx="46" cy="4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rgbClr val="336600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269" name="Line 40"/>
            <p:cNvSpPr>
              <a:spLocks noChangeShapeType="1"/>
            </p:cNvSpPr>
            <p:nvPr/>
          </p:nvSpPr>
          <p:spPr bwMode="auto">
            <a:xfrm>
              <a:off x="3108" y="2886"/>
              <a:ext cx="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0242" name="Object 43"/>
          <p:cNvGraphicFramePr>
            <a:graphicFrameLocks noChangeAspect="1"/>
          </p:cNvGraphicFramePr>
          <p:nvPr/>
        </p:nvGraphicFramePr>
        <p:xfrm>
          <a:off x="755650" y="3357563"/>
          <a:ext cx="3424238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5" imgW="6273720" imgH="3441600" progId="Equation.3">
                  <p:embed/>
                </p:oleObj>
              </mc:Choice>
              <mc:Fallback>
                <p:oleObj name="Equation" r:id="rId5" imgW="6273720" imgH="344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57563"/>
                        <a:ext cx="3424238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9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305" name="Rectangle 3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Coordinates:  </a:t>
            </a:r>
            <a:r>
              <a:rPr lang="tr-TR" sz="3200" b="1" smtClean="0">
                <a:solidFill>
                  <a:srgbClr val="FF3300"/>
                </a:solidFill>
              </a:rPr>
              <a:t>An Example For 2d System</a:t>
            </a:r>
            <a:endParaRPr lang="en-US" sz="3200" b="1" smtClean="0">
              <a:solidFill>
                <a:srgbClr val="FF3300"/>
              </a:solidFill>
            </a:endParaRPr>
          </a:p>
        </p:txBody>
      </p:sp>
      <p:sp>
        <p:nvSpPr>
          <p:cNvPr id="11269" name="Rectangle 26"/>
          <p:cNvSpPr>
            <a:spLocks noGrp="1" noChangeArrowheads="1"/>
          </p:cNvSpPr>
          <p:nvPr>
            <p:ph type="body" idx="4294967295"/>
          </p:nvPr>
        </p:nvSpPr>
        <p:spPr>
          <a:xfrm>
            <a:off x="628650" y="1786188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 sz="2800" dirty="0" smtClean="0">
                <a:solidFill>
                  <a:srgbClr val="336600"/>
                </a:solidFill>
              </a:rPr>
              <a:t>New coordinates</a:t>
            </a:r>
            <a:endParaRPr lang="en-US" altLang="en-US" sz="2800" dirty="0" smtClean="0">
              <a:solidFill>
                <a:srgbClr val="336600"/>
              </a:solidFill>
            </a:endParaRPr>
          </a:p>
        </p:txBody>
      </p:sp>
      <p:graphicFrame>
        <p:nvGraphicFramePr>
          <p:cNvPr id="11266" name="Object 29"/>
          <p:cNvGraphicFramePr>
            <a:graphicFrameLocks noChangeAspect="1"/>
          </p:cNvGraphicFramePr>
          <p:nvPr/>
        </p:nvGraphicFramePr>
        <p:xfrm>
          <a:off x="827088" y="2420938"/>
          <a:ext cx="63373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3073320" imgH="799920" progId="Equation.3">
                  <p:embed/>
                </p:oleObj>
              </mc:Choice>
              <mc:Fallback>
                <p:oleObj name="Equation" r:id="rId3" imgW="307332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0938"/>
                        <a:ext cx="63373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0"/>
          <p:cNvGraphicFramePr>
            <a:graphicFrameLocks noChangeAspect="1"/>
          </p:cNvGraphicFramePr>
          <p:nvPr/>
        </p:nvGraphicFramePr>
        <p:xfrm>
          <a:off x="674688" y="4803775"/>
          <a:ext cx="7065962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11289960" imgH="2527200" progId="Equation.3">
                  <p:embed/>
                </p:oleObj>
              </mc:Choice>
              <mc:Fallback>
                <p:oleObj name="Equation" r:id="rId5" imgW="11289960" imgH="252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803775"/>
                        <a:ext cx="7065962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2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46" name="Rectangle 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tr-TR" sz="3200" b="1" smtClean="0"/>
              <a:t>Transformation From World To Viewing Coordinates:  </a:t>
            </a:r>
            <a:r>
              <a:rPr lang="tr-TR" sz="3200" b="1" smtClean="0">
                <a:solidFill>
                  <a:srgbClr val="FF3300"/>
                </a:solidFill>
              </a:rPr>
              <a:t>An Example For 2d System</a:t>
            </a:r>
            <a:endParaRPr lang="en-US" sz="3200" b="1" smtClean="0">
              <a:solidFill>
                <a:srgbClr val="FF3300"/>
              </a:solidFill>
            </a:endParaRP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647699" y="1625476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 altLang="en-US" sz="2800" dirty="0" smtClean="0">
                <a:solidFill>
                  <a:srgbClr val="336600"/>
                </a:solidFill>
              </a:rPr>
              <a:t>Alternative Method</a:t>
            </a:r>
            <a:endParaRPr lang="en-US" altLang="en-US" sz="2800" dirty="0" smtClean="0">
              <a:solidFill>
                <a:srgbClr val="336600"/>
              </a:solidFill>
            </a:endParaRPr>
          </a:p>
        </p:txBody>
      </p:sp>
      <p:graphicFrame>
        <p:nvGraphicFramePr>
          <p:cNvPr id="12290" name="Object 8"/>
          <p:cNvGraphicFramePr>
            <a:graphicFrameLocks noChangeAspect="1"/>
          </p:cNvGraphicFramePr>
          <p:nvPr/>
        </p:nvGraphicFramePr>
        <p:xfrm>
          <a:off x="4425950" y="3092450"/>
          <a:ext cx="29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3" imgW="291960" imgH="672840" progId="Equation.3">
                  <p:embed/>
                </p:oleObj>
              </mc:Choice>
              <mc:Fallback>
                <p:oleObj name="Equation" r:id="rId3" imgW="2919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092450"/>
                        <a:ext cx="292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79206"/>
              </p:ext>
            </p:extLst>
          </p:nvPr>
        </p:nvGraphicFramePr>
        <p:xfrm>
          <a:off x="746544" y="2420938"/>
          <a:ext cx="356552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5" imgW="3098520" imgH="3504960" progId="Equation.3">
                  <p:embed/>
                </p:oleObj>
              </mc:Choice>
              <mc:Fallback>
                <p:oleObj name="Equation" r:id="rId5" imgW="3098520" imgH="3504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44" y="2420938"/>
                        <a:ext cx="3565525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"/>
          <p:cNvGraphicFramePr>
            <a:graphicFrameLocks noChangeAspect="1"/>
          </p:cNvGraphicFramePr>
          <p:nvPr/>
        </p:nvGraphicFramePr>
        <p:xfrm>
          <a:off x="8010525" y="2530475"/>
          <a:ext cx="182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Equation" r:id="rId7" imgW="368280" imgH="863280" progId="Equation.3">
                  <p:embed/>
                </p:oleObj>
              </mc:Choice>
              <mc:Fallback>
                <p:oleObj name="Equation" r:id="rId7" imgW="3682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25" y="2530475"/>
                        <a:ext cx="182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11"/>
          <p:cNvSpPr>
            <a:spLocks noChangeShapeType="1"/>
          </p:cNvSpPr>
          <p:nvPr/>
        </p:nvSpPr>
        <p:spPr bwMode="auto">
          <a:xfrm flipV="1">
            <a:off x="6262688" y="2565400"/>
            <a:ext cx="0" cy="295275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2"/>
          <p:cNvSpPr>
            <a:spLocks noChangeShapeType="1"/>
          </p:cNvSpPr>
          <p:nvPr/>
        </p:nvSpPr>
        <p:spPr bwMode="auto">
          <a:xfrm>
            <a:off x="5795963" y="5373688"/>
            <a:ext cx="3168650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13"/>
          <p:cNvSpPr txBox="1">
            <a:spLocks noChangeArrowheads="1"/>
          </p:cNvSpPr>
          <p:nvPr/>
        </p:nvSpPr>
        <p:spPr bwMode="auto">
          <a:xfrm>
            <a:off x="5902325" y="2420938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663300"/>
                </a:solidFill>
              </a:rPr>
              <a:t>y</a:t>
            </a:r>
            <a:endParaRPr lang="en-US" altLang="en-US" sz="1600" b="1">
              <a:solidFill>
                <a:srgbClr val="663300"/>
              </a:solidFill>
            </a:endParaRPr>
          </a:p>
        </p:txBody>
      </p:sp>
      <p:sp>
        <p:nvSpPr>
          <p:cNvPr id="12298" name="Text Box 14"/>
          <p:cNvSpPr txBox="1">
            <a:spLocks noChangeArrowheads="1"/>
          </p:cNvSpPr>
          <p:nvPr/>
        </p:nvSpPr>
        <p:spPr bwMode="auto">
          <a:xfrm>
            <a:off x="8804275" y="54451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663300"/>
                </a:solidFill>
              </a:rPr>
              <a:t>x</a:t>
            </a:r>
            <a:endParaRPr lang="en-US" altLang="en-US" sz="1600" b="1">
              <a:solidFill>
                <a:srgbClr val="663300"/>
              </a:solidFill>
            </a:endParaRPr>
          </a:p>
        </p:txBody>
      </p:sp>
      <p:sp>
        <p:nvSpPr>
          <p:cNvPr id="12299" name="Line 15"/>
          <p:cNvSpPr>
            <a:spLocks noChangeShapeType="1"/>
          </p:cNvSpPr>
          <p:nvPr/>
        </p:nvSpPr>
        <p:spPr bwMode="auto">
          <a:xfrm rot="19485854" flipV="1">
            <a:off x="6043613" y="4265613"/>
            <a:ext cx="0" cy="15113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Line 16"/>
          <p:cNvSpPr>
            <a:spLocks noChangeShapeType="1"/>
          </p:cNvSpPr>
          <p:nvPr/>
        </p:nvSpPr>
        <p:spPr bwMode="auto">
          <a:xfrm rot="-2109642">
            <a:off x="5840413" y="4999038"/>
            <a:ext cx="18716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Text Box 17"/>
          <p:cNvSpPr txBox="1">
            <a:spLocks noChangeArrowheads="1"/>
          </p:cNvSpPr>
          <p:nvPr/>
        </p:nvSpPr>
        <p:spPr bwMode="auto">
          <a:xfrm rot="-2222659">
            <a:off x="7235825" y="4298950"/>
            <a:ext cx="1073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>
                <a:solidFill>
                  <a:schemeClr val="accent2"/>
                </a:solidFill>
              </a:rPr>
              <a:t>x′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12302" name="Text Box 18"/>
          <p:cNvSpPr txBox="1">
            <a:spLocks noChangeArrowheads="1"/>
          </p:cNvSpPr>
          <p:nvPr/>
        </p:nvSpPr>
        <p:spPr bwMode="auto">
          <a:xfrm rot="-2370830">
            <a:off x="5364163" y="4457700"/>
            <a:ext cx="501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000">
                <a:solidFill>
                  <a:schemeClr val="accent2"/>
                </a:solidFill>
              </a:rPr>
              <a:t>y′</a:t>
            </a:r>
            <a:endParaRPr lang="en-US" altLang="en-US" sz="2000">
              <a:solidFill>
                <a:schemeClr val="accent2"/>
              </a:solidFill>
            </a:endParaRPr>
          </a:p>
        </p:txBody>
      </p:sp>
      <p:sp>
        <p:nvSpPr>
          <p:cNvPr id="12303" name="Arc 19"/>
          <p:cNvSpPr>
            <a:spLocks/>
          </p:cNvSpPr>
          <p:nvPr/>
        </p:nvSpPr>
        <p:spPr bwMode="auto">
          <a:xfrm rot="18354413" flipV="1">
            <a:off x="6827044" y="4985544"/>
            <a:ext cx="215900" cy="2873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Text Box 20"/>
          <p:cNvSpPr txBox="1">
            <a:spLocks noChangeArrowheads="1"/>
          </p:cNvSpPr>
          <p:nvPr/>
        </p:nvSpPr>
        <p:spPr bwMode="auto">
          <a:xfrm>
            <a:off x="7004050" y="5076825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Θ</a:t>
            </a:r>
            <a:r>
              <a:rPr lang="tr-TR" altLang="en-US" sz="1600" b="1">
                <a:solidFill>
                  <a:schemeClr val="accent2"/>
                </a:solidFill>
                <a:cs typeface="Arial" panose="020B0604020202020204" pitchFamily="34" charset="0"/>
              </a:rPr>
              <a:t>=30</a:t>
            </a:r>
            <a:r>
              <a:rPr lang="tr-TR" altLang="en-US" sz="1600" b="1" baseline="30000">
                <a:solidFill>
                  <a:schemeClr val="accent2"/>
                </a:solidFill>
                <a:cs typeface="Arial" panose="020B0604020202020204" pitchFamily="34" charset="0"/>
              </a:rPr>
              <a:t>0</a:t>
            </a:r>
            <a:endParaRPr lang="el-GR" altLang="en-US" sz="1600" b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12305" name="Text Box 21"/>
          <p:cNvSpPr txBox="1">
            <a:spLocks noChangeArrowheads="1"/>
          </p:cNvSpPr>
          <p:nvPr/>
        </p:nvSpPr>
        <p:spPr bwMode="auto">
          <a:xfrm rot="-5400000">
            <a:off x="4150519" y="3620294"/>
            <a:ext cx="3455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/>
              <a:t>0            1            2            3                                      </a:t>
            </a:r>
            <a:endParaRPr lang="en-US" altLang="en-US" sz="2400" b="1" baseline="-25000"/>
          </a:p>
        </p:txBody>
      </p:sp>
      <p:sp>
        <p:nvSpPr>
          <p:cNvPr id="12306" name="Line 22"/>
          <p:cNvSpPr>
            <a:spLocks noChangeShapeType="1"/>
          </p:cNvSpPr>
          <p:nvPr/>
        </p:nvSpPr>
        <p:spPr bwMode="auto">
          <a:xfrm>
            <a:off x="7019925" y="5229225"/>
            <a:ext cx="0" cy="2159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23"/>
          <p:cNvSpPr>
            <a:spLocks noChangeShapeType="1"/>
          </p:cNvSpPr>
          <p:nvPr/>
        </p:nvSpPr>
        <p:spPr bwMode="auto">
          <a:xfrm>
            <a:off x="7847013" y="5257800"/>
            <a:ext cx="0" cy="2159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4"/>
          <p:cNvSpPr>
            <a:spLocks noChangeShapeType="1"/>
          </p:cNvSpPr>
          <p:nvPr/>
        </p:nvSpPr>
        <p:spPr bwMode="auto">
          <a:xfrm>
            <a:off x="8667750" y="5257800"/>
            <a:ext cx="0" cy="2159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5"/>
          <p:cNvSpPr>
            <a:spLocks noChangeShapeType="1"/>
          </p:cNvSpPr>
          <p:nvPr/>
        </p:nvSpPr>
        <p:spPr bwMode="auto">
          <a:xfrm rot="-5400000">
            <a:off x="6256338" y="4473575"/>
            <a:ext cx="0" cy="2159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6"/>
          <p:cNvSpPr>
            <a:spLocks noChangeShapeType="1"/>
          </p:cNvSpPr>
          <p:nvPr/>
        </p:nvSpPr>
        <p:spPr bwMode="auto">
          <a:xfrm rot="-5400000">
            <a:off x="6256338" y="3681413"/>
            <a:ext cx="0" cy="2159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7"/>
          <p:cNvSpPr>
            <a:spLocks noChangeShapeType="1"/>
          </p:cNvSpPr>
          <p:nvPr/>
        </p:nvSpPr>
        <p:spPr bwMode="auto">
          <a:xfrm rot="-5400000">
            <a:off x="6256338" y="2874963"/>
            <a:ext cx="0" cy="21590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8"/>
          <p:cNvSpPr>
            <a:spLocks noChangeShapeType="1"/>
          </p:cNvSpPr>
          <p:nvPr/>
        </p:nvSpPr>
        <p:spPr bwMode="auto">
          <a:xfrm rot="19425274" flipV="1">
            <a:off x="6867525" y="4848225"/>
            <a:ext cx="11113" cy="1476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9"/>
          <p:cNvSpPr>
            <a:spLocks noChangeShapeType="1"/>
          </p:cNvSpPr>
          <p:nvPr/>
        </p:nvSpPr>
        <p:spPr bwMode="auto">
          <a:xfrm flipV="1">
            <a:off x="5911850" y="4854575"/>
            <a:ext cx="73025" cy="730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32"/>
          <p:cNvSpPr txBox="1">
            <a:spLocks noChangeArrowheads="1"/>
          </p:cNvSpPr>
          <p:nvPr/>
        </p:nvSpPr>
        <p:spPr bwMode="auto">
          <a:xfrm rot="-2903406">
            <a:off x="5372894" y="4267994"/>
            <a:ext cx="158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>
                <a:solidFill>
                  <a:schemeClr val="accent2"/>
                </a:solidFill>
              </a:rPr>
              <a:t>1</a:t>
            </a:r>
            <a:endParaRPr lang="en-US" altLang="en-US" sz="2400" b="1" baseline="-25000">
              <a:solidFill>
                <a:schemeClr val="accent2"/>
              </a:solidFill>
            </a:endParaRPr>
          </a:p>
        </p:txBody>
      </p:sp>
      <p:sp>
        <p:nvSpPr>
          <p:cNvPr id="12315" name="Text Box 33"/>
          <p:cNvSpPr txBox="1">
            <a:spLocks noChangeArrowheads="1"/>
          </p:cNvSpPr>
          <p:nvPr/>
        </p:nvSpPr>
        <p:spPr bwMode="auto">
          <a:xfrm rot="-2184606">
            <a:off x="6689725" y="4492625"/>
            <a:ext cx="15827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2400" b="1" baseline="-25000">
                <a:solidFill>
                  <a:schemeClr val="accent2"/>
                </a:solidFill>
              </a:rPr>
              <a:t>1</a:t>
            </a:r>
            <a:endParaRPr lang="en-US" altLang="en-US" sz="2400" b="1" baseline="-25000">
              <a:solidFill>
                <a:schemeClr val="accent2"/>
              </a:solidFill>
            </a:endParaRPr>
          </a:p>
        </p:txBody>
      </p:sp>
      <p:sp>
        <p:nvSpPr>
          <p:cNvPr id="12316" name="Text Box 34"/>
          <p:cNvSpPr txBox="1">
            <a:spLocks noChangeArrowheads="1"/>
          </p:cNvSpPr>
          <p:nvPr/>
        </p:nvSpPr>
        <p:spPr bwMode="auto">
          <a:xfrm>
            <a:off x="6557963" y="414178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/>
              <a:t>P</a:t>
            </a:r>
            <a:endParaRPr lang="en-US" altLang="en-US" b="1"/>
          </a:p>
        </p:txBody>
      </p:sp>
      <p:sp>
        <p:nvSpPr>
          <p:cNvPr id="12317" name="Rectangle 35"/>
          <p:cNvSpPr>
            <a:spLocks noChangeArrowheads="1"/>
          </p:cNvSpPr>
          <p:nvPr/>
        </p:nvSpPr>
        <p:spPr bwMode="auto">
          <a:xfrm>
            <a:off x="6065838" y="5478463"/>
            <a:ext cx="420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/>
              <a:t>P</a:t>
            </a:r>
            <a:r>
              <a:rPr lang="tr-TR" altLang="en-US" b="1" baseline="-25000"/>
              <a:t>0</a:t>
            </a:r>
            <a:endParaRPr lang="en-US" altLang="en-US" sz="2400" b="1" baseline="-25000"/>
          </a:p>
        </p:txBody>
      </p:sp>
      <p:sp>
        <p:nvSpPr>
          <p:cNvPr id="12318" name="Oval 36"/>
          <p:cNvSpPr>
            <a:spLocks noChangeArrowheads="1"/>
          </p:cNvSpPr>
          <p:nvPr/>
        </p:nvSpPr>
        <p:spPr bwMode="auto">
          <a:xfrm>
            <a:off x="6632575" y="4494213"/>
            <a:ext cx="73025" cy="730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19" name="Oval 37"/>
          <p:cNvSpPr>
            <a:spLocks noChangeArrowheads="1"/>
          </p:cNvSpPr>
          <p:nvPr/>
        </p:nvSpPr>
        <p:spPr bwMode="auto">
          <a:xfrm>
            <a:off x="6227763" y="5329238"/>
            <a:ext cx="73025" cy="73025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320" name="Line 38"/>
          <p:cNvSpPr>
            <a:spLocks noChangeShapeType="1"/>
          </p:cNvSpPr>
          <p:nvPr/>
        </p:nvSpPr>
        <p:spPr bwMode="auto">
          <a:xfrm flipH="1">
            <a:off x="4859338" y="5373688"/>
            <a:ext cx="936625" cy="0"/>
          </a:xfrm>
          <a:prstGeom prst="line">
            <a:avLst/>
          </a:prstGeom>
          <a:noFill/>
          <a:ln w="38100">
            <a:solidFill>
              <a:srgbClr val="66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1" name="Line 41"/>
          <p:cNvSpPr>
            <a:spLocks noChangeShapeType="1"/>
          </p:cNvSpPr>
          <p:nvPr/>
        </p:nvSpPr>
        <p:spPr bwMode="auto">
          <a:xfrm>
            <a:off x="6227763" y="5373688"/>
            <a:ext cx="649287" cy="0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Rectangle 42"/>
          <p:cNvSpPr>
            <a:spLocks noChangeArrowheads="1"/>
          </p:cNvSpPr>
          <p:nvPr/>
        </p:nvSpPr>
        <p:spPr bwMode="auto">
          <a:xfrm>
            <a:off x="6892925" y="5449888"/>
            <a:ext cx="2087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/>
              <a:t>1            2            3</a:t>
            </a:r>
            <a:endParaRPr lang="en-US" altLang="en-US" sz="2400"/>
          </a:p>
        </p:txBody>
      </p:sp>
      <p:sp>
        <p:nvSpPr>
          <p:cNvPr id="12323" name="Line 44"/>
          <p:cNvSpPr>
            <a:spLocks noChangeShapeType="1"/>
          </p:cNvSpPr>
          <p:nvPr/>
        </p:nvSpPr>
        <p:spPr bwMode="auto">
          <a:xfrm flipV="1">
            <a:off x="6877050" y="4941888"/>
            <a:ext cx="0" cy="431800"/>
          </a:xfrm>
          <a:prstGeom prst="line">
            <a:avLst/>
          </a:prstGeom>
          <a:noFill/>
          <a:ln w="38100">
            <a:solidFill>
              <a:srgbClr val="00CC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4" name="Line 45"/>
          <p:cNvSpPr>
            <a:spLocks noChangeShapeType="1"/>
          </p:cNvSpPr>
          <p:nvPr/>
        </p:nvSpPr>
        <p:spPr bwMode="auto">
          <a:xfrm flipV="1">
            <a:off x="6227763" y="4941888"/>
            <a:ext cx="649287" cy="4318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5" name="Text Box 46"/>
          <p:cNvSpPr txBox="1">
            <a:spLocks noChangeArrowheads="1"/>
          </p:cNvSpPr>
          <p:nvPr/>
        </p:nvSpPr>
        <p:spPr bwMode="auto">
          <a:xfrm>
            <a:off x="6443663" y="47625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00CC00"/>
                </a:solidFill>
              </a:rPr>
              <a:t>n</a:t>
            </a:r>
            <a:endParaRPr lang="en-US" altLang="en-US" sz="1600" b="1">
              <a:solidFill>
                <a:srgbClr val="00CC00"/>
              </a:solidFill>
            </a:endParaRPr>
          </a:p>
        </p:txBody>
      </p:sp>
      <p:sp>
        <p:nvSpPr>
          <p:cNvPr id="12326" name="Line 47"/>
          <p:cNvSpPr>
            <a:spLocks noChangeShapeType="1"/>
          </p:cNvSpPr>
          <p:nvPr/>
        </p:nvSpPr>
        <p:spPr bwMode="auto">
          <a:xfrm flipH="1" flipV="1">
            <a:off x="5940425" y="4868863"/>
            <a:ext cx="287338" cy="431800"/>
          </a:xfrm>
          <a:prstGeom prst="line">
            <a:avLst/>
          </a:prstGeom>
          <a:noFill/>
          <a:ln w="38100">
            <a:solidFill>
              <a:srgbClr val="00CC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7" name="Text Box 48"/>
          <p:cNvSpPr txBox="1">
            <a:spLocks noChangeArrowheads="1"/>
          </p:cNvSpPr>
          <p:nvPr/>
        </p:nvSpPr>
        <p:spPr bwMode="auto">
          <a:xfrm>
            <a:off x="5791200" y="4916488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600" b="1">
                <a:solidFill>
                  <a:srgbClr val="00CC00"/>
                </a:solidFill>
              </a:rPr>
              <a:t>v</a:t>
            </a:r>
            <a:endParaRPr lang="en-US" altLang="en-US" sz="1600" b="1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b="1" smtClean="0"/>
              <a:t>Projections</a:t>
            </a:r>
            <a:endParaRPr lang="en-US" b="1" smtClean="0"/>
          </a:p>
        </p:txBody>
      </p:sp>
      <p:sp>
        <p:nvSpPr>
          <p:cNvPr id="13317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Once WC description of the objects in a scene are converted to VC we can project the 3D objects onto 2D view-plane</a:t>
            </a:r>
            <a:r>
              <a:rPr lang="en-US" altLang="en-US" dirty="0" smtClean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Two types of project</a:t>
            </a:r>
            <a:r>
              <a:rPr lang="tr-TR" altLang="en-US" dirty="0"/>
              <a:t>i</a:t>
            </a:r>
            <a:r>
              <a:rPr lang="en-US" altLang="en-US" dirty="0" err="1" smtClean="0"/>
              <a:t>ons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Parallel Projection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Perspective </a:t>
            </a:r>
            <a:r>
              <a:rPr lang="en-US" altLang="en-US" dirty="0"/>
              <a:t>Projection </a:t>
            </a:r>
          </a:p>
        </p:txBody>
      </p:sp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4425950" y="3092450"/>
          <a:ext cx="29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291960" imgH="672840" progId="Equation.3">
                  <p:embed/>
                </p:oleObj>
              </mc:Choice>
              <mc:Fallback>
                <p:oleObj name="Equation" r:id="rId3" imgW="2919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092450"/>
                        <a:ext cx="292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9" descr="an05f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32313"/>
            <a:ext cx="34877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10" descr="an05f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508500"/>
            <a:ext cx="3490912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68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b="1" smtClean="0"/>
              <a:t>Parallel Projections</a:t>
            </a:r>
            <a:endParaRPr lang="en-US" b="1" smtClean="0"/>
          </a:p>
        </p:txBody>
      </p:sp>
      <p:sp>
        <p:nvSpPr>
          <p:cNvPr id="14340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525" indent="11113" eaLnBrk="1" hangingPunct="1">
              <a:buFontTx/>
              <a:buNone/>
            </a:pPr>
            <a:r>
              <a:rPr lang="en-US" altLang="en-US" dirty="0"/>
              <a:t>Coordinate Positions are transformed to the view plane along parallel lines.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656517"/>
              </p:ext>
            </p:extLst>
          </p:nvPr>
        </p:nvGraphicFramePr>
        <p:xfrm>
          <a:off x="5280192" y="3176671"/>
          <a:ext cx="292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291960" imgH="672840" progId="Equation.3">
                  <p:embed/>
                </p:oleObj>
              </mc:Choice>
              <mc:Fallback>
                <p:oleObj name="Equation" r:id="rId3" imgW="2919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0192" y="3176671"/>
                        <a:ext cx="2921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Line 7"/>
          <p:cNvSpPr>
            <a:spLocks noChangeShapeType="1"/>
          </p:cNvSpPr>
          <p:nvPr/>
        </p:nvSpPr>
        <p:spPr bwMode="auto">
          <a:xfrm flipV="1">
            <a:off x="2186155" y="4233946"/>
            <a:ext cx="792162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8"/>
          <p:cNvSpPr>
            <a:spLocks noChangeArrowheads="1"/>
          </p:cNvSpPr>
          <p:nvPr/>
        </p:nvSpPr>
        <p:spPr bwMode="auto">
          <a:xfrm rot="16200000" flipH="1">
            <a:off x="3589505" y="4270459"/>
            <a:ext cx="2520950" cy="863600"/>
          </a:xfrm>
          <a:prstGeom prst="parallelogram">
            <a:avLst>
              <a:gd name="adj" fmla="val 72978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Line 9"/>
          <p:cNvSpPr>
            <a:spLocks noChangeShapeType="1"/>
          </p:cNvSpPr>
          <p:nvPr/>
        </p:nvSpPr>
        <p:spPr bwMode="auto">
          <a:xfrm>
            <a:off x="2978317" y="4233946"/>
            <a:ext cx="1871663" cy="71438"/>
          </a:xfrm>
          <a:prstGeom prst="line">
            <a:avLst/>
          </a:prstGeom>
          <a:noFill/>
          <a:ln w="28575">
            <a:solidFill>
              <a:srgbClr val="9900CC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2186155" y="5313446"/>
            <a:ext cx="2735262" cy="144463"/>
          </a:xfrm>
          <a:prstGeom prst="line">
            <a:avLst/>
          </a:prstGeom>
          <a:noFill/>
          <a:ln w="28575">
            <a:solidFill>
              <a:srgbClr val="9900CC"/>
            </a:solidFill>
            <a:prstDash val="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>
            <a:off x="4849980" y="4305384"/>
            <a:ext cx="71437" cy="1152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1681330" y="5097546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/>
              <a:t>P</a:t>
            </a:r>
            <a:r>
              <a:rPr lang="tr-TR" altLang="en-US" b="1" baseline="-25000"/>
              <a:t>1</a:t>
            </a:r>
            <a:endParaRPr lang="en-US" altLang="en-US" b="1"/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2473492" y="3945021"/>
            <a:ext cx="576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/>
              <a:t>P</a:t>
            </a:r>
            <a:r>
              <a:rPr lang="tr-TR" altLang="en-US" b="1" baseline="-25000"/>
              <a:t>2</a:t>
            </a:r>
            <a:endParaRPr lang="en-US" altLang="en-US" b="1"/>
          </a:p>
        </p:txBody>
      </p:sp>
      <p:sp>
        <p:nvSpPr>
          <p:cNvPr id="14349" name="Text Box 15"/>
          <p:cNvSpPr txBox="1">
            <a:spLocks noChangeArrowheads="1"/>
          </p:cNvSpPr>
          <p:nvPr/>
        </p:nvSpPr>
        <p:spPr bwMode="auto">
          <a:xfrm>
            <a:off x="4830930" y="3945021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/>
              <a:t>P</a:t>
            </a:r>
            <a:r>
              <a:rPr lang="tr-TR" altLang="en-US" b="1">
                <a:cs typeface="Arial" panose="020B0604020202020204" pitchFamily="34" charset="0"/>
              </a:rPr>
              <a:t>′</a:t>
            </a:r>
            <a:r>
              <a:rPr lang="tr-TR" altLang="en-US" b="1" baseline="-25000"/>
              <a:t>2</a:t>
            </a:r>
            <a:endParaRPr lang="en-US" altLang="en-US" b="1"/>
          </a:p>
        </p:txBody>
      </p:sp>
      <p:sp>
        <p:nvSpPr>
          <p:cNvPr id="14350" name="Text Box 16"/>
          <p:cNvSpPr txBox="1">
            <a:spLocks noChangeArrowheads="1"/>
          </p:cNvSpPr>
          <p:nvPr/>
        </p:nvSpPr>
        <p:spPr bwMode="auto">
          <a:xfrm>
            <a:off x="4910305" y="5097546"/>
            <a:ext cx="5762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b="1" dirty="0"/>
              <a:t>P</a:t>
            </a:r>
            <a:r>
              <a:rPr lang="tr-TR" altLang="en-US" b="1" dirty="0">
                <a:cs typeface="Arial" panose="020B0604020202020204" pitchFamily="34" charset="0"/>
              </a:rPr>
              <a:t>′</a:t>
            </a:r>
            <a:r>
              <a:rPr lang="tr-TR" altLang="en-US" b="1" baseline="-25000" dirty="0"/>
              <a:t>1</a:t>
            </a:r>
            <a:endParaRPr lang="en-US" altLang="en-US" b="1" dirty="0"/>
          </a:p>
        </p:txBody>
      </p:sp>
      <p:sp>
        <p:nvSpPr>
          <p:cNvPr id="14351" name="Text Box 17"/>
          <p:cNvSpPr txBox="1">
            <a:spLocks noChangeArrowheads="1"/>
          </p:cNvSpPr>
          <p:nvPr/>
        </p:nvSpPr>
        <p:spPr bwMode="auto">
          <a:xfrm>
            <a:off x="4218948" y="3045829"/>
            <a:ext cx="180022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rgbClr val="3366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tr-TR" altLang="en-US" sz="1400" b="1" dirty="0"/>
              <a:t>View</a:t>
            </a:r>
          </a:p>
          <a:p>
            <a:pPr eaLnBrk="1" hangingPunct="1">
              <a:spcBef>
                <a:spcPct val="50000"/>
              </a:spcBef>
            </a:pPr>
            <a:r>
              <a:rPr lang="tr-TR" altLang="en-US" sz="1400" b="1" dirty="0"/>
              <a:t> Plane</a:t>
            </a:r>
            <a:endParaRPr lang="en-US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943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Sutherland-Hodgeman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48" y="1884080"/>
            <a:ext cx="5421982" cy="32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b="1" smtClean="0"/>
              <a:t>Parallel Projections</a:t>
            </a:r>
            <a:endParaRPr lang="en-US" b="1" smtClean="0"/>
          </a:p>
        </p:txBody>
      </p:sp>
      <p:sp>
        <p:nvSpPr>
          <p:cNvPr id="33796" name="Rectangle 1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en-US" dirty="0"/>
              <a:t>Orthographic parallel projection         </a:t>
            </a:r>
            <a:endParaRPr lang="en-US" altLang="en-US" dirty="0" smtClean="0"/>
          </a:p>
          <a:p>
            <a:pPr lvl="1"/>
            <a:r>
              <a:rPr lang="en-US" altLang="en-US" dirty="0"/>
              <a:t> </a:t>
            </a:r>
            <a:r>
              <a:rPr lang="tr-TR" altLang="en-US" dirty="0" smtClean="0"/>
              <a:t>The </a:t>
            </a:r>
            <a:r>
              <a:rPr lang="tr-TR" altLang="en-US" dirty="0"/>
              <a:t>projection is perpendicular to the view plane.</a:t>
            </a:r>
          </a:p>
          <a:p>
            <a:pPr eaLnBrk="1" hangingPunct="1">
              <a:buFontTx/>
              <a:buNone/>
            </a:pPr>
            <a:endParaRPr lang="tr-TR" altLang="en-US" dirty="0"/>
          </a:p>
          <a:p>
            <a:pPr eaLnBrk="1" hangingPunct="1"/>
            <a:r>
              <a:rPr lang="tr-TR" altLang="en-US" dirty="0"/>
              <a:t>Oblique parallel projecion                  </a:t>
            </a:r>
            <a:endParaRPr lang="en-US" altLang="en-US" dirty="0" smtClean="0"/>
          </a:p>
          <a:p>
            <a:pPr lvl="1"/>
            <a:r>
              <a:rPr lang="tr-TR" altLang="en-US" dirty="0" smtClean="0"/>
              <a:t> </a:t>
            </a:r>
            <a:r>
              <a:rPr lang="tr-TR" altLang="en-US" dirty="0"/>
              <a:t>The parallel projection is not perpendicular to the view plane.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67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Projection Geometry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 dirty="0"/>
              <a:t>Problems with Sutherland-</a:t>
            </a:r>
            <a:r>
              <a:rPr lang="en-GB" altLang="en-US" dirty="0" err="1"/>
              <a:t>Hodgman</a:t>
            </a:r>
            <a:r>
              <a:rPr lang="en-GB" altLang="en-US" dirty="0"/>
              <a:t> 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400" dirty="0"/>
              <a:t>What if you clip these?</a:t>
            </a:r>
            <a:endParaRPr lang="en-US" altLang="en-US" sz="2400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870075" y="3603625"/>
            <a:ext cx="2224088" cy="16779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5197475" y="3587750"/>
            <a:ext cx="2224088" cy="16779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Freeform 7"/>
          <p:cNvSpPr>
            <a:spLocks/>
          </p:cNvSpPr>
          <p:nvPr/>
        </p:nvSpPr>
        <p:spPr bwMode="auto">
          <a:xfrm>
            <a:off x="1979613" y="4803775"/>
            <a:ext cx="2114550" cy="1009650"/>
          </a:xfrm>
          <a:custGeom>
            <a:avLst/>
            <a:gdLst>
              <a:gd name="T0" fmla="*/ 275 w 1332"/>
              <a:gd name="T1" fmla="*/ 0 h 636"/>
              <a:gd name="T2" fmla="*/ 0 w 1332"/>
              <a:gd name="T3" fmla="*/ 636 h 636"/>
              <a:gd name="T4" fmla="*/ 1332 w 1332"/>
              <a:gd name="T5" fmla="*/ 636 h 636"/>
              <a:gd name="T6" fmla="*/ 1109 w 1332"/>
              <a:gd name="T7" fmla="*/ 26 h 636"/>
              <a:gd name="T8" fmla="*/ 997 w 1332"/>
              <a:gd name="T9" fmla="*/ 439 h 636"/>
              <a:gd name="T10" fmla="*/ 335 w 1332"/>
              <a:gd name="T11" fmla="*/ 439 h 636"/>
              <a:gd name="T12" fmla="*/ 275 w 1332"/>
              <a:gd name="T13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2" h="636">
                <a:moveTo>
                  <a:pt x="275" y="0"/>
                </a:moveTo>
                <a:lnTo>
                  <a:pt x="0" y="636"/>
                </a:lnTo>
                <a:lnTo>
                  <a:pt x="1332" y="636"/>
                </a:lnTo>
                <a:lnTo>
                  <a:pt x="1109" y="26"/>
                </a:lnTo>
                <a:lnTo>
                  <a:pt x="997" y="439"/>
                </a:lnTo>
                <a:lnTo>
                  <a:pt x="335" y="439"/>
                </a:lnTo>
                <a:lnTo>
                  <a:pt x="275" y="0"/>
                </a:lnTo>
                <a:close/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8"/>
          <p:cNvSpPr>
            <a:spLocks/>
          </p:cNvSpPr>
          <p:nvPr/>
        </p:nvSpPr>
        <p:spPr bwMode="auto">
          <a:xfrm>
            <a:off x="5949950" y="3589338"/>
            <a:ext cx="2593975" cy="2347912"/>
          </a:xfrm>
          <a:custGeom>
            <a:avLst/>
            <a:gdLst>
              <a:gd name="T0" fmla="*/ 0 w 1634"/>
              <a:gd name="T1" fmla="*/ 1384 h 1479"/>
              <a:gd name="T2" fmla="*/ 232 w 1634"/>
              <a:gd name="T3" fmla="*/ 645 h 1479"/>
              <a:gd name="T4" fmla="*/ 482 w 1634"/>
              <a:gd name="T5" fmla="*/ 1307 h 1479"/>
              <a:gd name="T6" fmla="*/ 1238 w 1634"/>
              <a:gd name="T7" fmla="*/ 1315 h 1479"/>
              <a:gd name="T8" fmla="*/ 1221 w 1634"/>
              <a:gd name="T9" fmla="*/ 662 h 1479"/>
              <a:gd name="T10" fmla="*/ 705 w 1634"/>
              <a:gd name="T11" fmla="*/ 361 h 1479"/>
              <a:gd name="T12" fmla="*/ 1599 w 1634"/>
              <a:gd name="T13" fmla="*/ 0 h 1479"/>
              <a:gd name="T14" fmla="*/ 1634 w 1634"/>
              <a:gd name="T15" fmla="*/ 679 h 1479"/>
              <a:gd name="T16" fmla="*/ 1565 w 1634"/>
              <a:gd name="T17" fmla="*/ 1479 h 1479"/>
              <a:gd name="T18" fmla="*/ 0 w 1634"/>
              <a:gd name="T19" fmla="*/ 1384 h 1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4" h="1479">
                <a:moveTo>
                  <a:pt x="0" y="1384"/>
                </a:moveTo>
                <a:lnTo>
                  <a:pt x="232" y="645"/>
                </a:lnTo>
                <a:lnTo>
                  <a:pt x="482" y="1307"/>
                </a:lnTo>
                <a:lnTo>
                  <a:pt x="1238" y="1315"/>
                </a:lnTo>
                <a:lnTo>
                  <a:pt x="1221" y="662"/>
                </a:lnTo>
                <a:lnTo>
                  <a:pt x="705" y="361"/>
                </a:lnTo>
                <a:lnTo>
                  <a:pt x="1599" y="0"/>
                </a:lnTo>
                <a:lnTo>
                  <a:pt x="1634" y="679"/>
                </a:lnTo>
                <a:lnTo>
                  <a:pt x="1565" y="1479"/>
                </a:lnTo>
                <a:lnTo>
                  <a:pt x="0" y="1384"/>
                </a:lnTo>
                <a:close/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0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Problems with Sutherland-</a:t>
            </a:r>
            <a:r>
              <a:rPr lang="en-GB" altLang="en-US" dirty="0" err="1"/>
              <a:t>Hodgman</a:t>
            </a:r>
            <a:r>
              <a:rPr lang="en-GB" altLang="en-US" dirty="0"/>
              <a:t>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6" y="1690689"/>
            <a:ext cx="5675179" cy="3651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05500" y="2286000"/>
            <a:ext cx="1257300" cy="261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/>
              <a:t>Weiler</a:t>
            </a:r>
            <a:r>
              <a:rPr lang="en-US" altLang="en-US" dirty="0"/>
              <a:t>-Atherton Algorithm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we have non-convex polygons then the algorithm above might produce polygons with coincident </a:t>
            </a:r>
            <a:r>
              <a:rPr lang="en-US" altLang="en-US" dirty="0" smtClean="0"/>
              <a:t>edges</a:t>
            </a:r>
          </a:p>
          <a:p>
            <a:endParaRPr lang="en-US" altLang="en-US" dirty="0"/>
          </a:p>
          <a:p>
            <a:r>
              <a:rPr lang="en-US" altLang="en-US" dirty="0"/>
              <a:t>This is sometimes OK for rendering but is not for other applications (e.g. shadows</a:t>
            </a:r>
            <a:r>
              <a:rPr lang="en-US" altLang="en-US" dirty="0" smtClean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The </a:t>
            </a:r>
            <a:r>
              <a:rPr lang="en-US" altLang="en-US" dirty="0" err="1"/>
              <a:t>Weiler</a:t>
            </a:r>
            <a:r>
              <a:rPr lang="en-US" altLang="en-US" dirty="0"/>
              <a:t>-Atherton algorithm produces separate polygons for each visible fragment</a:t>
            </a:r>
          </a:p>
        </p:txBody>
      </p:sp>
    </p:spTree>
    <p:extLst>
      <p:ext uri="{BB962C8B-B14F-4D97-AF65-F5344CB8AC3E}">
        <p14:creationId xmlns:p14="http://schemas.microsoft.com/office/powerpoint/2010/main" val="39170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5" y="1690689"/>
            <a:ext cx="8206250" cy="39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6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3D Viewing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7640</TotalTime>
  <Words>1214</Words>
  <Application>Microsoft Office PowerPoint</Application>
  <PresentationFormat>On-screen Show (4:3)</PresentationFormat>
  <Paragraphs>265</Paragraphs>
  <Slides>41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Droid Sans</vt:lpstr>
      <vt:lpstr>굴림</vt:lpstr>
      <vt:lpstr>Segoe UI</vt:lpstr>
      <vt:lpstr>Times New Roman</vt:lpstr>
      <vt:lpstr>Wingdings</vt:lpstr>
      <vt:lpstr>Wingdings 3</vt:lpstr>
      <vt:lpstr>Office Theme</vt:lpstr>
      <vt:lpstr>Equation</vt:lpstr>
      <vt:lpstr>CS552: Computer Graphics</vt:lpstr>
      <vt:lpstr>Recap</vt:lpstr>
      <vt:lpstr>Objective</vt:lpstr>
      <vt:lpstr>Example: Sutherland-Hodgeman</vt:lpstr>
      <vt:lpstr>Problems with Sutherland-Hodgman </vt:lpstr>
      <vt:lpstr>Problems with Sutherland-Hodgman </vt:lpstr>
      <vt:lpstr>Weiler-Atherton Algorithm</vt:lpstr>
      <vt:lpstr>Example</vt:lpstr>
      <vt:lpstr>3D Viewing</vt:lpstr>
      <vt:lpstr>Objective</vt:lpstr>
      <vt:lpstr>Introduction</vt:lpstr>
      <vt:lpstr>Viewing a 3D Scene</vt:lpstr>
      <vt:lpstr>Projection</vt:lpstr>
      <vt:lpstr>Projection</vt:lpstr>
      <vt:lpstr>Projection</vt:lpstr>
      <vt:lpstr>Types of Projection</vt:lpstr>
      <vt:lpstr>Classical Viewings</vt:lpstr>
      <vt:lpstr>3D Viewing Pipeline</vt:lpstr>
      <vt:lpstr>Viewing Coordinates</vt:lpstr>
      <vt:lpstr>Specifying The View Coordinates</vt:lpstr>
      <vt:lpstr>Specifying The View Coordinates</vt:lpstr>
      <vt:lpstr>Specifying The View Coordinates</vt:lpstr>
      <vt:lpstr>Specifying The View Coordinates</vt:lpstr>
      <vt:lpstr>Specifying The View Coordinates</vt:lpstr>
      <vt:lpstr>Transformation From World To Viewing Coordinates</vt:lpstr>
      <vt:lpstr>Transformation From World To Viewing Coordinates</vt:lpstr>
      <vt:lpstr>Transformation From World To Viewing Coordinates</vt:lpstr>
      <vt:lpstr>Transformation From World To Viewing Coordinates</vt:lpstr>
      <vt:lpstr>Transformation From World To Viewing Coordinates</vt:lpstr>
      <vt:lpstr>Transformation From World To Viewing Coordinates</vt:lpstr>
      <vt:lpstr>Transformation From World To Viewing Coordinates</vt:lpstr>
      <vt:lpstr>Transformation From World To Viewing Coordinates</vt:lpstr>
      <vt:lpstr>Transformation From World To Viewing Coordinates:  An Example For 2d System</vt:lpstr>
      <vt:lpstr>Transformation From World To Viewing Coordinates:  An Example For 2d System</vt:lpstr>
      <vt:lpstr>Transformation From World To Viewing Coordinates:  An Example For 2d System</vt:lpstr>
      <vt:lpstr>Transformation From World To Viewing Coordinates:  An Example For 2d System</vt:lpstr>
      <vt:lpstr>Transformation From World To Viewing Coordinates:  An Example For 2d System</vt:lpstr>
      <vt:lpstr>Projections</vt:lpstr>
      <vt:lpstr>Parallel Projections</vt:lpstr>
      <vt:lpstr>Parallel Projections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190</cp:revision>
  <dcterms:created xsi:type="dcterms:W3CDTF">2015-07-15T04:13:21Z</dcterms:created>
  <dcterms:modified xsi:type="dcterms:W3CDTF">2016-01-16T07:32:12Z</dcterms:modified>
</cp:coreProperties>
</file>