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6" r:id="rId1"/>
  </p:sldMasterIdLst>
  <p:sldIdLst>
    <p:sldId id="256" r:id="rId2"/>
    <p:sldId id="257" r:id="rId3"/>
    <p:sldId id="258" r:id="rId4"/>
    <p:sldId id="287" r:id="rId5"/>
    <p:sldId id="288" r:id="rId6"/>
    <p:sldId id="289" r:id="rId7"/>
    <p:sldId id="265" r:id="rId8"/>
    <p:sldId id="266" r:id="rId9"/>
    <p:sldId id="267" r:id="rId10"/>
    <p:sldId id="262" r:id="rId11"/>
    <p:sldId id="261" r:id="rId12"/>
    <p:sldId id="263" r:id="rId13"/>
    <p:sldId id="264" r:id="rId14"/>
    <p:sldId id="269" r:id="rId15"/>
    <p:sldId id="290" r:id="rId16"/>
    <p:sldId id="28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129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A0A57F-09E6-46E0-9912-E9222698DEDB}"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F8DE2D67-C76E-4B23-A3F2-1954332FCD5F}">
      <dgm:prSet phldrT="[Text]"/>
      <dgm:spPr/>
      <dgm:t>
        <a:bodyPr/>
        <a:lstStyle/>
        <a:p>
          <a:r>
            <a:rPr lang="en-GB" b="1" dirty="0" smtClean="0"/>
            <a:t>Polymorphism in C++</a:t>
          </a:r>
          <a:endParaRPr lang="en-US" b="1" dirty="0"/>
        </a:p>
      </dgm:t>
    </dgm:pt>
    <dgm:pt modelId="{F7D5A451-E295-4311-BED3-A6DEBBF6C6D0}" type="parTrans" cxnId="{E7E50F24-C3AF-4F27-A42C-2859398919AE}">
      <dgm:prSet/>
      <dgm:spPr/>
      <dgm:t>
        <a:bodyPr/>
        <a:lstStyle/>
        <a:p>
          <a:endParaRPr lang="en-US"/>
        </a:p>
      </dgm:t>
    </dgm:pt>
    <dgm:pt modelId="{CD1356AC-7C8E-41E0-AEBC-4D1CAA560A3E}" type="sibTrans" cxnId="{E7E50F24-C3AF-4F27-A42C-2859398919AE}">
      <dgm:prSet/>
      <dgm:spPr/>
      <dgm:t>
        <a:bodyPr/>
        <a:lstStyle/>
        <a:p>
          <a:endParaRPr lang="en-US"/>
        </a:p>
      </dgm:t>
    </dgm:pt>
    <dgm:pt modelId="{871D5549-DBA7-48B7-AC12-A36C8B665A92}">
      <dgm:prSet phldrT="[Text]"/>
      <dgm:spPr/>
      <dgm:t>
        <a:bodyPr/>
        <a:lstStyle/>
        <a:p>
          <a:r>
            <a:rPr lang="en-GB" dirty="0" smtClean="0"/>
            <a:t>Compile Time</a:t>
          </a:r>
          <a:endParaRPr lang="en-US" dirty="0"/>
        </a:p>
      </dgm:t>
    </dgm:pt>
    <dgm:pt modelId="{4EEBAE33-E4B1-4AEF-B176-DD54CD3E1DAC}" type="parTrans" cxnId="{DB0893FA-0E75-4365-9076-D3A4F40D6812}">
      <dgm:prSet/>
      <dgm:spPr/>
      <dgm:t>
        <a:bodyPr/>
        <a:lstStyle/>
        <a:p>
          <a:endParaRPr lang="en-US"/>
        </a:p>
      </dgm:t>
    </dgm:pt>
    <dgm:pt modelId="{FCD8CBE6-8307-47EB-9B90-CB390D2DCD8D}" type="sibTrans" cxnId="{DB0893FA-0E75-4365-9076-D3A4F40D6812}">
      <dgm:prSet/>
      <dgm:spPr/>
      <dgm:t>
        <a:bodyPr/>
        <a:lstStyle/>
        <a:p>
          <a:endParaRPr lang="en-US"/>
        </a:p>
      </dgm:t>
    </dgm:pt>
    <dgm:pt modelId="{362A1CC7-9980-41F7-B7F4-B9BA4179DE28}">
      <dgm:prSet phldrT="[Text]"/>
      <dgm:spPr/>
      <dgm:t>
        <a:bodyPr/>
        <a:lstStyle/>
        <a:p>
          <a:r>
            <a:rPr lang="en-GB" dirty="0" smtClean="0"/>
            <a:t>Runtime</a:t>
          </a:r>
          <a:endParaRPr lang="en-US" dirty="0"/>
        </a:p>
      </dgm:t>
    </dgm:pt>
    <dgm:pt modelId="{2729E913-1054-47B9-9E6B-198CDF127B34}" type="parTrans" cxnId="{97B58CB5-645D-4058-97A4-16EF2DE98BB2}">
      <dgm:prSet/>
      <dgm:spPr/>
      <dgm:t>
        <a:bodyPr/>
        <a:lstStyle/>
        <a:p>
          <a:endParaRPr lang="en-US"/>
        </a:p>
      </dgm:t>
    </dgm:pt>
    <dgm:pt modelId="{24A4BD21-C8B6-42DB-8A93-199B57E5BF65}" type="sibTrans" cxnId="{97B58CB5-645D-4058-97A4-16EF2DE98BB2}">
      <dgm:prSet/>
      <dgm:spPr/>
      <dgm:t>
        <a:bodyPr/>
        <a:lstStyle/>
        <a:p>
          <a:endParaRPr lang="en-US"/>
        </a:p>
      </dgm:t>
    </dgm:pt>
    <dgm:pt modelId="{8D240D35-9C7E-41E2-A46E-6B5FF811993D}">
      <dgm:prSet phldrT="[Text]"/>
      <dgm:spPr/>
      <dgm:t>
        <a:bodyPr/>
        <a:lstStyle/>
        <a:p>
          <a:r>
            <a:rPr lang="en-GB" b="1" dirty="0" smtClean="0"/>
            <a:t>Function overloading</a:t>
          </a:r>
          <a:endParaRPr lang="en-US" b="1" dirty="0"/>
        </a:p>
      </dgm:t>
    </dgm:pt>
    <dgm:pt modelId="{F889C0EA-1B31-48D4-88A7-4D7D7A659675}" type="parTrans" cxnId="{FDDDF4AC-C66E-4F09-8A65-B6CB351C4B14}">
      <dgm:prSet/>
      <dgm:spPr/>
      <dgm:t>
        <a:bodyPr/>
        <a:lstStyle/>
        <a:p>
          <a:endParaRPr lang="en-US"/>
        </a:p>
      </dgm:t>
    </dgm:pt>
    <dgm:pt modelId="{3C84FCDA-A25B-437E-B331-2DBC57F6FE14}" type="sibTrans" cxnId="{FDDDF4AC-C66E-4F09-8A65-B6CB351C4B14}">
      <dgm:prSet/>
      <dgm:spPr/>
      <dgm:t>
        <a:bodyPr/>
        <a:lstStyle/>
        <a:p>
          <a:endParaRPr lang="en-US"/>
        </a:p>
      </dgm:t>
    </dgm:pt>
    <dgm:pt modelId="{A0C15C6D-1E6F-4E49-AA29-DAEF06DE4E0C}">
      <dgm:prSet phldrT="[Text]"/>
      <dgm:spPr/>
      <dgm:t>
        <a:bodyPr/>
        <a:lstStyle/>
        <a:p>
          <a:r>
            <a:rPr lang="en-GB" dirty="0" smtClean="0"/>
            <a:t>Operator overloading</a:t>
          </a:r>
          <a:endParaRPr lang="en-US" dirty="0"/>
        </a:p>
      </dgm:t>
    </dgm:pt>
    <dgm:pt modelId="{40083D24-1454-4E64-8683-431D0A00231A}" type="parTrans" cxnId="{9E817E59-F51F-4D26-B331-4DB6C007668B}">
      <dgm:prSet/>
      <dgm:spPr/>
      <dgm:t>
        <a:bodyPr/>
        <a:lstStyle/>
        <a:p>
          <a:endParaRPr lang="en-US"/>
        </a:p>
      </dgm:t>
    </dgm:pt>
    <dgm:pt modelId="{8A509B59-FDB2-40D1-BF15-21AC6BFE67A4}" type="sibTrans" cxnId="{9E817E59-F51F-4D26-B331-4DB6C007668B}">
      <dgm:prSet/>
      <dgm:spPr/>
      <dgm:t>
        <a:bodyPr/>
        <a:lstStyle/>
        <a:p>
          <a:endParaRPr lang="en-US"/>
        </a:p>
      </dgm:t>
    </dgm:pt>
    <dgm:pt modelId="{93061F78-5E33-44FD-99D9-592CD51AE035}">
      <dgm:prSet phldrT="[Text]"/>
      <dgm:spPr/>
      <dgm:t>
        <a:bodyPr/>
        <a:lstStyle/>
        <a:p>
          <a:r>
            <a:rPr lang="en-GB" dirty="0" smtClean="0"/>
            <a:t>Virtual Function</a:t>
          </a:r>
          <a:endParaRPr lang="en-US" dirty="0"/>
        </a:p>
      </dgm:t>
    </dgm:pt>
    <dgm:pt modelId="{AAE4D4BF-7D1A-4067-ABA2-913CD6D8AAA9}" type="parTrans" cxnId="{E9006110-8F7F-49BB-9431-C27A5A1FAF13}">
      <dgm:prSet/>
      <dgm:spPr/>
      <dgm:t>
        <a:bodyPr/>
        <a:lstStyle/>
        <a:p>
          <a:endParaRPr lang="en-US"/>
        </a:p>
      </dgm:t>
    </dgm:pt>
    <dgm:pt modelId="{022A0629-6BEB-4203-A6C0-D050C32B1596}" type="sibTrans" cxnId="{E9006110-8F7F-49BB-9431-C27A5A1FAF13}">
      <dgm:prSet/>
      <dgm:spPr/>
      <dgm:t>
        <a:bodyPr/>
        <a:lstStyle/>
        <a:p>
          <a:endParaRPr lang="en-US"/>
        </a:p>
      </dgm:t>
    </dgm:pt>
    <dgm:pt modelId="{B8DB8153-C17B-426C-8298-E4FE619939C3}" type="pres">
      <dgm:prSet presAssocID="{ECA0A57F-09E6-46E0-9912-E9222698DEDB}" presName="Name0" presStyleCnt="0">
        <dgm:presLayoutVars>
          <dgm:orgChart val="1"/>
          <dgm:chPref val="1"/>
          <dgm:dir/>
          <dgm:animOne val="branch"/>
          <dgm:animLvl val="lvl"/>
          <dgm:resizeHandles/>
        </dgm:presLayoutVars>
      </dgm:prSet>
      <dgm:spPr/>
      <dgm:t>
        <a:bodyPr/>
        <a:lstStyle/>
        <a:p>
          <a:endParaRPr lang="en-US"/>
        </a:p>
      </dgm:t>
    </dgm:pt>
    <dgm:pt modelId="{DA0954A3-CAD7-4BB2-9FA4-38E6C98B02AF}" type="pres">
      <dgm:prSet presAssocID="{F8DE2D67-C76E-4B23-A3F2-1954332FCD5F}" presName="hierRoot1" presStyleCnt="0">
        <dgm:presLayoutVars>
          <dgm:hierBranch val="init"/>
        </dgm:presLayoutVars>
      </dgm:prSet>
      <dgm:spPr/>
    </dgm:pt>
    <dgm:pt modelId="{E7C5533C-59BC-4360-B059-E9D0FB4144C5}" type="pres">
      <dgm:prSet presAssocID="{F8DE2D67-C76E-4B23-A3F2-1954332FCD5F}" presName="rootComposite1" presStyleCnt="0"/>
      <dgm:spPr/>
    </dgm:pt>
    <dgm:pt modelId="{4D21BECD-0A73-4523-B60F-90E83704FD1B}" type="pres">
      <dgm:prSet presAssocID="{F8DE2D67-C76E-4B23-A3F2-1954332FCD5F}" presName="rootText1" presStyleLbl="alignAcc1" presStyleIdx="0" presStyleCnt="0">
        <dgm:presLayoutVars>
          <dgm:chPref val="3"/>
        </dgm:presLayoutVars>
      </dgm:prSet>
      <dgm:spPr/>
      <dgm:t>
        <a:bodyPr/>
        <a:lstStyle/>
        <a:p>
          <a:endParaRPr lang="en-US"/>
        </a:p>
      </dgm:t>
    </dgm:pt>
    <dgm:pt modelId="{41940BCD-5853-414D-A3CA-81D1BA1F8319}" type="pres">
      <dgm:prSet presAssocID="{F8DE2D67-C76E-4B23-A3F2-1954332FCD5F}" presName="topArc1" presStyleLbl="parChTrans1D1" presStyleIdx="0" presStyleCnt="12"/>
      <dgm:spPr/>
    </dgm:pt>
    <dgm:pt modelId="{455B43D1-0EED-432B-B480-2C6BD283A59B}" type="pres">
      <dgm:prSet presAssocID="{F8DE2D67-C76E-4B23-A3F2-1954332FCD5F}" presName="bottomArc1" presStyleLbl="parChTrans1D1" presStyleIdx="1" presStyleCnt="12"/>
      <dgm:spPr/>
    </dgm:pt>
    <dgm:pt modelId="{C881F56A-4EB9-4C36-8BDB-61C082FF082C}" type="pres">
      <dgm:prSet presAssocID="{F8DE2D67-C76E-4B23-A3F2-1954332FCD5F}" presName="topConnNode1" presStyleLbl="node1" presStyleIdx="0" presStyleCnt="0"/>
      <dgm:spPr/>
      <dgm:t>
        <a:bodyPr/>
        <a:lstStyle/>
        <a:p>
          <a:endParaRPr lang="en-US"/>
        </a:p>
      </dgm:t>
    </dgm:pt>
    <dgm:pt modelId="{2351EFFC-ED98-4ADD-816B-225E82FB2EC5}" type="pres">
      <dgm:prSet presAssocID="{F8DE2D67-C76E-4B23-A3F2-1954332FCD5F}" presName="hierChild2" presStyleCnt="0"/>
      <dgm:spPr/>
    </dgm:pt>
    <dgm:pt modelId="{0C6CFA2C-2F26-4198-8E0B-DF452EC35292}" type="pres">
      <dgm:prSet presAssocID="{4EEBAE33-E4B1-4AEF-B176-DD54CD3E1DAC}" presName="Name28" presStyleLbl="parChTrans1D2" presStyleIdx="0" presStyleCnt="2"/>
      <dgm:spPr/>
      <dgm:t>
        <a:bodyPr/>
        <a:lstStyle/>
        <a:p>
          <a:endParaRPr lang="en-US"/>
        </a:p>
      </dgm:t>
    </dgm:pt>
    <dgm:pt modelId="{6C851C7E-12E9-4BB4-A9D5-23C9F7957FD2}" type="pres">
      <dgm:prSet presAssocID="{871D5549-DBA7-48B7-AC12-A36C8B665A92}" presName="hierRoot2" presStyleCnt="0">
        <dgm:presLayoutVars>
          <dgm:hierBranch val="init"/>
        </dgm:presLayoutVars>
      </dgm:prSet>
      <dgm:spPr/>
    </dgm:pt>
    <dgm:pt modelId="{DACF396E-D77E-4F03-9937-B46E5F52EF12}" type="pres">
      <dgm:prSet presAssocID="{871D5549-DBA7-48B7-AC12-A36C8B665A92}" presName="rootComposite2" presStyleCnt="0"/>
      <dgm:spPr/>
    </dgm:pt>
    <dgm:pt modelId="{64409FE3-B8FD-40E9-938B-E32BC9C584E8}" type="pres">
      <dgm:prSet presAssocID="{871D5549-DBA7-48B7-AC12-A36C8B665A92}" presName="rootText2" presStyleLbl="alignAcc1" presStyleIdx="0" presStyleCnt="0">
        <dgm:presLayoutVars>
          <dgm:chPref val="3"/>
        </dgm:presLayoutVars>
      </dgm:prSet>
      <dgm:spPr/>
      <dgm:t>
        <a:bodyPr/>
        <a:lstStyle/>
        <a:p>
          <a:endParaRPr lang="en-US"/>
        </a:p>
      </dgm:t>
    </dgm:pt>
    <dgm:pt modelId="{B7AB243F-E25E-4511-8CFB-9FB0F26E2013}" type="pres">
      <dgm:prSet presAssocID="{871D5549-DBA7-48B7-AC12-A36C8B665A92}" presName="topArc2" presStyleLbl="parChTrans1D1" presStyleIdx="2" presStyleCnt="12"/>
      <dgm:spPr/>
    </dgm:pt>
    <dgm:pt modelId="{4CCD2533-4295-41D6-A8A7-9817B4C1AE33}" type="pres">
      <dgm:prSet presAssocID="{871D5549-DBA7-48B7-AC12-A36C8B665A92}" presName="bottomArc2" presStyleLbl="parChTrans1D1" presStyleIdx="3" presStyleCnt="12"/>
      <dgm:spPr/>
    </dgm:pt>
    <dgm:pt modelId="{24E346FA-6B74-4593-AD99-D3E7EC5BEE48}" type="pres">
      <dgm:prSet presAssocID="{871D5549-DBA7-48B7-AC12-A36C8B665A92}" presName="topConnNode2" presStyleLbl="node2" presStyleIdx="0" presStyleCnt="0"/>
      <dgm:spPr/>
      <dgm:t>
        <a:bodyPr/>
        <a:lstStyle/>
        <a:p>
          <a:endParaRPr lang="en-US"/>
        </a:p>
      </dgm:t>
    </dgm:pt>
    <dgm:pt modelId="{E98B8E8B-089C-43B4-BC2E-291AA3604DFC}" type="pres">
      <dgm:prSet presAssocID="{871D5549-DBA7-48B7-AC12-A36C8B665A92}" presName="hierChild4" presStyleCnt="0"/>
      <dgm:spPr/>
    </dgm:pt>
    <dgm:pt modelId="{F7BB6610-43DE-4205-A651-1379B8E8EA79}" type="pres">
      <dgm:prSet presAssocID="{F889C0EA-1B31-48D4-88A7-4D7D7A659675}" presName="Name28" presStyleLbl="parChTrans1D3" presStyleIdx="0" presStyleCnt="3"/>
      <dgm:spPr/>
      <dgm:t>
        <a:bodyPr/>
        <a:lstStyle/>
        <a:p>
          <a:endParaRPr lang="en-US"/>
        </a:p>
      </dgm:t>
    </dgm:pt>
    <dgm:pt modelId="{0FCD4B44-15D9-4B2A-9BB7-A4075F96064D}" type="pres">
      <dgm:prSet presAssocID="{8D240D35-9C7E-41E2-A46E-6B5FF811993D}" presName="hierRoot2" presStyleCnt="0">
        <dgm:presLayoutVars>
          <dgm:hierBranch val="init"/>
        </dgm:presLayoutVars>
      </dgm:prSet>
      <dgm:spPr/>
    </dgm:pt>
    <dgm:pt modelId="{F22155D4-964B-49F5-AA57-8D22BEEE645D}" type="pres">
      <dgm:prSet presAssocID="{8D240D35-9C7E-41E2-A46E-6B5FF811993D}" presName="rootComposite2" presStyleCnt="0"/>
      <dgm:spPr/>
    </dgm:pt>
    <dgm:pt modelId="{8C919FA5-5ED8-4443-B301-2E00CB4424EB}" type="pres">
      <dgm:prSet presAssocID="{8D240D35-9C7E-41E2-A46E-6B5FF811993D}" presName="rootText2" presStyleLbl="alignAcc1" presStyleIdx="0" presStyleCnt="0">
        <dgm:presLayoutVars>
          <dgm:chPref val="3"/>
        </dgm:presLayoutVars>
      </dgm:prSet>
      <dgm:spPr/>
      <dgm:t>
        <a:bodyPr/>
        <a:lstStyle/>
        <a:p>
          <a:endParaRPr lang="en-US"/>
        </a:p>
      </dgm:t>
    </dgm:pt>
    <dgm:pt modelId="{5B791913-F021-451A-B0A5-B6F3DB453086}" type="pres">
      <dgm:prSet presAssocID="{8D240D35-9C7E-41E2-A46E-6B5FF811993D}" presName="topArc2" presStyleLbl="parChTrans1D1" presStyleIdx="4" presStyleCnt="12"/>
      <dgm:spPr/>
    </dgm:pt>
    <dgm:pt modelId="{2C69E6B7-13F3-4C19-95C4-06B159986215}" type="pres">
      <dgm:prSet presAssocID="{8D240D35-9C7E-41E2-A46E-6B5FF811993D}" presName="bottomArc2" presStyleLbl="parChTrans1D1" presStyleIdx="5" presStyleCnt="12"/>
      <dgm:spPr/>
    </dgm:pt>
    <dgm:pt modelId="{DCBDFAF6-3F17-42A4-8127-35492034B00C}" type="pres">
      <dgm:prSet presAssocID="{8D240D35-9C7E-41E2-A46E-6B5FF811993D}" presName="topConnNode2" presStyleLbl="node3" presStyleIdx="0" presStyleCnt="0"/>
      <dgm:spPr/>
      <dgm:t>
        <a:bodyPr/>
        <a:lstStyle/>
        <a:p>
          <a:endParaRPr lang="en-US"/>
        </a:p>
      </dgm:t>
    </dgm:pt>
    <dgm:pt modelId="{0485FBB7-C25B-4029-9BD0-9E6705426338}" type="pres">
      <dgm:prSet presAssocID="{8D240D35-9C7E-41E2-A46E-6B5FF811993D}" presName="hierChild4" presStyleCnt="0"/>
      <dgm:spPr/>
    </dgm:pt>
    <dgm:pt modelId="{814690C2-B9C6-41D0-9173-41E2B10DB1F7}" type="pres">
      <dgm:prSet presAssocID="{8D240D35-9C7E-41E2-A46E-6B5FF811993D}" presName="hierChild5" presStyleCnt="0"/>
      <dgm:spPr/>
    </dgm:pt>
    <dgm:pt modelId="{08B39337-CBF8-4C0C-A810-0DFC83133B2C}" type="pres">
      <dgm:prSet presAssocID="{40083D24-1454-4E64-8683-431D0A00231A}" presName="Name28" presStyleLbl="parChTrans1D3" presStyleIdx="1" presStyleCnt="3"/>
      <dgm:spPr/>
      <dgm:t>
        <a:bodyPr/>
        <a:lstStyle/>
        <a:p>
          <a:endParaRPr lang="en-US"/>
        </a:p>
      </dgm:t>
    </dgm:pt>
    <dgm:pt modelId="{54FE0518-46BE-420B-8965-A067E226A352}" type="pres">
      <dgm:prSet presAssocID="{A0C15C6D-1E6F-4E49-AA29-DAEF06DE4E0C}" presName="hierRoot2" presStyleCnt="0">
        <dgm:presLayoutVars>
          <dgm:hierBranch val="init"/>
        </dgm:presLayoutVars>
      </dgm:prSet>
      <dgm:spPr/>
    </dgm:pt>
    <dgm:pt modelId="{9261A29C-ADF5-49ED-A4AB-5E63AC8613D0}" type="pres">
      <dgm:prSet presAssocID="{A0C15C6D-1E6F-4E49-AA29-DAEF06DE4E0C}" presName="rootComposite2" presStyleCnt="0"/>
      <dgm:spPr/>
    </dgm:pt>
    <dgm:pt modelId="{8181A93A-07A3-49F9-BAF6-F7C2DF14795E}" type="pres">
      <dgm:prSet presAssocID="{A0C15C6D-1E6F-4E49-AA29-DAEF06DE4E0C}" presName="rootText2" presStyleLbl="alignAcc1" presStyleIdx="0" presStyleCnt="0">
        <dgm:presLayoutVars>
          <dgm:chPref val="3"/>
        </dgm:presLayoutVars>
      </dgm:prSet>
      <dgm:spPr/>
      <dgm:t>
        <a:bodyPr/>
        <a:lstStyle/>
        <a:p>
          <a:endParaRPr lang="en-US"/>
        </a:p>
      </dgm:t>
    </dgm:pt>
    <dgm:pt modelId="{CA5B72D2-749D-49FE-873C-35BB0DF65978}" type="pres">
      <dgm:prSet presAssocID="{A0C15C6D-1E6F-4E49-AA29-DAEF06DE4E0C}" presName="topArc2" presStyleLbl="parChTrans1D1" presStyleIdx="6" presStyleCnt="12"/>
      <dgm:spPr/>
    </dgm:pt>
    <dgm:pt modelId="{EA58AF3E-E2F9-4D77-BDC8-5DA7BA1C13EF}" type="pres">
      <dgm:prSet presAssocID="{A0C15C6D-1E6F-4E49-AA29-DAEF06DE4E0C}" presName="bottomArc2" presStyleLbl="parChTrans1D1" presStyleIdx="7" presStyleCnt="12"/>
      <dgm:spPr/>
    </dgm:pt>
    <dgm:pt modelId="{973C0810-AB0D-40D3-990C-CA05AB73AF7D}" type="pres">
      <dgm:prSet presAssocID="{A0C15C6D-1E6F-4E49-AA29-DAEF06DE4E0C}" presName="topConnNode2" presStyleLbl="node3" presStyleIdx="0" presStyleCnt="0"/>
      <dgm:spPr/>
      <dgm:t>
        <a:bodyPr/>
        <a:lstStyle/>
        <a:p>
          <a:endParaRPr lang="en-US"/>
        </a:p>
      </dgm:t>
    </dgm:pt>
    <dgm:pt modelId="{35ABD0DC-2B4F-4CDD-B53C-3DB457050402}" type="pres">
      <dgm:prSet presAssocID="{A0C15C6D-1E6F-4E49-AA29-DAEF06DE4E0C}" presName="hierChild4" presStyleCnt="0"/>
      <dgm:spPr/>
    </dgm:pt>
    <dgm:pt modelId="{8ECACDF5-024F-499E-B881-21CC8CB1C9E7}" type="pres">
      <dgm:prSet presAssocID="{A0C15C6D-1E6F-4E49-AA29-DAEF06DE4E0C}" presName="hierChild5" presStyleCnt="0"/>
      <dgm:spPr/>
    </dgm:pt>
    <dgm:pt modelId="{0F9F527F-CF7D-4A59-96C4-8F3F63B1ACAB}" type="pres">
      <dgm:prSet presAssocID="{871D5549-DBA7-48B7-AC12-A36C8B665A92}" presName="hierChild5" presStyleCnt="0"/>
      <dgm:spPr/>
    </dgm:pt>
    <dgm:pt modelId="{3F81B42F-8D55-49AC-8640-E88AF8470363}" type="pres">
      <dgm:prSet presAssocID="{2729E913-1054-47B9-9E6B-198CDF127B34}" presName="Name28" presStyleLbl="parChTrans1D2" presStyleIdx="1" presStyleCnt="2"/>
      <dgm:spPr/>
      <dgm:t>
        <a:bodyPr/>
        <a:lstStyle/>
        <a:p>
          <a:endParaRPr lang="en-US"/>
        </a:p>
      </dgm:t>
    </dgm:pt>
    <dgm:pt modelId="{3A3A7CD5-1E38-4A9D-AEEC-FC0263D7E623}" type="pres">
      <dgm:prSet presAssocID="{362A1CC7-9980-41F7-B7F4-B9BA4179DE28}" presName="hierRoot2" presStyleCnt="0">
        <dgm:presLayoutVars>
          <dgm:hierBranch val="init"/>
        </dgm:presLayoutVars>
      </dgm:prSet>
      <dgm:spPr/>
    </dgm:pt>
    <dgm:pt modelId="{676CB29D-82E2-4DA2-8F21-31F70800C4F5}" type="pres">
      <dgm:prSet presAssocID="{362A1CC7-9980-41F7-B7F4-B9BA4179DE28}" presName="rootComposite2" presStyleCnt="0"/>
      <dgm:spPr/>
    </dgm:pt>
    <dgm:pt modelId="{35D9163B-8A85-4880-9FAC-1ABD6A6472D2}" type="pres">
      <dgm:prSet presAssocID="{362A1CC7-9980-41F7-B7F4-B9BA4179DE28}" presName="rootText2" presStyleLbl="alignAcc1" presStyleIdx="0" presStyleCnt="0">
        <dgm:presLayoutVars>
          <dgm:chPref val="3"/>
        </dgm:presLayoutVars>
      </dgm:prSet>
      <dgm:spPr/>
      <dgm:t>
        <a:bodyPr/>
        <a:lstStyle/>
        <a:p>
          <a:endParaRPr lang="en-US"/>
        </a:p>
      </dgm:t>
    </dgm:pt>
    <dgm:pt modelId="{BF06AC1A-1258-4566-8296-8BE95C3DFA72}" type="pres">
      <dgm:prSet presAssocID="{362A1CC7-9980-41F7-B7F4-B9BA4179DE28}" presName="topArc2" presStyleLbl="parChTrans1D1" presStyleIdx="8" presStyleCnt="12"/>
      <dgm:spPr/>
    </dgm:pt>
    <dgm:pt modelId="{0B279169-3B6D-4D17-A73A-D70467879649}" type="pres">
      <dgm:prSet presAssocID="{362A1CC7-9980-41F7-B7F4-B9BA4179DE28}" presName="bottomArc2" presStyleLbl="parChTrans1D1" presStyleIdx="9" presStyleCnt="12"/>
      <dgm:spPr/>
    </dgm:pt>
    <dgm:pt modelId="{76BA71E6-4A35-4B57-B22C-124D66E58C97}" type="pres">
      <dgm:prSet presAssocID="{362A1CC7-9980-41F7-B7F4-B9BA4179DE28}" presName="topConnNode2" presStyleLbl="node2" presStyleIdx="0" presStyleCnt="0"/>
      <dgm:spPr/>
      <dgm:t>
        <a:bodyPr/>
        <a:lstStyle/>
        <a:p>
          <a:endParaRPr lang="en-US"/>
        </a:p>
      </dgm:t>
    </dgm:pt>
    <dgm:pt modelId="{7831BBBB-B31C-4BAE-BA39-472B382F10E4}" type="pres">
      <dgm:prSet presAssocID="{362A1CC7-9980-41F7-B7F4-B9BA4179DE28}" presName="hierChild4" presStyleCnt="0"/>
      <dgm:spPr/>
    </dgm:pt>
    <dgm:pt modelId="{18145A61-0F75-4432-9583-258E644076DB}" type="pres">
      <dgm:prSet presAssocID="{AAE4D4BF-7D1A-4067-ABA2-913CD6D8AAA9}" presName="Name28" presStyleLbl="parChTrans1D3" presStyleIdx="2" presStyleCnt="3"/>
      <dgm:spPr/>
      <dgm:t>
        <a:bodyPr/>
        <a:lstStyle/>
        <a:p>
          <a:endParaRPr lang="en-US"/>
        </a:p>
      </dgm:t>
    </dgm:pt>
    <dgm:pt modelId="{9CDF3B6B-E88C-4C38-AB3C-69D16F0FBC5A}" type="pres">
      <dgm:prSet presAssocID="{93061F78-5E33-44FD-99D9-592CD51AE035}" presName="hierRoot2" presStyleCnt="0">
        <dgm:presLayoutVars>
          <dgm:hierBranch val="init"/>
        </dgm:presLayoutVars>
      </dgm:prSet>
      <dgm:spPr/>
    </dgm:pt>
    <dgm:pt modelId="{5387B203-BB8A-4329-845F-4FFD65659C50}" type="pres">
      <dgm:prSet presAssocID="{93061F78-5E33-44FD-99D9-592CD51AE035}" presName="rootComposite2" presStyleCnt="0"/>
      <dgm:spPr/>
    </dgm:pt>
    <dgm:pt modelId="{2D842AA8-8379-4D60-917C-9B6AD46A1334}" type="pres">
      <dgm:prSet presAssocID="{93061F78-5E33-44FD-99D9-592CD51AE035}" presName="rootText2" presStyleLbl="alignAcc1" presStyleIdx="0" presStyleCnt="0">
        <dgm:presLayoutVars>
          <dgm:chPref val="3"/>
        </dgm:presLayoutVars>
      </dgm:prSet>
      <dgm:spPr/>
      <dgm:t>
        <a:bodyPr/>
        <a:lstStyle/>
        <a:p>
          <a:endParaRPr lang="en-US"/>
        </a:p>
      </dgm:t>
    </dgm:pt>
    <dgm:pt modelId="{DB432C47-6E2C-48D7-94F9-E8DF5A74ADD6}" type="pres">
      <dgm:prSet presAssocID="{93061F78-5E33-44FD-99D9-592CD51AE035}" presName="topArc2" presStyleLbl="parChTrans1D1" presStyleIdx="10" presStyleCnt="12"/>
      <dgm:spPr/>
    </dgm:pt>
    <dgm:pt modelId="{407B205E-2171-4C9E-A109-12C358EF4812}" type="pres">
      <dgm:prSet presAssocID="{93061F78-5E33-44FD-99D9-592CD51AE035}" presName="bottomArc2" presStyleLbl="parChTrans1D1" presStyleIdx="11" presStyleCnt="12"/>
      <dgm:spPr/>
    </dgm:pt>
    <dgm:pt modelId="{6CEFDE57-0CD7-4C17-B912-F3158A835DAC}" type="pres">
      <dgm:prSet presAssocID="{93061F78-5E33-44FD-99D9-592CD51AE035}" presName="topConnNode2" presStyleLbl="node3" presStyleIdx="0" presStyleCnt="0"/>
      <dgm:spPr/>
      <dgm:t>
        <a:bodyPr/>
        <a:lstStyle/>
        <a:p>
          <a:endParaRPr lang="en-US"/>
        </a:p>
      </dgm:t>
    </dgm:pt>
    <dgm:pt modelId="{DC98A0F4-87EE-42DB-AEEE-8CCD4220B105}" type="pres">
      <dgm:prSet presAssocID="{93061F78-5E33-44FD-99D9-592CD51AE035}" presName="hierChild4" presStyleCnt="0"/>
      <dgm:spPr/>
    </dgm:pt>
    <dgm:pt modelId="{D036E947-DE5D-4D3F-B698-E735C9AEEEBF}" type="pres">
      <dgm:prSet presAssocID="{93061F78-5E33-44FD-99D9-592CD51AE035}" presName="hierChild5" presStyleCnt="0"/>
      <dgm:spPr/>
    </dgm:pt>
    <dgm:pt modelId="{9F00CE69-C7C9-4130-9158-59F762763F3B}" type="pres">
      <dgm:prSet presAssocID="{362A1CC7-9980-41F7-B7F4-B9BA4179DE28}" presName="hierChild5" presStyleCnt="0"/>
      <dgm:spPr/>
    </dgm:pt>
    <dgm:pt modelId="{999CC867-C7DC-4A2C-8D0B-35092E45F8F8}" type="pres">
      <dgm:prSet presAssocID="{F8DE2D67-C76E-4B23-A3F2-1954332FCD5F}" presName="hierChild3" presStyleCnt="0"/>
      <dgm:spPr/>
    </dgm:pt>
  </dgm:ptLst>
  <dgm:cxnLst>
    <dgm:cxn modelId="{64B1D082-16CB-4FAD-8B95-6443F49011EC}" type="presOf" srcId="{8D240D35-9C7E-41E2-A46E-6B5FF811993D}" destId="{DCBDFAF6-3F17-42A4-8127-35492034B00C}" srcOrd="1" destOrd="0" presId="urn:microsoft.com/office/officeart/2008/layout/HalfCircleOrganizationChart"/>
    <dgm:cxn modelId="{1F848CE7-2F43-4CF9-AB00-5B14B6CFF719}" type="presOf" srcId="{A0C15C6D-1E6F-4E49-AA29-DAEF06DE4E0C}" destId="{973C0810-AB0D-40D3-990C-CA05AB73AF7D}" srcOrd="1" destOrd="0" presId="urn:microsoft.com/office/officeart/2008/layout/HalfCircleOrganizationChart"/>
    <dgm:cxn modelId="{F3079517-2357-42E9-8881-159BAD6D0DC7}" type="presOf" srcId="{8D240D35-9C7E-41E2-A46E-6B5FF811993D}" destId="{8C919FA5-5ED8-4443-B301-2E00CB4424EB}" srcOrd="0" destOrd="0" presId="urn:microsoft.com/office/officeart/2008/layout/HalfCircleOrganizationChart"/>
    <dgm:cxn modelId="{E9006110-8F7F-49BB-9431-C27A5A1FAF13}" srcId="{362A1CC7-9980-41F7-B7F4-B9BA4179DE28}" destId="{93061F78-5E33-44FD-99D9-592CD51AE035}" srcOrd="0" destOrd="0" parTransId="{AAE4D4BF-7D1A-4067-ABA2-913CD6D8AAA9}" sibTransId="{022A0629-6BEB-4203-A6C0-D050C32B1596}"/>
    <dgm:cxn modelId="{0DC0B380-C769-4BE9-A1E8-F0C0F897A14A}" type="presOf" srcId="{2729E913-1054-47B9-9E6B-198CDF127B34}" destId="{3F81B42F-8D55-49AC-8640-E88AF8470363}" srcOrd="0" destOrd="0" presId="urn:microsoft.com/office/officeart/2008/layout/HalfCircleOrganizationChart"/>
    <dgm:cxn modelId="{C26228D7-294F-442A-9AD4-0C1732E520C7}" type="presOf" srcId="{F8DE2D67-C76E-4B23-A3F2-1954332FCD5F}" destId="{4D21BECD-0A73-4523-B60F-90E83704FD1B}" srcOrd="0" destOrd="0" presId="urn:microsoft.com/office/officeart/2008/layout/HalfCircleOrganizationChart"/>
    <dgm:cxn modelId="{996103EC-D8EC-4640-92E7-0F97E2CA0663}" type="presOf" srcId="{362A1CC7-9980-41F7-B7F4-B9BA4179DE28}" destId="{35D9163B-8A85-4880-9FAC-1ABD6A6472D2}" srcOrd="0" destOrd="0" presId="urn:microsoft.com/office/officeart/2008/layout/HalfCircleOrganizationChart"/>
    <dgm:cxn modelId="{A165F3BF-E022-4261-B718-120AE6C5BBAE}" type="presOf" srcId="{362A1CC7-9980-41F7-B7F4-B9BA4179DE28}" destId="{76BA71E6-4A35-4B57-B22C-124D66E58C97}" srcOrd="1" destOrd="0" presId="urn:microsoft.com/office/officeart/2008/layout/HalfCircleOrganizationChart"/>
    <dgm:cxn modelId="{A913D3CD-6F22-4814-80CF-ED8940F26527}" type="presOf" srcId="{AAE4D4BF-7D1A-4067-ABA2-913CD6D8AAA9}" destId="{18145A61-0F75-4432-9583-258E644076DB}" srcOrd="0" destOrd="0" presId="urn:microsoft.com/office/officeart/2008/layout/HalfCircleOrganizationChart"/>
    <dgm:cxn modelId="{502AE29C-8014-4E68-B9F6-2D0793158999}" type="presOf" srcId="{40083D24-1454-4E64-8683-431D0A00231A}" destId="{08B39337-CBF8-4C0C-A810-0DFC83133B2C}" srcOrd="0" destOrd="0" presId="urn:microsoft.com/office/officeart/2008/layout/HalfCircleOrganizationChart"/>
    <dgm:cxn modelId="{E7E50F24-C3AF-4F27-A42C-2859398919AE}" srcId="{ECA0A57F-09E6-46E0-9912-E9222698DEDB}" destId="{F8DE2D67-C76E-4B23-A3F2-1954332FCD5F}" srcOrd="0" destOrd="0" parTransId="{F7D5A451-E295-4311-BED3-A6DEBBF6C6D0}" sibTransId="{CD1356AC-7C8E-41E0-AEBC-4D1CAA560A3E}"/>
    <dgm:cxn modelId="{F78B5C8C-16CF-4721-84F7-2A4CDF76800E}" type="presOf" srcId="{93061F78-5E33-44FD-99D9-592CD51AE035}" destId="{6CEFDE57-0CD7-4C17-B912-F3158A835DAC}" srcOrd="1" destOrd="0" presId="urn:microsoft.com/office/officeart/2008/layout/HalfCircleOrganizationChart"/>
    <dgm:cxn modelId="{61F63164-E0C0-45CD-B466-F15EF7588F0B}" type="presOf" srcId="{F8DE2D67-C76E-4B23-A3F2-1954332FCD5F}" destId="{C881F56A-4EB9-4C36-8BDB-61C082FF082C}" srcOrd="1" destOrd="0" presId="urn:microsoft.com/office/officeart/2008/layout/HalfCircleOrganizationChart"/>
    <dgm:cxn modelId="{9B38DAE0-653A-4207-A062-F0B70513FDE7}" type="presOf" srcId="{A0C15C6D-1E6F-4E49-AA29-DAEF06DE4E0C}" destId="{8181A93A-07A3-49F9-BAF6-F7C2DF14795E}" srcOrd="0" destOrd="0" presId="urn:microsoft.com/office/officeart/2008/layout/HalfCircleOrganizationChart"/>
    <dgm:cxn modelId="{779D37C3-E8A1-49E6-B5D6-F9B7D390DE40}" type="presOf" srcId="{4EEBAE33-E4B1-4AEF-B176-DD54CD3E1DAC}" destId="{0C6CFA2C-2F26-4198-8E0B-DF452EC35292}" srcOrd="0" destOrd="0" presId="urn:microsoft.com/office/officeart/2008/layout/HalfCircleOrganizationChart"/>
    <dgm:cxn modelId="{97B58CB5-645D-4058-97A4-16EF2DE98BB2}" srcId="{F8DE2D67-C76E-4B23-A3F2-1954332FCD5F}" destId="{362A1CC7-9980-41F7-B7F4-B9BA4179DE28}" srcOrd="1" destOrd="0" parTransId="{2729E913-1054-47B9-9E6B-198CDF127B34}" sibTransId="{24A4BD21-C8B6-42DB-8A93-199B57E5BF65}"/>
    <dgm:cxn modelId="{FDDDF4AC-C66E-4F09-8A65-B6CB351C4B14}" srcId="{871D5549-DBA7-48B7-AC12-A36C8B665A92}" destId="{8D240D35-9C7E-41E2-A46E-6B5FF811993D}" srcOrd="0" destOrd="0" parTransId="{F889C0EA-1B31-48D4-88A7-4D7D7A659675}" sibTransId="{3C84FCDA-A25B-437E-B331-2DBC57F6FE14}"/>
    <dgm:cxn modelId="{7534ABF9-ED4F-4AB3-84BC-CA1798241282}" type="presOf" srcId="{871D5549-DBA7-48B7-AC12-A36C8B665A92}" destId="{24E346FA-6B74-4593-AD99-D3E7EC5BEE48}" srcOrd="1" destOrd="0" presId="urn:microsoft.com/office/officeart/2008/layout/HalfCircleOrganizationChart"/>
    <dgm:cxn modelId="{B655E2D9-59D0-40EB-ACF7-7EC954FFCB7F}" type="presOf" srcId="{871D5549-DBA7-48B7-AC12-A36C8B665A92}" destId="{64409FE3-B8FD-40E9-938B-E32BC9C584E8}" srcOrd="0" destOrd="0" presId="urn:microsoft.com/office/officeart/2008/layout/HalfCircleOrganizationChart"/>
    <dgm:cxn modelId="{0F0FC93A-A702-47C3-81DC-CA59F0969C0F}" type="presOf" srcId="{93061F78-5E33-44FD-99D9-592CD51AE035}" destId="{2D842AA8-8379-4D60-917C-9B6AD46A1334}" srcOrd="0" destOrd="0" presId="urn:microsoft.com/office/officeart/2008/layout/HalfCircleOrganizationChart"/>
    <dgm:cxn modelId="{8B85CB2F-125C-4E50-BC57-BCFED0F38268}" type="presOf" srcId="{ECA0A57F-09E6-46E0-9912-E9222698DEDB}" destId="{B8DB8153-C17B-426C-8298-E4FE619939C3}" srcOrd="0" destOrd="0" presId="urn:microsoft.com/office/officeart/2008/layout/HalfCircleOrganizationChart"/>
    <dgm:cxn modelId="{9E817E59-F51F-4D26-B331-4DB6C007668B}" srcId="{871D5549-DBA7-48B7-AC12-A36C8B665A92}" destId="{A0C15C6D-1E6F-4E49-AA29-DAEF06DE4E0C}" srcOrd="1" destOrd="0" parTransId="{40083D24-1454-4E64-8683-431D0A00231A}" sibTransId="{8A509B59-FDB2-40D1-BF15-21AC6BFE67A4}"/>
    <dgm:cxn modelId="{3BD602CD-DD30-4905-8136-995FDD6FEB05}" type="presOf" srcId="{F889C0EA-1B31-48D4-88A7-4D7D7A659675}" destId="{F7BB6610-43DE-4205-A651-1379B8E8EA79}" srcOrd="0" destOrd="0" presId="urn:microsoft.com/office/officeart/2008/layout/HalfCircleOrganizationChart"/>
    <dgm:cxn modelId="{DB0893FA-0E75-4365-9076-D3A4F40D6812}" srcId="{F8DE2D67-C76E-4B23-A3F2-1954332FCD5F}" destId="{871D5549-DBA7-48B7-AC12-A36C8B665A92}" srcOrd="0" destOrd="0" parTransId="{4EEBAE33-E4B1-4AEF-B176-DD54CD3E1DAC}" sibTransId="{FCD8CBE6-8307-47EB-9B90-CB390D2DCD8D}"/>
    <dgm:cxn modelId="{ABB0F223-B44F-4540-BC12-80EC1079C3EC}" type="presParOf" srcId="{B8DB8153-C17B-426C-8298-E4FE619939C3}" destId="{DA0954A3-CAD7-4BB2-9FA4-38E6C98B02AF}" srcOrd="0" destOrd="0" presId="urn:microsoft.com/office/officeart/2008/layout/HalfCircleOrganizationChart"/>
    <dgm:cxn modelId="{ADBE775C-F1C1-4B12-90D6-078E2E7E78C7}" type="presParOf" srcId="{DA0954A3-CAD7-4BB2-9FA4-38E6C98B02AF}" destId="{E7C5533C-59BC-4360-B059-E9D0FB4144C5}" srcOrd="0" destOrd="0" presId="urn:microsoft.com/office/officeart/2008/layout/HalfCircleOrganizationChart"/>
    <dgm:cxn modelId="{959844AD-64FC-4C53-9219-6E222A6DEA35}" type="presParOf" srcId="{E7C5533C-59BC-4360-B059-E9D0FB4144C5}" destId="{4D21BECD-0A73-4523-B60F-90E83704FD1B}" srcOrd="0" destOrd="0" presId="urn:microsoft.com/office/officeart/2008/layout/HalfCircleOrganizationChart"/>
    <dgm:cxn modelId="{393F8F54-2F1F-4D99-8C02-CFC4DB6670AA}" type="presParOf" srcId="{E7C5533C-59BC-4360-B059-E9D0FB4144C5}" destId="{41940BCD-5853-414D-A3CA-81D1BA1F8319}" srcOrd="1" destOrd="0" presId="urn:microsoft.com/office/officeart/2008/layout/HalfCircleOrganizationChart"/>
    <dgm:cxn modelId="{66EF6285-05E4-41DA-98B1-2BE62E726F44}" type="presParOf" srcId="{E7C5533C-59BC-4360-B059-E9D0FB4144C5}" destId="{455B43D1-0EED-432B-B480-2C6BD283A59B}" srcOrd="2" destOrd="0" presId="urn:microsoft.com/office/officeart/2008/layout/HalfCircleOrganizationChart"/>
    <dgm:cxn modelId="{59C2696B-D6E5-438D-9ED3-8A224D003388}" type="presParOf" srcId="{E7C5533C-59BC-4360-B059-E9D0FB4144C5}" destId="{C881F56A-4EB9-4C36-8BDB-61C082FF082C}" srcOrd="3" destOrd="0" presId="urn:microsoft.com/office/officeart/2008/layout/HalfCircleOrganizationChart"/>
    <dgm:cxn modelId="{3731A235-36C3-45C8-AE6F-AE67E33B0FA0}" type="presParOf" srcId="{DA0954A3-CAD7-4BB2-9FA4-38E6C98B02AF}" destId="{2351EFFC-ED98-4ADD-816B-225E82FB2EC5}" srcOrd="1" destOrd="0" presId="urn:microsoft.com/office/officeart/2008/layout/HalfCircleOrganizationChart"/>
    <dgm:cxn modelId="{8DF4671D-A657-4FDC-9FE5-0218101D71A3}" type="presParOf" srcId="{2351EFFC-ED98-4ADD-816B-225E82FB2EC5}" destId="{0C6CFA2C-2F26-4198-8E0B-DF452EC35292}" srcOrd="0" destOrd="0" presId="urn:microsoft.com/office/officeart/2008/layout/HalfCircleOrganizationChart"/>
    <dgm:cxn modelId="{1902ED33-901B-410B-A34E-F4E2C8517BE1}" type="presParOf" srcId="{2351EFFC-ED98-4ADD-816B-225E82FB2EC5}" destId="{6C851C7E-12E9-4BB4-A9D5-23C9F7957FD2}" srcOrd="1" destOrd="0" presId="urn:microsoft.com/office/officeart/2008/layout/HalfCircleOrganizationChart"/>
    <dgm:cxn modelId="{25030249-2B8A-4395-A9D1-D2575F140380}" type="presParOf" srcId="{6C851C7E-12E9-4BB4-A9D5-23C9F7957FD2}" destId="{DACF396E-D77E-4F03-9937-B46E5F52EF12}" srcOrd="0" destOrd="0" presId="urn:microsoft.com/office/officeart/2008/layout/HalfCircleOrganizationChart"/>
    <dgm:cxn modelId="{6B3C0C1D-9974-4A68-83C3-B5AC7776BCFF}" type="presParOf" srcId="{DACF396E-D77E-4F03-9937-B46E5F52EF12}" destId="{64409FE3-B8FD-40E9-938B-E32BC9C584E8}" srcOrd="0" destOrd="0" presId="urn:microsoft.com/office/officeart/2008/layout/HalfCircleOrganizationChart"/>
    <dgm:cxn modelId="{9991B34E-B65C-4740-89D3-2410EC1FCDEC}" type="presParOf" srcId="{DACF396E-D77E-4F03-9937-B46E5F52EF12}" destId="{B7AB243F-E25E-4511-8CFB-9FB0F26E2013}" srcOrd="1" destOrd="0" presId="urn:microsoft.com/office/officeart/2008/layout/HalfCircleOrganizationChart"/>
    <dgm:cxn modelId="{69CD3AC1-1C44-49EF-B419-0433E112461D}" type="presParOf" srcId="{DACF396E-D77E-4F03-9937-B46E5F52EF12}" destId="{4CCD2533-4295-41D6-A8A7-9817B4C1AE33}" srcOrd="2" destOrd="0" presId="urn:microsoft.com/office/officeart/2008/layout/HalfCircleOrganizationChart"/>
    <dgm:cxn modelId="{55052671-CE98-49ED-A5A5-366309254F98}" type="presParOf" srcId="{DACF396E-D77E-4F03-9937-B46E5F52EF12}" destId="{24E346FA-6B74-4593-AD99-D3E7EC5BEE48}" srcOrd="3" destOrd="0" presId="urn:microsoft.com/office/officeart/2008/layout/HalfCircleOrganizationChart"/>
    <dgm:cxn modelId="{3CFB9758-9724-41B8-87DC-ADC4D3FF1D13}" type="presParOf" srcId="{6C851C7E-12E9-4BB4-A9D5-23C9F7957FD2}" destId="{E98B8E8B-089C-43B4-BC2E-291AA3604DFC}" srcOrd="1" destOrd="0" presId="urn:microsoft.com/office/officeart/2008/layout/HalfCircleOrganizationChart"/>
    <dgm:cxn modelId="{2E3F7AEE-D781-4C8C-A841-BE8640372F0E}" type="presParOf" srcId="{E98B8E8B-089C-43B4-BC2E-291AA3604DFC}" destId="{F7BB6610-43DE-4205-A651-1379B8E8EA79}" srcOrd="0" destOrd="0" presId="urn:microsoft.com/office/officeart/2008/layout/HalfCircleOrganizationChart"/>
    <dgm:cxn modelId="{B7463483-D964-4220-B772-2A9489F45C36}" type="presParOf" srcId="{E98B8E8B-089C-43B4-BC2E-291AA3604DFC}" destId="{0FCD4B44-15D9-4B2A-9BB7-A4075F96064D}" srcOrd="1" destOrd="0" presId="urn:microsoft.com/office/officeart/2008/layout/HalfCircleOrganizationChart"/>
    <dgm:cxn modelId="{C1A5E475-FEDF-4121-9EE8-65946DE08FAE}" type="presParOf" srcId="{0FCD4B44-15D9-4B2A-9BB7-A4075F96064D}" destId="{F22155D4-964B-49F5-AA57-8D22BEEE645D}" srcOrd="0" destOrd="0" presId="urn:microsoft.com/office/officeart/2008/layout/HalfCircleOrganizationChart"/>
    <dgm:cxn modelId="{02F9472C-91AA-4D7E-9CED-9B671F97CE77}" type="presParOf" srcId="{F22155D4-964B-49F5-AA57-8D22BEEE645D}" destId="{8C919FA5-5ED8-4443-B301-2E00CB4424EB}" srcOrd="0" destOrd="0" presId="urn:microsoft.com/office/officeart/2008/layout/HalfCircleOrganizationChart"/>
    <dgm:cxn modelId="{C6A3A72B-E85C-40FE-A5BD-FAD8DA7F6122}" type="presParOf" srcId="{F22155D4-964B-49F5-AA57-8D22BEEE645D}" destId="{5B791913-F021-451A-B0A5-B6F3DB453086}" srcOrd="1" destOrd="0" presId="urn:microsoft.com/office/officeart/2008/layout/HalfCircleOrganizationChart"/>
    <dgm:cxn modelId="{3A2B374B-EA37-4207-B0ED-C3D8E893D62A}" type="presParOf" srcId="{F22155D4-964B-49F5-AA57-8D22BEEE645D}" destId="{2C69E6B7-13F3-4C19-95C4-06B159986215}" srcOrd="2" destOrd="0" presId="urn:microsoft.com/office/officeart/2008/layout/HalfCircleOrganizationChart"/>
    <dgm:cxn modelId="{CC23B9F7-EE0D-4CAD-9F2A-3DD782146A3C}" type="presParOf" srcId="{F22155D4-964B-49F5-AA57-8D22BEEE645D}" destId="{DCBDFAF6-3F17-42A4-8127-35492034B00C}" srcOrd="3" destOrd="0" presId="urn:microsoft.com/office/officeart/2008/layout/HalfCircleOrganizationChart"/>
    <dgm:cxn modelId="{8A905697-64B8-4AC1-ABCA-0C98C87E807A}" type="presParOf" srcId="{0FCD4B44-15D9-4B2A-9BB7-A4075F96064D}" destId="{0485FBB7-C25B-4029-9BD0-9E6705426338}" srcOrd="1" destOrd="0" presId="urn:microsoft.com/office/officeart/2008/layout/HalfCircleOrganizationChart"/>
    <dgm:cxn modelId="{191B2BFE-7615-4B5E-8111-795AC3FAB182}" type="presParOf" srcId="{0FCD4B44-15D9-4B2A-9BB7-A4075F96064D}" destId="{814690C2-B9C6-41D0-9173-41E2B10DB1F7}" srcOrd="2" destOrd="0" presId="urn:microsoft.com/office/officeart/2008/layout/HalfCircleOrganizationChart"/>
    <dgm:cxn modelId="{B0933714-33A5-4454-ACE1-EAA9D2EB6628}" type="presParOf" srcId="{E98B8E8B-089C-43B4-BC2E-291AA3604DFC}" destId="{08B39337-CBF8-4C0C-A810-0DFC83133B2C}" srcOrd="2" destOrd="0" presId="urn:microsoft.com/office/officeart/2008/layout/HalfCircleOrganizationChart"/>
    <dgm:cxn modelId="{243EE8F2-2275-4F96-93F9-3871C885019B}" type="presParOf" srcId="{E98B8E8B-089C-43B4-BC2E-291AA3604DFC}" destId="{54FE0518-46BE-420B-8965-A067E226A352}" srcOrd="3" destOrd="0" presId="urn:microsoft.com/office/officeart/2008/layout/HalfCircleOrganizationChart"/>
    <dgm:cxn modelId="{87952240-5243-40D4-B6DF-0A98F99E3426}" type="presParOf" srcId="{54FE0518-46BE-420B-8965-A067E226A352}" destId="{9261A29C-ADF5-49ED-A4AB-5E63AC8613D0}" srcOrd="0" destOrd="0" presId="urn:microsoft.com/office/officeart/2008/layout/HalfCircleOrganizationChart"/>
    <dgm:cxn modelId="{4F5F0588-8D76-4807-87EA-BD40E4CA9D28}" type="presParOf" srcId="{9261A29C-ADF5-49ED-A4AB-5E63AC8613D0}" destId="{8181A93A-07A3-49F9-BAF6-F7C2DF14795E}" srcOrd="0" destOrd="0" presId="urn:microsoft.com/office/officeart/2008/layout/HalfCircleOrganizationChart"/>
    <dgm:cxn modelId="{CCCC54A7-F092-4EA5-8730-3B0411153673}" type="presParOf" srcId="{9261A29C-ADF5-49ED-A4AB-5E63AC8613D0}" destId="{CA5B72D2-749D-49FE-873C-35BB0DF65978}" srcOrd="1" destOrd="0" presId="urn:microsoft.com/office/officeart/2008/layout/HalfCircleOrganizationChart"/>
    <dgm:cxn modelId="{1E8EB6C0-8801-46B8-A0FE-D0650C8D64ED}" type="presParOf" srcId="{9261A29C-ADF5-49ED-A4AB-5E63AC8613D0}" destId="{EA58AF3E-E2F9-4D77-BDC8-5DA7BA1C13EF}" srcOrd="2" destOrd="0" presId="urn:microsoft.com/office/officeart/2008/layout/HalfCircleOrganizationChart"/>
    <dgm:cxn modelId="{2F297F5F-3220-44A8-923F-0160876D603F}" type="presParOf" srcId="{9261A29C-ADF5-49ED-A4AB-5E63AC8613D0}" destId="{973C0810-AB0D-40D3-990C-CA05AB73AF7D}" srcOrd="3" destOrd="0" presId="urn:microsoft.com/office/officeart/2008/layout/HalfCircleOrganizationChart"/>
    <dgm:cxn modelId="{737A9B14-F6B5-47CD-8B8B-F648CE7886EB}" type="presParOf" srcId="{54FE0518-46BE-420B-8965-A067E226A352}" destId="{35ABD0DC-2B4F-4CDD-B53C-3DB457050402}" srcOrd="1" destOrd="0" presId="urn:microsoft.com/office/officeart/2008/layout/HalfCircleOrganizationChart"/>
    <dgm:cxn modelId="{A0AAB25F-64E6-4F73-9446-A111F1487AB8}" type="presParOf" srcId="{54FE0518-46BE-420B-8965-A067E226A352}" destId="{8ECACDF5-024F-499E-B881-21CC8CB1C9E7}" srcOrd="2" destOrd="0" presId="urn:microsoft.com/office/officeart/2008/layout/HalfCircleOrganizationChart"/>
    <dgm:cxn modelId="{775F8820-2DFB-43AC-A243-0732AFF07EF0}" type="presParOf" srcId="{6C851C7E-12E9-4BB4-A9D5-23C9F7957FD2}" destId="{0F9F527F-CF7D-4A59-96C4-8F3F63B1ACAB}" srcOrd="2" destOrd="0" presId="urn:microsoft.com/office/officeart/2008/layout/HalfCircleOrganizationChart"/>
    <dgm:cxn modelId="{BC3BB37C-B986-4874-A761-13D2645EB500}" type="presParOf" srcId="{2351EFFC-ED98-4ADD-816B-225E82FB2EC5}" destId="{3F81B42F-8D55-49AC-8640-E88AF8470363}" srcOrd="2" destOrd="0" presId="urn:microsoft.com/office/officeart/2008/layout/HalfCircleOrganizationChart"/>
    <dgm:cxn modelId="{93C539AF-A8CA-42FA-A719-630AAE961C9E}" type="presParOf" srcId="{2351EFFC-ED98-4ADD-816B-225E82FB2EC5}" destId="{3A3A7CD5-1E38-4A9D-AEEC-FC0263D7E623}" srcOrd="3" destOrd="0" presId="urn:microsoft.com/office/officeart/2008/layout/HalfCircleOrganizationChart"/>
    <dgm:cxn modelId="{E209DF90-3948-4FF4-AFF2-F42CFDBDCEBD}" type="presParOf" srcId="{3A3A7CD5-1E38-4A9D-AEEC-FC0263D7E623}" destId="{676CB29D-82E2-4DA2-8F21-31F70800C4F5}" srcOrd="0" destOrd="0" presId="urn:microsoft.com/office/officeart/2008/layout/HalfCircleOrganizationChart"/>
    <dgm:cxn modelId="{61BBE362-CFA3-4B34-9B45-466BE9BADFBC}" type="presParOf" srcId="{676CB29D-82E2-4DA2-8F21-31F70800C4F5}" destId="{35D9163B-8A85-4880-9FAC-1ABD6A6472D2}" srcOrd="0" destOrd="0" presId="urn:microsoft.com/office/officeart/2008/layout/HalfCircleOrganizationChart"/>
    <dgm:cxn modelId="{327459EA-DA52-407D-9CA3-298A5FCB8C29}" type="presParOf" srcId="{676CB29D-82E2-4DA2-8F21-31F70800C4F5}" destId="{BF06AC1A-1258-4566-8296-8BE95C3DFA72}" srcOrd="1" destOrd="0" presId="urn:microsoft.com/office/officeart/2008/layout/HalfCircleOrganizationChart"/>
    <dgm:cxn modelId="{7125DF64-F217-44EE-96A6-E1CD0B9E9085}" type="presParOf" srcId="{676CB29D-82E2-4DA2-8F21-31F70800C4F5}" destId="{0B279169-3B6D-4D17-A73A-D70467879649}" srcOrd="2" destOrd="0" presId="urn:microsoft.com/office/officeart/2008/layout/HalfCircleOrganizationChart"/>
    <dgm:cxn modelId="{C310780E-43E7-4678-BFB3-7A3702EF83FF}" type="presParOf" srcId="{676CB29D-82E2-4DA2-8F21-31F70800C4F5}" destId="{76BA71E6-4A35-4B57-B22C-124D66E58C97}" srcOrd="3" destOrd="0" presId="urn:microsoft.com/office/officeart/2008/layout/HalfCircleOrganizationChart"/>
    <dgm:cxn modelId="{D2D51E09-1E45-4595-96B9-2D8A940825B9}" type="presParOf" srcId="{3A3A7CD5-1E38-4A9D-AEEC-FC0263D7E623}" destId="{7831BBBB-B31C-4BAE-BA39-472B382F10E4}" srcOrd="1" destOrd="0" presId="urn:microsoft.com/office/officeart/2008/layout/HalfCircleOrganizationChart"/>
    <dgm:cxn modelId="{96243130-11F4-4124-89F3-BF53D611E548}" type="presParOf" srcId="{7831BBBB-B31C-4BAE-BA39-472B382F10E4}" destId="{18145A61-0F75-4432-9583-258E644076DB}" srcOrd="0" destOrd="0" presId="urn:microsoft.com/office/officeart/2008/layout/HalfCircleOrganizationChart"/>
    <dgm:cxn modelId="{7E984970-07BD-4DEA-ABC7-C53938729E35}" type="presParOf" srcId="{7831BBBB-B31C-4BAE-BA39-472B382F10E4}" destId="{9CDF3B6B-E88C-4C38-AB3C-69D16F0FBC5A}" srcOrd="1" destOrd="0" presId="urn:microsoft.com/office/officeart/2008/layout/HalfCircleOrganizationChart"/>
    <dgm:cxn modelId="{78DF6ED9-53E7-419B-850C-6B5960E2098F}" type="presParOf" srcId="{9CDF3B6B-E88C-4C38-AB3C-69D16F0FBC5A}" destId="{5387B203-BB8A-4329-845F-4FFD65659C50}" srcOrd="0" destOrd="0" presId="urn:microsoft.com/office/officeart/2008/layout/HalfCircleOrganizationChart"/>
    <dgm:cxn modelId="{CBC24E42-C4DB-4B11-A760-676C698047D6}" type="presParOf" srcId="{5387B203-BB8A-4329-845F-4FFD65659C50}" destId="{2D842AA8-8379-4D60-917C-9B6AD46A1334}" srcOrd="0" destOrd="0" presId="urn:microsoft.com/office/officeart/2008/layout/HalfCircleOrganizationChart"/>
    <dgm:cxn modelId="{D58FDDD9-E2E1-4162-9F45-6432851365A7}" type="presParOf" srcId="{5387B203-BB8A-4329-845F-4FFD65659C50}" destId="{DB432C47-6E2C-48D7-94F9-E8DF5A74ADD6}" srcOrd="1" destOrd="0" presId="urn:microsoft.com/office/officeart/2008/layout/HalfCircleOrganizationChart"/>
    <dgm:cxn modelId="{6F8C67C0-472F-4E92-94D0-432394912D4E}" type="presParOf" srcId="{5387B203-BB8A-4329-845F-4FFD65659C50}" destId="{407B205E-2171-4C9E-A109-12C358EF4812}" srcOrd="2" destOrd="0" presId="urn:microsoft.com/office/officeart/2008/layout/HalfCircleOrganizationChart"/>
    <dgm:cxn modelId="{F119B757-84E5-4A50-B146-F3CEAD726A76}" type="presParOf" srcId="{5387B203-BB8A-4329-845F-4FFD65659C50}" destId="{6CEFDE57-0CD7-4C17-B912-F3158A835DAC}" srcOrd="3" destOrd="0" presId="urn:microsoft.com/office/officeart/2008/layout/HalfCircleOrganizationChart"/>
    <dgm:cxn modelId="{70586DB6-E452-41DB-8276-7507F188B6FE}" type="presParOf" srcId="{9CDF3B6B-E88C-4C38-AB3C-69D16F0FBC5A}" destId="{DC98A0F4-87EE-42DB-AEEE-8CCD4220B105}" srcOrd="1" destOrd="0" presId="urn:microsoft.com/office/officeart/2008/layout/HalfCircleOrganizationChart"/>
    <dgm:cxn modelId="{2B265A77-D9EA-4CE1-A40A-8AC7266AD32D}" type="presParOf" srcId="{9CDF3B6B-E88C-4C38-AB3C-69D16F0FBC5A}" destId="{D036E947-DE5D-4D3F-B698-E735C9AEEEBF}" srcOrd="2" destOrd="0" presId="urn:microsoft.com/office/officeart/2008/layout/HalfCircleOrganizationChart"/>
    <dgm:cxn modelId="{771679CC-3703-46DA-AC9F-1DA91488FD30}" type="presParOf" srcId="{3A3A7CD5-1E38-4A9D-AEEC-FC0263D7E623}" destId="{9F00CE69-C7C9-4130-9158-59F762763F3B}" srcOrd="2" destOrd="0" presId="urn:microsoft.com/office/officeart/2008/layout/HalfCircleOrganizationChart"/>
    <dgm:cxn modelId="{B6223A33-DBEC-47EC-B736-8A1E7B280508}" type="presParOf" srcId="{DA0954A3-CAD7-4BB2-9FA4-38E6C98B02AF}" destId="{999CC867-C7DC-4A2C-8D0B-35092E45F8F8}"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86B75A-687E-405C-8A0B-8D00578BA2C3}" type="datetimeFigureOut">
              <a:rPr lang="en-US" smtClean="0"/>
              <a:pPr/>
              <a:t>8/22/2015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585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F4E5243-F52A-4D37-9694-EB26C6C31910}" type="datetimeFigureOut">
              <a:rPr lang="en-US" smtClean="0"/>
              <a:t>8/22/2015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2669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77B6E1-634A-48DC-9E8B-D894023267EF}" type="datetimeFigureOut">
              <a:rPr lang="en-US" smtClean="0"/>
              <a:t>8/22/2015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539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B2D3E9E-A95C-48F2-B4BF-A71542E0BE9A}" type="datetimeFigureOut">
              <a:rPr lang="en-US" smtClean="0"/>
              <a:t>8/22/2015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086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8/22/2015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6755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12952B5-7A2F-4CC8-B7CE-9234E21C2837}" type="datetimeFigureOut">
              <a:rPr lang="en-US" smtClean="0"/>
              <a:t>8/22/2015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9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E1DA07A-9201-4B4B-BAF2-015AFA30F520}" type="datetimeFigureOut">
              <a:rPr lang="en-US" smtClean="0"/>
              <a:t>8/22/2015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4157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3D7E00A-486F-4252-8B1D-E32645521F49}" type="datetimeFigureOut">
              <a:rPr lang="en-US" smtClean="0"/>
              <a:t>8/22/2015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450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8/22/2015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5787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8/22/2015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420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8/22/2015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334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86B75A-687E-405C-8A0B-8D00578BA2C3}" type="datetimeFigureOut">
              <a:rPr lang="en-US" smtClean="0"/>
              <a:pPr/>
              <a:t>8/22/2015</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3804341"/>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467" y="1624639"/>
            <a:ext cx="8207062" cy="2387600"/>
          </a:xfrm>
        </p:spPr>
        <p:txBody>
          <a:bodyPr/>
          <a:lstStyle/>
          <a:p>
            <a:r>
              <a:rPr lang="en-GB" dirty="0" smtClean="0"/>
              <a:t>CS212: Object Oriented Analysis and Design</a:t>
            </a:r>
            <a:endParaRPr lang="en-US" dirty="0"/>
          </a:p>
        </p:txBody>
      </p:sp>
      <p:sp>
        <p:nvSpPr>
          <p:cNvPr id="3" name="Subtitle 2"/>
          <p:cNvSpPr>
            <a:spLocks noGrp="1"/>
          </p:cNvSpPr>
          <p:nvPr>
            <p:ph type="subTitle" idx="1"/>
          </p:nvPr>
        </p:nvSpPr>
        <p:spPr>
          <a:xfrm>
            <a:off x="1143000" y="4180445"/>
            <a:ext cx="6858000" cy="1655762"/>
          </a:xfrm>
        </p:spPr>
        <p:txBody>
          <a:bodyPr>
            <a:normAutofit/>
          </a:bodyPr>
          <a:lstStyle/>
          <a:p>
            <a:r>
              <a:rPr lang="en-GB" sz="3200" dirty="0" smtClean="0"/>
              <a:t>GRASP Design Principles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642" y="838247"/>
            <a:ext cx="1636713" cy="1775510"/>
          </a:xfrm>
          <a:prstGeom prst="rect">
            <a:avLst/>
          </a:prstGeom>
        </p:spPr>
      </p:pic>
    </p:spTree>
    <p:extLst>
      <p:ext uri="{BB962C8B-B14F-4D97-AF65-F5344CB8AC3E}">
        <p14:creationId xmlns:p14="http://schemas.microsoft.com/office/powerpoint/2010/main" val="691414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 design</a:t>
            </a:r>
            <a:endParaRPr lang="en-US" dirty="0"/>
          </a:p>
        </p:txBody>
      </p:sp>
      <p:sp>
        <p:nvSpPr>
          <p:cNvPr id="3" name="Content Placeholder 2"/>
          <p:cNvSpPr>
            <a:spLocks noGrp="1"/>
          </p:cNvSpPr>
          <p:nvPr>
            <p:ph idx="1"/>
          </p:nvPr>
        </p:nvSpPr>
        <p:spPr/>
        <p:txBody>
          <a:bodyPr/>
          <a:lstStyle/>
          <a:p>
            <a:r>
              <a:rPr lang="en-GB" dirty="0"/>
              <a:t>After </a:t>
            </a:r>
            <a:r>
              <a:rPr lang="en-GB" b="1" dirty="0">
                <a:solidFill>
                  <a:srgbClr val="C00000"/>
                </a:solidFill>
              </a:rPr>
              <a:t>identifying</a:t>
            </a:r>
            <a:r>
              <a:rPr lang="en-GB" dirty="0"/>
              <a:t> </a:t>
            </a:r>
            <a:r>
              <a:rPr lang="en-GB" dirty="0" smtClean="0"/>
              <a:t>the requirements </a:t>
            </a:r>
            <a:r>
              <a:rPr lang="en-GB" dirty="0"/>
              <a:t>and creating a </a:t>
            </a:r>
            <a:r>
              <a:rPr lang="en-GB" b="1" dirty="0">
                <a:solidFill>
                  <a:srgbClr val="0000FF"/>
                </a:solidFill>
              </a:rPr>
              <a:t>domain </a:t>
            </a:r>
            <a:r>
              <a:rPr lang="en-GB" b="1" dirty="0" smtClean="0">
                <a:solidFill>
                  <a:srgbClr val="0000FF"/>
                </a:solidFill>
              </a:rPr>
              <a:t>model, </a:t>
            </a:r>
            <a:r>
              <a:rPr lang="en-GB" dirty="0" smtClean="0"/>
              <a:t>then</a:t>
            </a:r>
          </a:p>
          <a:p>
            <a:endParaRPr lang="en-GB" b="1" dirty="0" smtClean="0">
              <a:solidFill>
                <a:srgbClr val="0000FF"/>
              </a:solidFill>
            </a:endParaRPr>
          </a:p>
          <a:p>
            <a:pPr lvl="1"/>
            <a:r>
              <a:rPr lang="en-GB" sz="2000" dirty="0"/>
              <a:t>A</a:t>
            </a:r>
            <a:r>
              <a:rPr lang="en-GB" sz="2000" dirty="0" smtClean="0"/>
              <a:t>dd </a:t>
            </a:r>
            <a:r>
              <a:rPr lang="en-GB" sz="2000" dirty="0"/>
              <a:t>methods to the software </a:t>
            </a:r>
            <a:r>
              <a:rPr lang="en-GB" sz="2000" dirty="0" smtClean="0"/>
              <a:t>classes,</a:t>
            </a:r>
          </a:p>
          <a:p>
            <a:pPr lvl="1"/>
            <a:endParaRPr lang="en-GB" sz="2000" dirty="0" smtClean="0"/>
          </a:p>
          <a:p>
            <a:pPr lvl="1"/>
            <a:r>
              <a:rPr lang="en-GB" sz="2000" dirty="0" smtClean="0"/>
              <a:t>Define </a:t>
            </a:r>
            <a:r>
              <a:rPr lang="en-GB" sz="2000" dirty="0"/>
              <a:t>the messaging between the objects to </a:t>
            </a:r>
            <a:r>
              <a:rPr lang="en-GB" sz="2000" dirty="0" smtClean="0"/>
              <a:t>fulfil </a:t>
            </a:r>
            <a:r>
              <a:rPr lang="en-GB" sz="2000" dirty="0"/>
              <a:t>the requirements</a:t>
            </a:r>
            <a:endParaRPr lang="en-US" sz="2000" dirty="0"/>
          </a:p>
        </p:txBody>
      </p:sp>
      <p:sp>
        <p:nvSpPr>
          <p:cNvPr id="4" name="Rectangle 3"/>
          <p:cNvSpPr/>
          <p:nvPr/>
        </p:nvSpPr>
        <p:spPr>
          <a:xfrm>
            <a:off x="628650" y="4321236"/>
            <a:ext cx="6832242" cy="2292935"/>
          </a:xfrm>
          <a:prstGeom prst="rect">
            <a:avLst/>
          </a:prstGeom>
        </p:spPr>
        <p:txBody>
          <a:bodyPr wrap="square">
            <a:spAutoFit/>
          </a:bodyPr>
          <a:lstStyle/>
          <a:p>
            <a:r>
              <a:rPr lang="en-US" sz="2400" b="1" dirty="0" smtClean="0">
                <a:solidFill>
                  <a:srgbClr val="0000FF"/>
                </a:solidFill>
              </a:rPr>
              <a:t>But </a:t>
            </a:r>
            <a:r>
              <a:rPr lang="en-US" sz="2400" b="1" dirty="0">
                <a:solidFill>
                  <a:srgbClr val="0000FF"/>
                </a:solidFill>
              </a:rPr>
              <a:t>how? </a:t>
            </a:r>
            <a:endParaRPr lang="en-US" sz="2400" b="1" dirty="0" smtClean="0">
              <a:solidFill>
                <a:srgbClr val="0000FF"/>
              </a:solidFill>
            </a:endParaRPr>
          </a:p>
          <a:p>
            <a:endParaRPr lang="en-US" sz="2000" dirty="0"/>
          </a:p>
          <a:p>
            <a:pPr marL="342900" indent="-342900">
              <a:lnSpc>
                <a:spcPct val="150000"/>
              </a:lnSpc>
              <a:buFont typeface="Arial" panose="020B0604020202020204" pitchFamily="34" charset="0"/>
              <a:buChar char="•"/>
            </a:pPr>
            <a:r>
              <a:rPr lang="en-US" sz="2200" dirty="0" smtClean="0"/>
              <a:t>What </a:t>
            </a:r>
            <a:r>
              <a:rPr lang="en-US" sz="2200" dirty="0"/>
              <a:t>method belongs where? </a:t>
            </a:r>
          </a:p>
          <a:p>
            <a:pPr marL="342900" indent="-342900">
              <a:lnSpc>
                <a:spcPct val="150000"/>
              </a:lnSpc>
              <a:buFont typeface="Arial" panose="020B0604020202020204" pitchFamily="34" charset="0"/>
              <a:buChar char="•"/>
            </a:pPr>
            <a:r>
              <a:rPr lang="en-US" sz="2200" dirty="0" smtClean="0"/>
              <a:t>How </a:t>
            </a:r>
            <a:r>
              <a:rPr lang="en-US" sz="2200" dirty="0"/>
              <a:t>should the objects interact? </a:t>
            </a:r>
          </a:p>
          <a:p>
            <a:pPr marL="342900" indent="-342900">
              <a:lnSpc>
                <a:spcPct val="150000"/>
              </a:lnSpc>
              <a:buFont typeface="Arial" panose="020B0604020202020204" pitchFamily="34" charset="0"/>
              <a:buChar char="•"/>
            </a:pPr>
            <a:r>
              <a:rPr lang="en-US" sz="2200" dirty="0" smtClean="0"/>
              <a:t>This </a:t>
            </a:r>
            <a:r>
              <a:rPr lang="en-US" sz="2200" dirty="0"/>
              <a:t>is a critical, important, and non-trivial task </a:t>
            </a:r>
          </a:p>
        </p:txBody>
      </p:sp>
    </p:spTree>
    <p:extLst>
      <p:ext uri="{BB962C8B-B14F-4D97-AF65-F5344CB8AC3E}">
        <p14:creationId xmlns:p14="http://schemas.microsoft.com/office/powerpoint/2010/main" val="948476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GRASP Patterns/Principles</a:t>
            </a:r>
            <a:endParaRPr lang="en-US" dirty="0"/>
          </a:p>
        </p:txBody>
      </p:sp>
      <p:sp>
        <p:nvSpPr>
          <p:cNvPr id="3" name="Content Placeholder 2"/>
          <p:cNvSpPr>
            <a:spLocks noGrp="1"/>
          </p:cNvSpPr>
          <p:nvPr>
            <p:ph idx="1"/>
          </p:nvPr>
        </p:nvSpPr>
        <p:spPr>
          <a:xfrm>
            <a:off x="628650" y="1825625"/>
            <a:ext cx="8309288" cy="4351338"/>
          </a:xfrm>
        </p:spPr>
        <p:txBody>
          <a:bodyPr>
            <a:normAutofit lnSpcReduction="10000"/>
          </a:bodyPr>
          <a:lstStyle/>
          <a:p>
            <a:pPr>
              <a:lnSpc>
                <a:spcPct val="200000"/>
              </a:lnSpc>
            </a:pPr>
            <a:r>
              <a:rPr lang="en-GB" dirty="0" smtClean="0"/>
              <a:t>The </a:t>
            </a:r>
            <a:r>
              <a:rPr lang="en-GB" dirty="0"/>
              <a:t>GRASP patterns are a learning </a:t>
            </a:r>
            <a:r>
              <a:rPr lang="en-GB" dirty="0" smtClean="0"/>
              <a:t>aid </a:t>
            </a:r>
          </a:p>
          <a:p>
            <a:pPr>
              <a:lnSpc>
                <a:spcPct val="200000"/>
              </a:lnSpc>
            </a:pPr>
            <a:r>
              <a:rPr lang="en-GB" dirty="0" smtClean="0"/>
              <a:t>Help </a:t>
            </a:r>
            <a:r>
              <a:rPr lang="en-GB" dirty="0"/>
              <a:t>one understand essential </a:t>
            </a:r>
            <a:r>
              <a:rPr lang="en-GB" b="1" dirty="0">
                <a:solidFill>
                  <a:srgbClr val="C00000"/>
                </a:solidFill>
              </a:rPr>
              <a:t>object </a:t>
            </a:r>
            <a:r>
              <a:rPr lang="en-GB" b="1" dirty="0" smtClean="0">
                <a:solidFill>
                  <a:srgbClr val="C00000"/>
                </a:solidFill>
              </a:rPr>
              <a:t>design</a:t>
            </a:r>
          </a:p>
          <a:p>
            <a:pPr>
              <a:lnSpc>
                <a:spcPct val="200000"/>
              </a:lnSpc>
            </a:pPr>
            <a:r>
              <a:rPr lang="en-GB" dirty="0" smtClean="0"/>
              <a:t>Apply </a:t>
            </a:r>
            <a:r>
              <a:rPr lang="en-GB" b="1" dirty="0">
                <a:solidFill>
                  <a:srgbClr val="0000FF"/>
                </a:solidFill>
              </a:rPr>
              <a:t>design reasoning </a:t>
            </a:r>
            <a:r>
              <a:rPr lang="en-GB" dirty="0"/>
              <a:t>in a methodical, rational, explainable way</a:t>
            </a:r>
            <a:r>
              <a:rPr lang="en-GB" dirty="0" smtClean="0"/>
              <a:t>.</a:t>
            </a:r>
          </a:p>
          <a:p>
            <a:pPr>
              <a:lnSpc>
                <a:spcPct val="200000"/>
              </a:lnSpc>
            </a:pPr>
            <a:endParaRPr lang="en-GB" sz="600" dirty="0" smtClean="0"/>
          </a:p>
          <a:p>
            <a:pPr>
              <a:lnSpc>
                <a:spcPct val="100000"/>
              </a:lnSpc>
            </a:pPr>
            <a:r>
              <a:rPr lang="en-GB" dirty="0" smtClean="0"/>
              <a:t>This </a:t>
            </a:r>
            <a:r>
              <a:rPr lang="en-GB" dirty="0"/>
              <a:t>approach to understanding and using design principles is based on patterns of assigning </a:t>
            </a:r>
            <a:r>
              <a:rPr lang="en-GB" b="1" dirty="0" smtClean="0">
                <a:solidFill>
                  <a:srgbClr val="C00000"/>
                </a:solidFill>
              </a:rPr>
              <a:t>responsibilities.</a:t>
            </a:r>
          </a:p>
          <a:p>
            <a:pPr>
              <a:lnSpc>
                <a:spcPct val="100000"/>
              </a:lnSpc>
            </a:pPr>
            <a:endParaRPr lang="en-GB" b="1" dirty="0" smtClean="0">
              <a:solidFill>
                <a:srgbClr val="C00000"/>
              </a:solidFill>
            </a:endParaRPr>
          </a:p>
          <a:p>
            <a:pPr>
              <a:lnSpc>
                <a:spcPct val="100000"/>
              </a:lnSpc>
            </a:pPr>
            <a:r>
              <a:rPr lang="en-US" dirty="0" smtClean="0"/>
              <a:t>Not </a:t>
            </a:r>
            <a:r>
              <a:rPr lang="en-US" dirty="0"/>
              <a:t>been invented to create new ways of working, but to better </a:t>
            </a:r>
            <a:r>
              <a:rPr lang="en-US" dirty="0" smtClean="0"/>
              <a:t>existing one</a:t>
            </a:r>
            <a:endParaRPr lang="en-US" b="1" dirty="0">
              <a:solidFill>
                <a:srgbClr val="C00000"/>
              </a:solidFill>
            </a:endParaRPr>
          </a:p>
        </p:txBody>
      </p:sp>
    </p:spTree>
    <p:extLst>
      <p:ext uri="{BB962C8B-B14F-4D97-AF65-F5344CB8AC3E}">
        <p14:creationId xmlns:p14="http://schemas.microsoft.com/office/powerpoint/2010/main" val="2928455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GRASP</a:t>
            </a:r>
            <a:endParaRPr lang="en-US" dirty="0"/>
          </a:p>
        </p:txBody>
      </p:sp>
      <p:sp>
        <p:nvSpPr>
          <p:cNvPr id="3" name="Content Placeholder 2"/>
          <p:cNvSpPr>
            <a:spLocks noGrp="1"/>
          </p:cNvSpPr>
          <p:nvPr>
            <p:ph idx="1"/>
          </p:nvPr>
        </p:nvSpPr>
        <p:spPr/>
        <p:txBody>
          <a:bodyPr/>
          <a:lstStyle/>
          <a:p>
            <a:r>
              <a:rPr lang="en-GB" dirty="0"/>
              <a:t>Name chosen to suggest the importance of </a:t>
            </a:r>
            <a:r>
              <a:rPr lang="en-GB" b="1" dirty="0">
                <a:solidFill>
                  <a:srgbClr val="C00000"/>
                </a:solidFill>
              </a:rPr>
              <a:t>grasping fundamental principles</a:t>
            </a:r>
            <a:r>
              <a:rPr lang="en-GB" dirty="0"/>
              <a:t> to successfully design object-oriented software </a:t>
            </a:r>
            <a:endParaRPr lang="en-GB" dirty="0" smtClean="0"/>
          </a:p>
          <a:p>
            <a:endParaRPr lang="en-GB" dirty="0" smtClean="0"/>
          </a:p>
          <a:p>
            <a:r>
              <a:rPr lang="en-GB" dirty="0" smtClean="0"/>
              <a:t>Acronym: </a:t>
            </a:r>
            <a:r>
              <a:rPr lang="en-GB" sz="2400" b="1" dirty="0" smtClean="0">
                <a:solidFill>
                  <a:srgbClr val="0000FF"/>
                </a:solidFill>
              </a:rPr>
              <a:t>G</a:t>
            </a:r>
            <a:r>
              <a:rPr lang="en-GB" dirty="0" smtClean="0"/>
              <a:t>eneral </a:t>
            </a:r>
            <a:r>
              <a:rPr lang="en-GB" sz="2400" b="1" dirty="0">
                <a:solidFill>
                  <a:srgbClr val="0000FF"/>
                </a:solidFill>
              </a:rPr>
              <a:t>R</a:t>
            </a:r>
            <a:r>
              <a:rPr lang="en-GB" dirty="0"/>
              <a:t>esponsibility  </a:t>
            </a:r>
            <a:r>
              <a:rPr lang="en-GB" sz="2400" b="1" dirty="0">
                <a:solidFill>
                  <a:srgbClr val="0000FF"/>
                </a:solidFill>
              </a:rPr>
              <a:t>A</a:t>
            </a:r>
            <a:r>
              <a:rPr lang="en-GB" dirty="0"/>
              <a:t>ssignment </a:t>
            </a:r>
            <a:r>
              <a:rPr lang="en-GB" sz="2400" b="1" dirty="0">
                <a:solidFill>
                  <a:srgbClr val="0000FF"/>
                </a:solidFill>
              </a:rPr>
              <a:t>S</a:t>
            </a:r>
            <a:r>
              <a:rPr lang="en-GB" dirty="0"/>
              <a:t>oftware </a:t>
            </a:r>
            <a:r>
              <a:rPr lang="en-GB" sz="2400" b="1" dirty="0">
                <a:solidFill>
                  <a:srgbClr val="0000FF"/>
                </a:solidFill>
              </a:rPr>
              <a:t>P</a:t>
            </a:r>
            <a:r>
              <a:rPr lang="en-GB" dirty="0"/>
              <a:t>atterns </a:t>
            </a:r>
            <a:endParaRPr lang="en-GB" dirty="0" smtClean="0"/>
          </a:p>
          <a:p>
            <a:endParaRPr lang="en-GB" dirty="0" smtClean="0"/>
          </a:p>
          <a:p>
            <a:r>
              <a:rPr lang="en-GB" dirty="0" smtClean="0"/>
              <a:t>Describe </a:t>
            </a:r>
            <a:r>
              <a:rPr lang="en-GB" dirty="0"/>
              <a:t>fundamental principles of  object design and </a:t>
            </a:r>
            <a:r>
              <a:rPr lang="en-GB" dirty="0" smtClean="0"/>
              <a:t>responsibility</a:t>
            </a:r>
          </a:p>
          <a:p>
            <a:endParaRPr lang="en-GB" dirty="0" smtClean="0"/>
          </a:p>
          <a:p>
            <a:r>
              <a:rPr lang="en-GB" dirty="0" smtClean="0"/>
              <a:t>General </a:t>
            </a:r>
            <a:r>
              <a:rPr lang="en-GB" dirty="0"/>
              <a:t>principles, may be overruled by others</a:t>
            </a:r>
            <a:endParaRPr lang="en-US" dirty="0"/>
          </a:p>
        </p:txBody>
      </p:sp>
    </p:spTree>
    <p:extLst>
      <p:ext uri="{BB962C8B-B14F-4D97-AF65-F5344CB8AC3E}">
        <p14:creationId xmlns:p14="http://schemas.microsoft.com/office/powerpoint/2010/main" val="60298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Nine GRASP Principles</a:t>
            </a:r>
            <a:endParaRPr lang="en-US" dirty="0"/>
          </a:p>
        </p:txBody>
      </p:sp>
      <p:sp>
        <p:nvSpPr>
          <p:cNvPr id="3" name="Content Placeholder 2"/>
          <p:cNvSpPr>
            <a:spLocks noGrp="1"/>
          </p:cNvSpPr>
          <p:nvPr>
            <p:ph idx="1"/>
          </p:nvPr>
        </p:nvSpPr>
        <p:spPr>
          <a:xfrm>
            <a:off x="628650" y="1825625"/>
            <a:ext cx="7886700" cy="4588054"/>
          </a:xfrm>
        </p:spPr>
        <p:txBody>
          <a:bodyPr>
            <a:normAutofit fontScale="92500" lnSpcReduction="10000"/>
          </a:bodyPr>
          <a:lstStyle/>
          <a:p>
            <a:pPr>
              <a:lnSpc>
                <a:spcPct val="150000"/>
              </a:lnSpc>
            </a:pPr>
            <a:r>
              <a:rPr lang="en-GB" dirty="0"/>
              <a:t>Creator</a:t>
            </a:r>
          </a:p>
          <a:p>
            <a:pPr>
              <a:lnSpc>
                <a:spcPct val="150000"/>
              </a:lnSpc>
            </a:pPr>
            <a:r>
              <a:rPr lang="en-GB" dirty="0"/>
              <a:t>Information Expert</a:t>
            </a:r>
          </a:p>
          <a:p>
            <a:pPr>
              <a:lnSpc>
                <a:spcPct val="150000"/>
              </a:lnSpc>
            </a:pPr>
            <a:r>
              <a:rPr lang="en-GB" dirty="0"/>
              <a:t>Low Coupling</a:t>
            </a:r>
          </a:p>
          <a:p>
            <a:pPr>
              <a:lnSpc>
                <a:spcPct val="150000"/>
              </a:lnSpc>
            </a:pPr>
            <a:r>
              <a:rPr lang="en-GB" dirty="0" smtClean="0"/>
              <a:t>Controller</a:t>
            </a:r>
            <a:endParaRPr lang="en-GB" dirty="0"/>
          </a:p>
          <a:p>
            <a:pPr>
              <a:lnSpc>
                <a:spcPct val="150000"/>
              </a:lnSpc>
            </a:pPr>
            <a:r>
              <a:rPr lang="en-GB" dirty="0" smtClean="0"/>
              <a:t>High </a:t>
            </a:r>
            <a:r>
              <a:rPr lang="en-GB" dirty="0"/>
              <a:t>Cohesion</a:t>
            </a:r>
          </a:p>
          <a:p>
            <a:pPr>
              <a:lnSpc>
                <a:spcPct val="150000"/>
              </a:lnSpc>
            </a:pPr>
            <a:r>
              <a:rPr lang="en-GB" dirty="0"/>
              <a:t>Polymorphism</a:t>
            </a:r>
          </a:p>
          <a:p>
            <a:pPr>
              <a:lnSpc>
                <a:spcPct val="150000"/>
              </a:lnSpc>
            </a:pPr>
            <a:r>
              <a:rPr lang="en-GB" dirty="0" smtClean="0"/>
              <a:t>Indirection</a:t>
            </a:r>
            <a:endParaRPr lang="en-GB" dirty="0"/>
          </a:p>
          <a:p>
            <a:pPr>
              <a:lnSpc>
                <a:spcPct val="150000"/>
              </a:lnSpc>
            </a:pPr>
            <a:r>
              <a:rPr lang="en-GB" dirty="0" smtClean="0"/>
              <a:t>Pure Fabrication</a:t>
            </a:r>
          </a:p>
          <a:p>
            <a:pPr>
              <a:lnSpc>
                <a:spcPct val="150000"/>
              </a:lnSpc>
            </a:pPr>
            <a:r>
              <a:rPr lang="en-GB" dirty="0" smtClean="0"/>
              <a:t>Protected </a:t>
            </a:r>
            <a:r>
              <a:rPr lang="en-GB" dirty="0"/>
              <a:t>Variations</a:t>
            </a:r>
            <a:endParaRPr lang="en-US" dirty="0"/>
          </a:p>
        </p:txBody>
      </p:sp>
      <p:sp>
        <p:nvSpPr>
          <p:cNvPr id="4" name="Rectangle 3"/>
          <p:cNvSpPr/>
          <p:nvPr/>
        </p:nvSpPr>
        <p:spPr>
          <a:xfrm>
            <a:off x="2232898" y="3389466"/>
            <a:ext cx="3228191" cy="369332"/>
          </a:xfrm>
          <a:prstGeom prst="rect">
            <a:avLst/>
          </a:prstGeom>
        </p:spPr>
        <p:txBody>
          <a:bodyPr wrap="none">
            <a:spAutoFit/>
          </a:bodyPr>
          <a:lstStyle/>
          <a:p>
            <a:r>
              <a:rPr lang="en-US" b="1" dirty="0" smtClean="0">
                <a:solidFill>
                  <a:srgbClr val="0000FF"/>
                </a:solidFill>
              </a:rPr>
              <a:t>A </a:t>
            </a:r>
            <a:r>
              <a:rPr lang="en-US" b="1" dirty="0">
                <a:solidFill>
                  <a:srgbClr val="0000FF"/>
                </a:solidFill>
              </a:rPr>
              <a:t>non-user interface object </a:t>
            </a:r>
          </a:p>
        </p:txBody>
      </p:sp>
      <p:sp>
        <p:nvSpPr>
          <p:cNvPr id="5" name="Rectangle 4"/>
          <p:cNvSpPr/>
          <p:nvPr/>
        </p:nvSpPr>
        <p:spPr>
          <a:xfrm>
            <a:off x="2232898" y="1909807"/>
            <a:ext cx="2339102" cy="369332"/>
          </a:xfrm>
          <a:prstGeom prst="rect">
            <a:avLst/>
          </a:prstGeom>
        </p:spPr>
        <p:txBody>
          <a:bodyPr wrap="none">
            <a:spAutoFit/>
          </a:bodyPr>
          <a:lstStyle/>
          <a:p>
            <a:r>
              <a:rPr lang="en-US" b="1" dirty="0">
                <a:solidFill>
                  <a:srgbClr val="0000FF"/>
                </a:solidFill>
              </a:rPr>
              <a:t>Creation of objects </a:t>
            </a:r>
          </a:p>
        </p:txBody>
      </p:sp>
      <p:sp>
        <p:nvSpPr>
          <p:cNvPr id="6" name="Rectangle 5"/>
          <p:cNvSpPr/>
          <p:nvPr/>
        </p:nvSpPr>
        <p:spPr>
          <a:xfrm>
            <a:off x="2332937" y="4918599"/>
            <a:ext cx="4852610" cy="369332"/>
          </a:xfrm>
          <a:prstGeom prst="rect">
            <a:avLst/>
          </a:prstGeom>
        </p:spPr>
        <p:txBody>
          <a:bodyPr wrap="none">
            <a:spAutoFit/>
          </a:bodyPr>
          <a:lstStyle/>
          <a:p>
            <a:r>
              <a:rPr lang="en-US" b="1" dirty="0">
                <a:solidFill>
                  <a:srgbClr val="0000FF"/>
                </a:solidFill>
              </a:rPr>
              <a:t>Focused, manageable and understandable</a:t>
            </a:r>
          </a:p>
        </p:txBody>
      </p:sp>
      <p:sp>
        <p:nvSpPr>
          <p:cNvPr id="7" name="Rectangle 6"/>
          <p:cNvSpPr/>
          <p:nvPr/>
        </p:nvSpPr>
        <p:spPr>
          <a:xfrm>
            <a:off x="2621445" y="3903509"/>
            <a:ext cx="6382250" cy="369332"/>
          </a:xfrm>
          <a:prstGeom prst="rect">
            <a:avLst/>
          </a:prstGeom>
        </p:spPr>
        <p:txBody>
          <a:bodyPr wrap="square">
            <a:spAutoFit/>
          </a:bodyPr>
          <a:lstStyle/>
          <a:p>
            <a:r>
              <a:rPr lang="en-US" b="1" dirty="0">
                <a:solidFill>
                  <a:srgbClr val="0000FF"/>
                </a:solidFill>
              </a:rPr>
              <a:t>C</a:t>
            </a:r>
            <a:r>
              <a:rPr lang="en-US" b="1" dirty="0" smtClean="0">
                <a:solidFill>
                  <a:srgbClr val="0000FF"/>
                </a:solidFill>
              </a:rPr>
              <a:t>hange </a:t>
            </a:r>
            <a:r>
              <a:rPr lang="en-US" b="1" dirty="0">
                <a:solidFill>
                  <a:srgbClr val="0000FF"/>
                </a:solidFill>
              </a:rPr>
              <a:t>in one class having lower impact on </a:t>
            </a:r>
            <a:r>
              <a:rPr lang="en-US" b="1" dirty="0" smtClean="0">
                <a:solidFill>
                  <a:srgbClr val="0000FF"/>
                </a:solidFill>
              </a:rPr>
              <a:t>others</a:t>
            </a:r>
            <a:endParaRPr lang="en-US" b="1" dirty="0">
              <a:solidFill>
                <a:srgbClr val="0000FF"/>
              </a:solidFill>
            </a:endParaRPr>
          </a:p>
        </p:txBody>
      </p:sp>
      <p:sp>
        <p:nvSpPr>
          <p:cNvPr id="9" name="Rectangle 8"/>
          <p:cNvSpPr/>
          <p:nvPr/>
        </p:nvSpPr>
        <p:spPr>
          <a:xfrm>
            <a:off x="2621445" y="2902825"/>
            <a:ext cx="3416320" cy="369332"/>
          </a:xfrm>
          <a:prstGeom prst="rect">
            <a:avLst/>
          </a:prstGeom>
        </p:spPr>
        <p:txBody>
          <a:bodyPr wrap="none">
            <a:spAutoFit/>
          </a:bodyPr>
          <a:lstStyle/>
          <a:p>
            <a:r>
              <a:rPr lang="en-US" b="1" dirty="0">
                <a:solidFill>
                  <a:srgbClr val="0000FF"/>
                </a:solidFill>
              </a:rPr>
              <a:t>Model-view-controller pattern</a:t>
            </a:r>
          </a:p>
        </p:txBody>
      </p:sp>
      <p:sp>
        <p:nvSpPr>
          <p:cNvPr id="10" name="Rectangle 9"/>
          <p:cNvSpPr/>
          <p:nvPr/>
        </p:nvSpPr>
        <p:spPr>
          <a:xfrm>
            <a:off x="2967450" y="2394385"/>
            <a:ext cx="3929281" cy="369332"/>
          </a:xfrm>
          <a:prstGeom prst="rect">
            <a:avLst/>
          </a:prstGeom>
        </p:spPr>
        <p:txBody>
          <a:bodyPr wrap="none">
            <a:spAutoFit/>
          </a:bodyPr>
          <a:lstStyle/>
          <a:p>
            <a:r>
              <a:rPr lang="en-US" b="1" dirty="0">
                <a:solidFill>
                  <a:srgbClr val="0000FF"/>
                </a:solidFill>
              </a:rPr>
              <a:t>Where to delegate responsibilities</a:t>
            </a:r>
          </a:p>
        </p:txBody>
      </p:sp>
      <p:sp>
        <p:nvSpPr>
          <p:cNvPr id="11" name="Rectangle 10"/>
          <p:cNvSpPr/>
          <p:nvPr/>
        </p:nvSpPr>
        <p:spPr>
          <a:xfrm>
            <a:off x="2621445" y="4399626"/>
            <a:ext cx="4275594" cy="369332"/>
          </a:xfrm>
          <a:prstGeom prst="rect">
            <a:avLst/>
          </a:prstGeom>
        </p:spPr>
        <p:txBody>
          <a:bodyPr wrap="none">
            <a:spAutoFit/>
          </a:bodyPr>
          <a:lstStyle/>
          <a:p>
            <a:r>
              <a:rPr lang="en-US" b="1" dirty="0">
                <a:solidFill>
                  <a:srgbClr val="0000FF"/>
                </a:solidFill>
              </a:rPr>
              <a:t>Variation of behaviors based on type </a:t>
            </a:r>
          </a:p>
        </p:txBody>
      </p:sp>
      <p:sp>
        <p:nvSpPr>
          <p:cNvPr id="12" name="Rectangle 11"/>
          <p:cNvSpPr/>
          <p:nvPr/>
        </p:nvSpPr>
        <p:spPr>
          <a:xfrm>
            <a:off x="3018771" y="5425376"/>
            <a:ext cx="4160113" cy="369332"/>
          </a:xfrm>
          <a:prstGeom prst="rect">
            <a:avLst/>
          </a:prstGeom>
        </p:spPr>
        <p:txBody>
          <a:bodyPr wrap="none">
            <a:spAutoFit/>
          </a:bodyPr>
          <a:lstStyle/>
          <a:p>
            <a:r>
              <a:rPr lang="en-US" b="1" dirty="0" smtClean="0">
                <a:solidFill>
                  <a:srgbClr val="0000FF"/>
                </a:solidFill>
              </a:rPr>
              <a:t>Artificial class, Open-close </a:t>
            </a:r>
            <a:r>
              <a:rPr lang="en-US" b="1" dirty="0">
                <a:solidFill>
                  <a:srgbClr val="0000FF"/>
                </a:solidFill>
              </a:rPr>
              <a:t>principle</a:t>
            </a:r>
          </a:p>
        </p:txBody>
      </p:sp>
      <p:sp>
        <p:nvSpPr>
          <p:cNvPr id="13" name="Rectangle 12"/>
          <p:cNvSpPr/>
          <p:nvPr/>
        </p:nvSpPr>
        <p:spPr>
          <a:xfrm>
            <a:off x="3145092" y="5928001"/>
            <a:ext cx="6062301" cy="369332"/>
          </a:xfrm>
          <a:prstGeom prst="rect">
            <a:avLst/>
          </a:prstGeom>
        </p:spPr>
        <p:txBody>
          <a:bodyPr wrap="none">
            <a:spAutoFit/>
          </a:bodyPr>
          <a:lstStyle/>
          <a:p>
            <a:r>
              <a:rPr lang="en-US" b="1" dirty="0" smtClean="0">
                <a:solidFill>
                  <a:srgbClr val="0000FF"/>
                </a:solidFill>
              </a:rPr>
              <a:t>Avoid impact of variations of some element on others</a:t>
            </a:r>
            <a:endParaRPr lang="en-US" b="1" dirty="0">
              <a:solidFill>
                <a:srgbClr val="0000FF"/>
              </a:solidFill>
            </a:endParaRPr>
          </a:p>
        </p:txBody>
      </p:sp>
      <p:sp>
        <p:nvSpPr>
          <p:cNvPr id="14" name="Rectangle 13"/>
          <p:cNvSpPr/>
          <p:nvPr/>
        </p:nvSpPr>
        <p:spPr>
          <a:xfrm>
            <a:off x="628650" y="4366500"/>
            <a:ext cx="6946021" cy="502625"/>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1351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1" grpId="0"/>
      <p:bldP spid="12" grpId="0"/>
      <p:bldP spid="13"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46415" y="2151647"/>
            <a:ext cx="3859705" cy="3320869"/>
          </a:xfrm>
          <a:prstGeom prst="rect">
            <a:avLst/>
          </a:prstGeom>
        </p:spPr>
      </p:pic>
      <p:sp>
        <p:nvSpPr>
          <p:cNvPr id="3" name="Title 2"/>
          <p:cNvSpPr>
            <a:spLocks noGrp="1"/>
          </p:cNvSpPr>
          <p:nvPr>
            <p:ph type="title"/>
          </p:nvPr>
        </p:nvSpPr>
        <p:spPr/>
        <p:txBody>
          <a:bodyPr/>
          <a:lstStyle/>
          <a:p>
            <a:r>
              <a:rPr lang="en-US" b="1" dirty="0"/>
              <a:t>The Meaning of Typing</a:t>
            </a:r>
            <a:endParaRPr lang="en-US" dirty="0"/>
          </a:p>
        </p:txBody>
      </p:sp>
      <p:sp>
        <p:nvSpPr>
          <p:cNvPr id="4" name="Content Placeholder 3"/>
          <p:cNvSpPr>
            <a:spLocks noGrp="1"/>
          </p:cNvSpPr>
          <p:nvPr>
            <p:ph sz="half" idx="1"/>
          </p:nvPr>
        </p:nvSpPr>
        <p:spPr/>
        <p:txBody>
          <a:bodyPr>
            <a:normAutofit lnSpcReduction="10000"/>
          </a:bodyPr>
          <a:lstStyle/>
          <a:p>
            <a:r>
              <a:rPr lang="en-GB" dirty="0"/>
              <a:t>P</a:t>
            </a:r>
            <a:r>
              <a:rPr lang="en-GB" dirty="0" smtClean="0"/>
              <a:t>recise </a:t>
            </a:r>
            <a:r>
              <a:rPr lang="en-GB" dirty="0"/>
              <a:t>characterization of structural or </a:t>
            </a:r>
            <a:r>
              <a:rPr lang="en-GB" dirty="0" smtClean="0"/>
              <a:t>behavioural </a:t>
            </a:r>
            <a:r>
              <a:rPr lang="en-US" dirty="0" smtClean="0"/>
              <a:t>properties</a:t>
            </a:r>
          </a:p>
          <a:p>
            <a:endParaRPr lang="en-GB" dirty="0"/>
          </a:p>
          <a:p>
            <a:r>
              <a:rPr lang="en-GB" dirty="0"/>
              <a:t>E</a:t>
            </a:r>
            <a:r>
              <a:rPr lang="en-GB" dirty="0" smtClean="0"/>
              <a:t>xpress abstractions using the underlying programming language.</a:t>
            </a:r>
            <a:endParaRPr lang="en-US" dirty="0" smtClean="0"/>
          </a:p>
          <a:p>
            <a:endParaRPr lang="en-GB" dirty="0" smtClean="0"/>
          </a:p>
          <a:p>
            <a:r>
              <a:rPr lang="en-GB" dirty="0" smtClean="0"/>
              <a:t>Strongly, or weakly typed: </a:t>
            </a:r>
            <a:r>
              <a:rPr lang="en-GB" b="1" dirty="0" smtClean="0">
                <a:solidFill>
                  <a:srgbClr val="0000FF"/>
                </a:solidFill>
              </a:rPr>
              <a:t>consistency</a:t>
            </a:r>
          </a:p>
          <a:p>
            <a:endParaRPr lang="en-GB" dirty="0"/>
          </a:p>
          <a:p>
            <a:r>
              <a:rPr lang="en-GB" dirty="0" smtClean="0"/>
              <a:t>Static and dynamic typing: </a:t>
            </a:r>
            <a:r>
              <a:rPr lang="en-GB" b="1" dirty="0" smtClean="0">
                <a:solidFill>
                  <a:srgbClr val="0000FF"/>
                </a:solidFill>
              </a:rPr>
              <a:t>timing</a:t>
            </a:r>
            <a:endParaRPr lang="en-US" b="1" dirty="0">
              <a:solidFill>
                <a:srgbClr val="0000FF"/>
              </a:solidFill>
            </a:endParaRPr>
          </a:p>
        </p:txBody>
      </p:sp>
    </p:spTree>
    <p:extLst>
      <p:ext uri="{BB962C8B-B14F-4D97-AF65-F5344CB8AC3E}">
        <p14:creationId xmlns:p14="http://schemas.microsoft.com/office/powerpoint/2010/main" val="334087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animEffect transition="in" filter="fade">
                                      <p:cBhvr>
                                        <p:cTn id="23"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Polymorphism</a:t>
            </a:r>
            <a:endParaRPr lang="en-US" dirty="0"/>
          </a:p>
        </p:txBody>
      </p:sp>
      <p:sp>
        <p:nvSpPr>
          <p:cNvPr id="3" name="Content Placeholder 2"/>
          <p:cNvSpPr>
            <a:spLocks noGrp="1"/>
          </p:cNvSpPr>
          <p:nvPr>
            <p:ph sz="half" idx="1"/>
          </p:nvPr>
        </p:nvSpPr>
        <p:spPr>
          <a:xfrm>
            <a:off x="340485" y="1825625"/>
            <a:ext cx="3886200" cy="4351338"/>
          </a:xfrm>
        </p:spPr>
        <p:txBody>
          <a:bodyPr/>
          <a:lstStyle/>
          <a:p>
            <a:r>
              <a:rPr lang="en-GB" dirty="0" smtClean="0"/>
              <a:t>Refers to </a:t>
            </a:r>
            <a:r>
              <a:rPr lang="en-GB" dirty="0"/>
              <a:t>‘</a:t>
            </a:r>
            <a:r>
              <a:rPr lang="en-GB" b="1" dirty="0">
                <a:solidFill>
                  <a:srgbClr val="0000FF"/>
                </a:solidFill>
              </a:rPr>
              <a:t>one name having many forms</a:t>
            </a:r>
            <a:r>
              <a:rPr lang="en-GB" dirty="0"/>
              <a:t>’ </a:t>
            </a:r>
            <a:endParaRPr lang="en-GB" dirty="0" smtClean="0"/>
          </a:p>
          <a:p>
            <a:endParaRPr lang="en-GB" dirty="0" smtClean="0"/>
          </a:p>
          <a:p>
            <a:r>
              <a:rPr lang="en-GB" dirty="0" smtClean="0"/>
              <a:t>‘</a:t>
            </a:r>
            <a:r>
              <a:rPr lang="en-GB" b="1" dirty="0" smtClean="0">
                <a:solidFill>
                  <a:srgbClr val="C00000"/>
                </a:solidFill>
              </a:rPr>
              <a:t>Different </a:t>
            </a:r>
            <a:r>
              <a:rPr lang="en-GB" b="1" dirty="0">
                <a:solidFill>
                  <a:srgbClr val="C00000"/>
                </a:solidFill>
              </a:rPr>
              <a:t>behaviour of an instance depending upon the situation</a:t>
            </a:r>
            <a:r>
              <a:rPr lang="en-GB" dirty="0"/>
              <a:t>’. </a:t>
            </a:r>
            <a:endParaRPr lang="en-GB" dirty="0" smtClean="0"/>
          </a:p>
          <a:p>
            <a:endParaRPr lang="en-GB" dirty="0" smtClean="0"/>
          </a:p>
          <a:p>
            <a:r>
              <a:rPr lang="en-GB" dirty="0" smtClean="0"/>
              <a:t>An </a:t>
            </a:r>
            <a:r>
              <a:rPr lang="en-GB" dirty="0"/>
              <a:t>‘</a:t>
            </a:r>
            <a:r>
              <a:rPr lang="en-GB" b="1" dirty="0">
                <a:solidFill>
                  <a:srgbClr val="C00000"/>
                </a:solidFill>
              </a:rPr>
              <a:t>overloaded function</a:t>
            </a:r>
            <a:r>
              <a:rPr lang="en-GB" dirty="0"/>
              <a:t>’ refers to  a function having (one name and) more than one distinct meanings. </a:t>
            </a:r>
          </a:p>
          <a:p>
            <a:endParaRPr lang="en-US" dirty="0"/>
          </a:p>
        </p:txBody>
      </p:sp>
      <p:graphicFrame>
        <p:nvGraphicFramePr>
          <p:cNvPr id="4" name="Diagram 3"/>
          <p:cNvGraphicFramePr/>
          <p:nvPr>
            <p:extLst/>
          </p:nvPr>
        </p:nvGraphicFramePr>
        <p:xfrm>
          <a:off x="4226685" y="1546431"/>
          <a:ext cx="468549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40485" y="6042027"/>
            <a:ext cx="8474298" cy="646331"/>
          </a:xfrm>
          <a:prstGeom prst="rect">
            <a:avLst/>
          </a:prstGeom>
        </p:spPr>
        <p:txBody>
          <a:bodyPr wrap="square">
            <a:spAutoFit/>
          </a:bodyPr>
          <a:lstStyle/>
          <a:p>
            <a:r>
              <a:rPr lang="en-GB" b="1" i="1" u="sng" dirty="0">
                <a:latin typeface="Palatino-Roman"/>
              </a:rPr>
              <a:t>Not only does it provide support for </a:t>
            </a:r>
            <a:r>
              <a:rPr lang="en-GB" b="1" i="1" u="sng" dirty="0" smtClean="0">
                <a:latin typeface="Palatino-Roman"/>
              </a:rPr>
              <a:t>compile-time polymorphism</a:t>
            </a:r>
            <a:r>
              <a:rPr lang="en-GB" b="1" i="1" u="sng" dirty="0">
                <a:latin typeface="Palatino-Roman"/>
              </a:rPr>
              <a:t>, it also adds flexibility and convenience.</a:t>
            </a:r>
            <a:endParaRPr lang="en-US" b="1" i="1" u="sng" dirty="0"/>
          </a:p>
        </p:txBody>
      </p:sp>
    </p:spTree>
    <p:extLst>
      <p:ext uri="{BB962C8B-B14F-4D97-AF65-F5344CB8AC3E}">
        <p14:creationId xmlns:p14="http://schemas.microsoft.com/office/powerpoint/2010/main" val="3576820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41940BCD-5853-414D-A3CA-81D1BA1F8319}"/>
                                            </p:graphicEl>
                                          </p:spTgt>
                                        </p:tgtEl>
                                        <p:attrNameLst>
                                          <p:attrName>style.visibility</p:attrName>
                                        </p:attrNameLst>
                                      </p:cBhvr>
                                      <p:to>
                                        <p:strVal val="visible"/>
                                      </p:to>
                                    </p:set>
                                    <p:animEffect transition="in" filter="fade">
                                      <p:cBhvr>
                                        <p:cTn id="17" dur="500"/>
                                        <p:tgtEl>
                                          <p:spTgt spid="4">
                                            <p:graphicEl>
                                              <a:dgm id="{41940BCD-5853-414D-A3CA-81D1BA1F8319}"/>
                                            </p:graphic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graphicEl>
                                              <a:dgm id="{455B43D1-0EED-432B-B480-2C6BD283A59B}"/>
                                            </p:graphicEl>
                                          </p:spTgt>
                                        </p:tgtEl>
                                        <p:attrNameLst>
                                          <p:attrName>style.visibility</p:attrName>
                                        </p:attrNameLst>
                                      </p:cBhvr>
                                      <p:to>
                                        <p:strVal val="visible"/>
                                      </p:to>
                                    </p:set>
                                    <p:animEffect transition="in" filter="fade">
                                      <p:cBhvr>
                                        <p:cTn id="20" dur="500"/>
                                        <p:tgtEl>
                                          <p:spTgt spid="4">
                                            <p:graphicEl>
                                              <a:dgm id="{455B43D1-0EED-432B-B480-2C6BD283A59B}"/>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4D21BECD-0A73-4523-B60F-90E83704FD1B}"/>
                                            </p:graphicEl>
                                          </p:spTgt>
                                        </p:tgtEl>
                                        <p:attrNameLst>
                                          <p:attrName>style.visibility</p:attrName>
                                        </p:attrNameLst>
                                      </p:cBhvr>
                                      <p:to>
                                        <p:strVal val="visible"/>
                                      </p:to>
                                    </p:set>
                                    <p:animEffect transition="in" filter="fade">
                                      <p:cBhvr>
                                        <p:cTn id="23" dur="500"/>
                                        <p:tgtEl>
                                          <p:spTgt spid="4">
                                            <p:graphicEl>
                                              <a:dgm id="{4D21BECD-0A73-4523-B60F-90E83704FD1B}"/>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0C6CFA2C-2F26-4198-8E0B-DF452EC35292}"/>
                                            </p:graphicEl>
                                          </p:spTgt>
                                        </p:tgtEl>
                                        <p:attrNameLst>
                                          <p:attrName>style.visibility</p:attrName>
                                        </p:attrNameLst>
                                      </p:cBhvr>
                                      <p:to>
                                        <p:strVal val="visible"/>
                                      </p:to>
                                    </p:set>
                                    <p:animEffect transition="in" filter="fade">
                                      <p:cBhvr>
                                        <p:cTn id="28" dur="500"/>
                                        <p:tgtEl>
                                          <p:spTgt spid="4">
                                            <p:graphicEl>
                                              <a:dgm id="{0C6CFA2C-2F26-4198-8E0B-DF452EC35292}"/>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B7AB243F-E25E-4511-8CFB-9FB0F26E2013}"/>
                                            </p:graphicEl>
                                          </p:spTgt>
                                        </p:tgtEl>
                                        <p:attrNameLst>
                                          <p:attrName>style.visibility</p:attrName>
                                        </p:attrNameLst>
                                      </p:cBhvr>
                                      <p:to>
                                        <p:strVal val="visible"/>
                                      </p:to>
                                    </p:set>
                                    <p:animEffect transition="in" filter="fade">
                                      <p:cBhvr>
                                        <p:cTn id="31" dur="500"/>
                                        <p:tgtEl>
                                          <p:spTgt spid="4">
                                            <p:graphicEl>
                                              <a:dgm id="{B7AB243F-E25E-4511-8CFB-9FB0F26E2013}"/>
                                            </p:graphic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
                                            <p:graphicEl>
                                              <a:dgm id="{4CCD2533-4295-41D6-A8A7-9817B4C1AE33}"/>
                                            </p:graphicEl>
                                          </p:spTgt>
                                        </p:tgtEl>
                                        <p:attrNameLst>
                                          <p:attrName>style.visibility</p:attrName>
                                        </p:attrNameLst>
                                      </p:cBhvr>
                                      <p:to>
                                        <p:strVal val="visible"/>
                                      </p:to>
                                    </p:set>
                                    <p:animEffect transition="in" filter="fade">
                                      <p:cBhvr>
                                        <p:cTn id="34" dur="500"/>
                                        <p:tgtEl>
                                          <p:spTgt spid="4">
                                            <p:graphicEl>
                                              <a:dgm id="{4CCD2533-4295-41D6-A8A7-9817B4C1AE33}"/>
                                            </p:graphic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4">
                                            <p:graphicEl>
                                              <a:dgm id="{64409FE3-B8FD-40E9-938B-E32BC9C584E8}"/>
                                            </p:graphicEl>
                                          </p:spTgt>
                                        </p:tgtEl>
                                        <p:attrNameLst>
                                          <p:attrName>style.visibility</p:attrName>
                                        </p:attrNameLst>
                                      </p:cBhvr>
                                      <p:to>
                                        <p:strVal val="visible"/>
                                      </p:to>
                                    </p:set>
                                    <p:animEffect transition="in" filter="fade">
                                      <p:cBhvr>
                                        <p:cTn id="37" dur="500"/>
                                        <p:tgtEl>
                                          <p:spTgt spid="4">
                                            <p:graphicEl>
                                              <a:dgm id="{64409FE3-B8FD-40E9-938B-E32BC9C584E8}"/>
                                            </p:graphic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graphicEl>
                                              <a:dgm id="{3F81B42F-8D55-49AC-8640-E88AF8470363}"/>
                                            </p:graphicEl>
                                          </p:spTgt>
                                        </p:tgtEl>
                                        <p:attrNameLst>
                                          <p:attrName>style.visibility</p:attrName>
                                        </p:attrNameLst>
                                      </p:cBhvr>
                                      <p:to>
                                        <p:strVal val="visible"/>
                                      </p:to>
                                    </p:set>
                                    <p:animEffect transition="in" filter="fade">
                                      <p:cBhvr>
                                        <p:cTn id="40" dur="500"/>
                                        <p:tgtEl>
                                          <p:spTgt spid="4">
                                            <p:graphicEl>
                                              <a:dgm id="{3F81B42F-8D55-49AC-8640-E88AF8470363}"/>
                                            </p:graphic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graphicEl>
                                              <a:dgm id="{0B279169-3B6D-4D17-A73A-D70467879649}"/>
                                            </p:graphicEl>
                                          </p:spTgt>
                                        </p:tgtEl>
                                        <p:attrNameLst>
                                          <p:attrName>style.visibility</p:attrName>
                                        </p:attrNameLst>
                                      </p:cBhvr>
                                      <p:to>
                                        <p:strVal val="visible"/>
                                      </p:to>
                                    </p:set>
                                    <p:animEffect transition="in" filter="fade">
                                      <p:cBhvr>
                                        <p:cTn id="43" dur="500"/>
                                        <p:tgtEl>
                                          <p:spTgt spid="4">
                                            <p:graphicEl>
                                              <a:dgm id="{0B279169-3B6D-4D17-A73A-D70467879649}"/>
                                            </p:graphic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graphicEl>
                                              <a:dgm id="{BF06AC1A-1258-4566-8296-8BE95C3DFA72}"/>
                                            </p:graphicEl>
                                          </p:spTgt>
                                        </p:tgtEl>
                                        <p:attrNameLst>
                                          <p:attrName>style.visibility</p:attrName>
                                        </p:attrNameLst>
                                      </p:cBhvr>
                                      <p:to>
                                        <p:strVal val="visible"/>
                                      </p:to>
                                    </p:set>
                                    <p:animEffect transition="in" filter="fade">
                                      <p:cBhvr>
                                        <p:cTn id="46" dur="500"/>
                                        <p:tgtEl>
                                          <p:spTgt spid="4">
                                            <p:graphicEl>
                                              <a:dgm id="{BF06AC1A-1258-4566-8296-8BE95C3DFA72}"/>
                                            </p:graphic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graphicEl>
                                              <a:dgm id="{35D9163B-8A85-4880-9FAC-1ABD6A6472D2}"/>
                                            </p:graphicEl>
                                          </p:spTgt>
                                        </p:tgtEl>
                                        <p:attrNameLst>
                                          <p:attrName>style.visibility</p:attrName>
                                        </p:attrNameLst>
                                      </p:cBhvr>
                                      <p:to>
                                        <p:strVal val="visible"/>
                                      </p:to>
                                    </p:set>
                                    <p:animEffect transition="in" filter="fade">
                                      <p:cBhvr>
                                        <p:cTn id="49" dur="500"/>
                                        <p:tgtEl>
                                          <p:spTgt spid="4">
                                            <p:graphicEl>
                                              <a:dgm id="{35D9163B-8A85-4880-9FAC-1ABD6A6472D2}"/>
                                            </p:graphic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
                                            <p:graphicEl>
                                              <a:dgm id="{F7BB6610-43DE-4205-A651-1379B8E8EA79}"/>
                                            </p:graphicEl>
                                          </p:spTgt>
                                        </p:tgtEl>
                                        <p:attrNameLst>
                                          <p:attrName>style.visibility</p:attrName>
                                        </p:attrNameLst>
                                      </p:cBhvr>
                                      <p:to>
                                        <p:strVal val="visible"/>
                                      </p:to>
                                    </p:set>
                                    <p:animEffect transition="in" filter="fade">
                                      <p:cBhvr>
                                        <p:cTn id="54" dur="500"/>
                                        <p:tgtEl>
                                          <p:spTgt spid="4">
                                            <p:graphicEl>
                                              <a:dgm id="{F7BB6610-43DE-4205-A651-1379B8E8EA79}"/>
                                            </p:graphic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graphicEl>
                                              <a:dgm id="{5B791913-F021-451A-B0A5-B6F3DB453086}"/>
                                            </p:graphicEl>
                                          </p:spTgt>
                                        </p:tgtEl>
                                        <p:attrNameLst>
                                          <p:attrName>style.visibility</p:attrName>
                                        </p:attrNameLst>
                                      </p:cBhvr>
                                      <p:to>
                                        <p:strVal val="visible"/>
                                      </p:to>
                                    </p:set>
                                    <p:animEffect transition="in" filter="fade">
                                      <p:cBhvr>
                                        <p:cTn id="57" dur="500"/>
                                        <p:tgtEl>
                                          <p:spTgt spid="4">
                                            <p:graphicEl>
                                              <a:dgm id="{5B791913-F021-451A-B0A5-B6F3DB453086}"/>
                                            </p:graphic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
                                            <p:graphicEl>
                                              <a:dgm id="{2C69E6B7-13F3-4C19-95C4-06B159986215}"/>
                                            </p:graphicEl>
                                          </p:spTgt>
                                        </p:tgtEl>
                                        <p:attrNameLst>
                                          <p:attrName>style.visibility</p:attrName>
                                        </p:attrNameLst>
                                      </p:cBhvr>
                                      <p:to>
                                        <p:strVal val="visible"/>
                                      </p:to>
                                    </p:set>
                                    <p:animEffect transition="in" filter="fade">
                                      <p:cBhvr>
                                        <p:cTn id="60" dur="500"/>
                                        <p:tgtEl>
                                          <p:spTgt spid="4">
                                            <p:graphicEl>
                                              <a:dgm id="{2C69E6B7-13F3-4C19-95C4-06B159986215}"/>
                                            </p:graphic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
                                            <p:graphicEl>
                                              <a:dgm id="{8C919FA5-5ED8-4443-B301-2E00CB4424EB}"/>
                                            </p:graphicEl>
                                          </p:spTgt>
                                        </p:tgtEl>
                                        <p:attrNameLst>
                                          <p:attrName>style.visibility</p:attrName>
                                        </p:attrNameLst>
                                      </p:cBhvr>
                                      <p:to>
                                        <p:strVal val="visible"/>
                                      </p:to>
                                    </p:set>
                                    <p:animEffect transition="in" filter="fade">
                                      <p:cBhvr>
                                        <p:cTn id="63" dur="500"/>
                                        <p:tgtEl>
                                          <p:spTgt spid="4">
                                            <p:graphicEl>
                                              <a:dgm id="{8C919FA5-5ED8-4443-B301-2E00CB4424EB}"/>
                                            </p:graphic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4">
                                            <p:graphicEl>
                                              <a:dgm id="{08B39337-CBF8-4C0C-A810-0DFC83133B2C}"/>
                                            </p:graphicEl>
                                          </p:spTgt>
                                        </p:tgtEl>
                                        <p:attrNameLst>
                                          <p:attrName>style.visibility</p:attrName>
                                        </p:attrNameLst>
                                      </p:cBhvr>
                                      <p:to>
                                        <p:strVal val="visible"/>
                                      </p:to>
                                    </p:set>
                                    <p:animEffect transition="in" filter="fade">
                                      <p:cBhvr>
                                        <p:cTn id="66" dur="500"/>
                                        <p:tgtEl>
                                          <p:spTgt spid="4">
                                            <p:graphicEl>
                                              <a:dgm id="{08B39337-CBF8-4C0C-A810-0DFC83133B2C}"/>
                                            </p:graphic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
                                            <p:graphicEl>
                                              <a:dgm id="{EA58AF3E-E2F9-4D77-BDC8-5DA7BA1C13EF}"/>
                                            </p:graphicEl>
                                          </p:spTgt>
                                        </p:tgtEl>
                                        <p:attrNameLst>
                                          <p:attrName>style.visibility</p:attrName>
                                        </p:attrNameLst>
                                      </p:cBhvr>
                                      <p:to>
                                        <p:strVal val="visible"/>
                                      </p:to>
                                    </p:set>
                                    <p:animEffect transition="in" filter="fade">
                                      <p:cBhvr>
                                        <p:cTn id="69" dur="500"/>
                                        <p:tgtEl>
                                          <p:spTgt spid="4">
                                            <p:graphicEl>
                                              <a:dgm id="{EA58AF3E-E2F9-4D77-BDC8-5DA7BA1C13EF}"/>
                                            </p:graphicEl>
                                          </p:spTgt>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4">
                                            <p:graphicEl>
                                              <a:dgm id="{CA5B72D2-749D-49FE-873C-35BB0DF65978}"/>
                                            </p:graphicEl>
                                          </p:spTgt>
                                        </p:tgtEl>
                                        <p:attrNameLst>
                                          <p:attrName>style.visibility</p:attrName>
                                        </p:attrNameLst>
                                      </p:cBhvr>
                                      <p:to>
                                        <p:strVal val="visible"/>
                                      </p:to>
                                    </p:set>
                                    <p:animEffect transition="in" filter="fade">
                                      <p:cBhvr>
                                        <p:cTn id="72" dur="500"/>
                                        <p:tgtEl>
                                          <p:spTgt spid="4">
                                            <p:graphicEl>
                                              <a:dgm id="{CA5B72D2-749D-49FE-873C-35BB0DF65978}"/>
                                            </p:graphic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
                                            <p:graphicEl>
                                              <a:dgm id="{8181A93A-07A3-49F9-BAF6-F7C2DF14795E}"/>
                                            </p:graphicEl>
                                          </p:spTgt>
                                        </p:tgtEl>
                                        <p:attrNameLst>
                                          <p:attrName>style.visibility</p:attrName>
                                        </p:attrNameLst>
                                      </p:cBhvr>
                                      <p:to>
                                        <p:strVal val="visible"/>
                                      </p:to>
                                    </p:set>
                                    <p:animEffect transition="in" filter="fade">
                                      <p:cBhvr>
                                        <p:cTn id="75" dur="500"/>
                                        <p:tgtEl>
                                          <p:spTgt spid="4">
                                            <p:graphicEl>
                                              <a:dgm id="{8181A93A-07A3-49F9-BAF6-F7C2DF14795E}"/>
                                            </p:graphicEl>
                                          </p:spTgt>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4">
                                            <p:graphicEl>
                                              <a:dgm id="{18145A61-0F75-4432-9583-258E644076DB}"/>
                                            </p:graphicEl>
                                          </p:spTgt>
                                        </p:tgtEl>
                                        <p:attrNameLst>
                                          <p:attrName>style.visibility</p:attrName>
                                        </p:attrNameLst>
                                      </p:cBhvr>
                                      <p:to>
                                        <p:strVal val="visible"/>
                                      </p:to>
                                    </p:set>
                                    <p:animEffect transition="in" filter="fade">
                                      <p:cBhvr>
                                        <p:cTn id="78" dur="500"/>
                                        <p:tgtEl>
                                          <p:spTgt spid="4">
                                            <p:graphicEl>
                                              <a:dgm id="{18145A61-0F75-4432-9583-258E644076DB}"/>
                                            </p:graphicEl>
                                          </p:spTgt>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4">
                                            <p:graphicEl>
                                              <a:dgm id="{407B205E-2171-4C9E-A109-12C358EF4812}"/>
                                            </p:graphicEl>
                                          </p:spTgt>
                                        </p:tgtEl>
                                        <p:attrNameLst>
                                          <p:attrName>style.visibility</p:attrName>
                                        </p:attrNameLst>
                                      </p:cBhvr>
                                      <p:to>
                                        <p:strVal val="visible"/>
                                      </p:to>
                                    </p:set>
                                    <p:animEffect transition="in" filter="fade">
                                      <p:cBhvr>
                                        <p:cTn id="81" dur="500"/>
                                        <p:tgtEl>
                                          <p:spTgt spid="4">
                                            <p:graphicEl>
                                              <a:dgm id="{407B205E-2171-4C9E-A109-12C358EF4812}"/>
                                            </p:graphicEl>
                                          </p:spTgt>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4">
                                            <p:graphicEl>
                                              <a:dgm id="{DB432C47-6E2C-48D7-94F9-E8DF5A74ADD6}"/>
                                            </p:graphicEl>
                                          </p:spTgt>
                                        </p:tgtEl>
                                        <p:attrNameLst>
                                          <p:attrName>style.visibility</p:attrName>
                                        </p:attrNameLst>
                                      </p:cBhvr>
                                      <p:to>
                                        <p:strVal val="visible"/>
                                      </p:to>
                                    </p:set>
                                    <p:animEffect transition="in" filter="fade">
                                      <p:cBhvr>
                                        <p:cTn id="84" dur="500"/>
                                        <p:tgtEl>
                                          <p:spTgt spid="4">
                                            <p:graphicEl>
                                              <a:dgm id="{DB432C47-6E2C-48D7-94F9-E8DF5A74ADD6}"/>
                                            </p:graphicEl>
                                          </p:spTgt>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4">
                                            <p:graphicEl>
                                              <a:dgm id="{2D842AA8-8379-4D60-917C-9B6AD46A1334}"/>
                                            </p:graphicEl>
                                          </p:spTgt>
                                        </p:tgtEl>
                                        <p:attrNameLst>
                                          <p:attrName>style.visibility</p:attrName>
                                        </p:attrNameLst>
                                      </p:cBhvr>
                                      <p:to>
                                        <p:strVal val="visible"/>
                                      </p:to>
                                    </p:set>
                                    <p:animEffect transition="in" filter="fade">
                                      <p:cBhvr>
                                        <p:cTn id="87" dur="500"/>
                                        <p:tgtEl>
                                          <p:spTgt spid="4">
                                            <p:graphicEl>
                                              <a:dgm id="{2D842AA8-8379-4D60-917C-9B6AD46A1334}"/>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3">
                                            <p:txEl>
                                              <p:pRg st="4" end="4"/>
                                            </p:txEl>
                                          </p:spTgt>
                                        </p:tgtEl>
                                        <p:attrNameLst>
                                          <p:attrName>style.visibility</p:attrName>
                                        </p:attrNameLst>
                                      </p:cBhvr>
                                      <p:to>
                                        <p:strVal val="visible"/>
                                      </p:to>
                                    </p:set>
                                    <p:animEffect transition="in" filter="fade">
                                      <p:cBhvr>
                                        <p:cTn id="92" dur="500"/>
                                        <p:tgtEl>
                                          <p:spTgt spid="3">
                                            <p:txEl>
                                              <p:pRg st="4" end="4"/>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fade">
                                      <p:cBhvr>
                                        <p:cTn id="9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Sub>
          <a:bldDgm bld="lvlAtOnce"/>
        </p:bldSub>
      </p:bldGraphic>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Text Placeholder 4"/>
          <p:cNvSpPr>
            <a:spLocks noGrp="1"/>
          </p:cNvSpPr>
          <p:nvPr>
            <p:ph type="body" idx="1"/>
          </p:nvPr>
        </p:nvSpPr>
        <p:spPr/>
        <p:txBody>
          <a:bodyPr>
            <a:normAutofit/>
          </a:bodyPr>
          <a:lstStyle/>
          <a:p>
            <a:r>
              <a:rPr lang="en-US" sz="2400" b="1" dirty="0">
                <a:solidFill>
                  <a:schemeClr val="tx1"/>
                </a:solidFill>
              </a:rPr>
              <a:t>Next Lecture</a:t>
            </a:r>
            <a:r>
              <a:rPr lang="en-US" sz="2400" b="1" dirty="0" smtClean="0">
                <a:solidFill>
                  <a:schemeClr val="tx1"/>
                </a:solidFill>
              </a:rPr>
              <a:t>: </a:t>
            </a:r>
            <a:r>
              <a:rPr lang="en-US" sz="2400" b="1" dirty="0" smtClean="0">
                <a:solidFill>
                  <a:srgbClr val="0000FF"/>
                </a:solidFill>
              </a:rPr>
              <a:t>Function Overloading - II</a:t>
            </a:r>
            <a:endParaRPr lang="en-US" sz="2400" dirty="0">
              <a:solidFill>
                <a:srgbClr val="0000FF"/>
              </a:solidFill>
            </a:endParaRPr>
          </a:p>
        </p:txBody>
      </p:sp>
    </p:spTree>
    <p:extLst>
      <p:ext uri="{BB962C8B-B14F-4D97-AF65-F5344CB8AC3E}">
        <p14:creationId xmlns:p14="http://schemas.microsoft.com/office/powerpoint/2010/main" val="3059553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Recap of Lecture 7</a:t>
            </a:r>
            <a:endParaRPr lang="en-US" dirty="0"/>
          </a:p>
        </p:txBody>
      </p:sp>
      <p:sp>
        <p:nvSpPr>
          <p:cNvPr id="3" name="Content Placeholder 2"/>
          <p:cNvSpPr>
            <a:spLocks noGrp="1"/>
          </p:cNvSpPr>
          <p:nvPr>
            <p:ph idx="1"/>
          </p:nvPr>
        </p:nvSpPr>
        <p:spPr/>
        <p:txBody>
          <a:bodyPr/>
          <a:lstStyle/>
          <a:p>
            <a:pPr>
              <a:lnSpc>
                <a:spcPct val="200000"/>
              </a:lnSpc>
            </a:pPr>
            <a:r>
              <a:rPr lang="en-GB" dirty="0" smtClean="0"/>
              <a:t>Arrays</a:t>
            </a:r>
          </a:p>
          <a:p>
            <a:pPr>
              <a:lnSpc>
                <a:spcPct val="200000"/>
              </a:lnSpc>
            </a:pPr>
            <a:r>
              <a:rPr lang="en-GB" dirty="0" smtClean="0"/>
              <a:t>Pointers</a:t>
            </a:r>
          </a:p>
          <a:p>
            <a:pPr>
              <a:lnSpc>
                <a:spcPct val="200000"/>
              </a:lnSpc>
            </a:pPr>
            <a:r>
              <a:rPr lang="en-GB" dirty="0" smtClean="0"/>
              <a:t>Pointer to members</a:t>
            </a:r>
          </a:p>
          <a:p>
            <a:pPr>
              <a:lnSpc>
                <a:spcPct val="200000"/>
              </a:lnSpc>
            </a:pPr>
            <a:r>
              <a:rPr lang="en-GB" dirty="0" smtClean="0"/>
              <a:t>Dynamic Memory allocation</a:t>
            </a:r>
            <a:endParaRPr lang="en-US" dirty="0"/>
          </a:p>
        </p:txBody>
      </p:sp>
    </p:spTree>
    <p:extLst>
      <p:ext uri="{BB962C8B-B14F-4D97-AF65-F5344CB8AC3E}">
        <p14:creationId xmlns:p14="http://schemas.microsoft.com/office/powerpoint/2010/main" val="39156833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 of lecture 8</a:t>
            </a:r>
            <a:endParaRPr lang="en-US" dirty="0"/>
          </a:p>
        </p:txBody>
      </p:sp>
      <p:sp>
        <p:nvSpPr>
          <p:cNvPr id="3" name="Content Placeholder 2"/>
          <p:cNvSpPr>
            <a:spLocks noGrp="1"/>
          </p:cNvSpPr>
          <p:nvPr>
            <p:ph idx="1"/>
          </p:nvPr>
        </p:nvSpPr>
        <p:spPr/>
        <p:txBody>
          <a:bodyPr/>
          <a:lstStyle/>
          <a:p>
            <a:pPr>
              <a:lnSpc>
                <a:spcPct val="150000"/>
              </a:lnSpc>
            </a:pPr>
            <a:r>
              <a:rPr lang="en-GB" dirty="0" smtClean="0"/>
              <a:t>Modularity and Typing</a:t>
            </a:r>
            <a:endParaRPr lang="en-GB" dirty="0"/>
          </a:p>
          <a:p>
            <a:pPr>
              <a:lnSpc>
                <a:spcPct val="150000"/>
              </a:lnSpc>
            </a:pPr>
            <a:r>
              <a:rPr lang="en-GB" dirty="0" smtClean="0"/>
              <a:t>GRASP Principle</a:t>
            </a:r>
          </a:p>
          <a:p>
            <a:pPr>
              <a:lnSpc>
                <a:spcPct val="150000"/>
              </a:lnSpc>
            </a:pPr>
            <a:r>
              <a:rPr lang="en-GB" dirty="0" smtClean="0"/>
              <a:t>Polymorphism</a:t>
            </a:r>
          </a:p>
          <a:p>
            <a:pPr>
              <a:lnSpc>
                <a:spcPct val="150000"/>
              </a:lnSpc>
            </a:pPr>
            <a:r>
              <a:rPr lang="en-GB" dirty="0" smtClean="0"/>
              <a:t>Name mangling</a:t>
            </a:r>
          </a:p>
          <a:p>
            <a:pPr>
              <a:lnSpc>
                <a:spcPct val="150000"/>
              </a:lnSpc>
            </a:pPr>
            <a:r>
              <a:rPr lang="en-GB" dirty="0" smtClean="0"/>
              <a:t>Overloading</a:t>
            </a:r>
            <a:endParaRPr lang="en-US" dirty="0"/>
          </a:p>
        </p:txBody>
      </p:sp>
    </p:spTree>
    <p:extLst>
      <p:ext uri="{BB962C8B-B14F-4D97-AF65-F5344CB8AC3E}">
        <p14:creationId xmlns:p14="http://schemas.microsoft.com/office/powerpoint/2010/main" val="23792255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Automated Gardner</a:t>
            </a:r>
            <a:endParaRPr lang="en-US" dirty="0"/>
          </a:p>
        </p:txBody>
      </p:sp>
      <p:sp>
        <p:nvSpPr>
          <p:cNvPr id="4" name="Rectangle 3"/>
          <p:cNvSpPr/>
          <p:nvPr/>
        </p:nvSpPr>
        <p:spPr>
          <a:xfrm>
            <a:off x="378725" y="1845187"/>
            <a:ext cx="8386550" cy="4154984"/>
          </a:xfrm>
          <a:prstGeom prst="rect">
            <a:avLst/>
          </a:prstGeom>
        </p:spPr>
        <p:txBody>
          <a:bodyPr wrap="square">
            <a:spAutoFit/>
          </a:bodyPr>
          <a:lstStyle/>
          <a:p>
            <a:r>
              <a:rPr lang="en-GB" sz="2400" dirty="0">
                <a:latin typeface="Times-Roman"/>
              </a:rPr>
              <a:t>On a hydroponics farm, plants are grown in a nutrient solution, without sand, gravel, or other soils. Maintaining the proper greenhouse environment is a delicate job and depends on the kind of plant being grown and its age. One must control diverse factors such as temperature, humidity, light, pH, and nutrient concentrations. On a large farm, it is not unusual to have an automated system that constantly monitors and adjusts these elements. Simply stated, the purpose of an automated gardener is to efficiently carry out, with minimal human intervention, growing plans for the healthy production of multiple crops.</a:t>
            </a:r>
            <a:endParaRPr lang="en-US" sz="2400" dirty="0">
              <a:latin typeface="Times-Roman"/>
            </a:endParaRPr>
          </a:p>
        </p:txBody>
      </p:sp>
    </p:spTree>
    <p:extLst>
      <p:ext uri="{BB962C8B-B14F-4D97-AF65-F5344CB8AC3E}">
        <p14:creationId xmlns:p14="http://schemas.microsoft.com/office/powerpoint/2010/main" val="32354315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Automated Gardner</a:t>
            </a:r>
            <a:endParaRPr lang="en-US" dirty="0"/>
          </a:p>
        </p:txBody>
      </p:sp>
      <p:sp>
        <p:nvSpPr>
          <p:cNvPr id="4" name="Rectangle 3"/>
          <p:cNvSpPr/>
          <p:nvPr/>
        </p:nvSpPr>
        <p:spPr>
          <a:xfrm>
            <a:off x="378725" y="1845187"/>
            <a:ext cx="8386550" cy="4524315"/>
          </a:xfrm>
          <a:prstGeom prst="rect">
            <a:avLst/>
          </a:prstGeom>
        </p:spPr>
        <p:txBody>
          <a:bodyPr wrap="square">
            <a:spAutoFit/>
          </a:bodyPr>
          <a:lstStyle/>
          <a:p>
            <a:r>
              <a:rPr lang="en-GB" sz="2400" dirty="0">
                <a:latin typeface="Times-Roman"/>
              </a:rPr>
              <a:t>On a hydroponics </a:t>
            </a:r>
            <a:r>
              <a:rPr lang="en-GB" sz="2400" b="1" i="1" dirty="0">
                <a:solidFill>
                  <a:srgbClr val="C00000"/>
                </a:solidFill>
                <a:latin typeface="Times-Roman"/>
              </a:rPr>
              <a:t>farm</a:t>
            </a:r>
            <a:r>
              <a:rPr lang="en-GB" sz="2400" dirty="0">
                <a:latin typeface="Times-Roman"/>
              </a:rPr>
              <a:t>, plants are grown in a </a:t>
            </a:r>
            <a:r>
              <a:rPr lang="en-GB" sz="2400" b="1" i="1" dirty="0">
                <a:solidFill>
                  <a:srgbClr val="7030A0"/>
                </a:solidFill>
                <a:latin typeface="Times-Roman"/>
              </a:rPr>
              <a:t>nutrient solution, without </a:t>
            </a:r>
            <a:r>
              <a:rPr lang="en-GB" sz="2400" b="1" i="1" dirty="0" smtClean="0">
                <a:solidFill>
                  <a:srgbClr val="7030A0"/>
                </a:solidFill>
                <a:latin typeface="Times-Roman"/>
              </a:rPr>
              <a:t>sand, gravel</a:t>
            </a:r>
            <a:r>
              <a:rPr lang="en-GB" sz="2400" b="1" i="1" dirty="0">
                <a:solidFill>
                  <a:srgbClr val="7030A0"/>
                </a:solidFill>
                <a:latin typeface="Times-Roman"/>
              </a:rPr>
              <a:t>, or other soils</a:t>
            </a:r>
            <a:r>
              <a:rPr lang="en-GB" sz="2400" dirty="0">
                <a:latin typeface="Times-Roman"/>
              </a:rPr>
              <a:t>. </a:t>
            </a:r>
            <a:r>
              <a:rPr lang="en-GB" sz="2400" b="1" dirty="0">
                <a:solidFill>
                  <a:srgbClr val="0000FF"/>
                </a:solidFill>
                <a:latin typeface="Times-Roman"/>
              </a:rPr>
              <a:t>Maintain</a:t>
            </a:r>
            <a:r>
              <a:rPr lang="en-GB" sz="2400" dirty="0">
                <a:latin typeface="Times-Roman"/>
              </a:rPr>
              <a:t>ing the proper greenhouse environment is a </a:t>
            </a:r>
            <a:r>
              <a:rPr lang="en-GB" sz="2400" dirty="0" smtClean="0">
                <a:latin typeface="Times-Roman"/>
              </a:rPr>
              <a:t>delicate job </a:t>
            </a:r>
            <a:r>
              <a:rPr lang="en-GB" sz="2400" dirty="0">
                <a:latin typeface="Times-Roman"/>
              </a:rPr>
              <a:t>and depends on the </a:t>
            </a:r>
            <a:r>
              <a:rPr lang="en-GB" sz="2400" b="1" i="1" dirty="0">
                <a:solidFill>
                  <a:srgbClr val="00B050"/>
                </a:solidFill>
                <a:latin typeface="Times-Roman"/>
              </a:rPr>
              <a:t>kind of plant </a:t>
            </a:r>
            <a:r>
              <a:rPr lang="en-GB" sz="2400" dirty="0">
                <a:latin typeface="Times-Roman"/>
              </a:rPr>
              <a:t>being grown and its </a:t>
            </a:r>
            <a:r>
              <a:rPr lang="en-GB" sz="2400" b="1" i="1" dirty="0">
                <a:solidFill>
                  <a:srgbClr val="00B050"/>
                </a:solidFill>
                <a:latin typeface="Times-Roman"/>
              </a:rPr>
              <a:t>age</a:t>
            </a:r>
            <a:r>
              <a:rPr lang="en-GB" sz="2400" dirty="0">
                <a:latin typeface="Times-Roman"/>
              </a:rPr>
              <a:t>. One </a:t>
            </a:r>
            <a:r>
              <a:rPr lang="en-GB" sz="2400" dirty="0" smtClean="0">
                <a:latin typeface="Times-Roman"/>
              </a:rPr>
              <a:t>must control </a:t>
            </a:r>
            <a:r>
              <a:rPr lang="en-GB" sz="2400" b="1" i="1" dirty="0">
                <a:solidFill>
                  <a:srgbClr val="0000FF"/>
                </a:solidFill>
                <a:latin typeface="Times-Roman"/>
              </a:rPr>
              <a:t>diverse factors </a:t>
            </a:r>
            <a:r>
              <a:rPr lang="en-GB" sz="2400" dirty="0">
                <a:latin typeface="Times-Roman"/>
              </a:rPr>
              <a:t>such as </a:t>
            </a:r>
            <a:r>
              <a:rPr lang="en-GB" sz="2400" b="1" i="1" dirty="0">
                <a:solidFill>
                  <a:srgbClr val="C00000"/>
                </a:solidFill>
                <a:latin typeface="Times-Roman"/>
              </a:rPr>
              <a:t>temperature, humidity, light, pH, and nutrient </a:t>
            </a:r>
            <a:r>
              <a:rPr lang="en-GB" sz="2400" b="1" i="1" dirty="0" smtClean="0">
                <a:solidFill>
                  <a:srgbClr val="C00000"/>
                </a:solidFill>
                <a:latin typeface="Times-Roman"/>
              </a:rPr>
              <a:t>concentrations</a:t>
            </a:r>
            <a:r>
              <a:rPr lang="en-GB" sz="2400" dirty="0" smtClean="0">
                <a:latin typeface="Times-Roman"/>
              </a:rPr>
              <a:t>. On </a:t>
            </a:r>
            <a:r>
              <a:rPr lang="en-GB" sz="2400" dirty="0">
                <a:latin typeface="Times-Roman"/>
              </a:rPr>
              <a:t>a large farm, it is not unusual to have an automated system </a:t>
            </a:r>
            <a:r>
              <a:rPr lang="en-GB" sz="2400" dirty="0" smtClean="0">
                <a:latin typeface="Times-Roman"/>
              </a:rPr>
              <a:t>that constantly </a:t>
            </a:r>
            <a:r>
              <a:rPr lang="en-GB" sz="2400" dirty="0">
                <a:latin typeface="Times-Roman"/>
              </a:rPr>
              <a:t>monitors and </a:t>
            </a:r>
            <a:r>
              <a:rPr lang="en-GB" sz="2400" b="1" i="1" dirty="0">
                <a:solidFill>
                  <a:srgbClr val="C00000"/>
                </a:solidFill>
                <a:latin typeface="Times-Roman"/>
              </a:rPr>
              <a:t>adjusts these elements</a:t>
            </a:r>
            <a:r>
              <a:rPr lang="en-GB" sz="2400" dirty="0">
                <a:latin typeface="Times-Roman"/>
              </a:rPr>
              <a:t>. Simply stated, the </a:t>
            </a:r>
            <a:r>
              <a:rPr lang="en-GB" sz="2400" b="1" i="1" u="sng" dirty="0">
                <a:latin typeface="Times-Roman"/>
              </a:rPr>
              <a:t>purpose of </a:t>
            </a:r>
            <a:r>
              <a:rPr lang="en-GB" sz="2400" b="1" i="1" u="sng" dirty="0" smtClean="0">
                <a:latin typeface="Times-Roman"/>
              </a:rPr>
              <a:t>an automated </a:t>
            </a:r>
            <a:r>
              <a:rPr lang="en-GB" sz="2400" b="1" i="1" u="sng" dirty="0">
                <a:latin typeface="Times-Roman"/>
              </a:rPr>
              <a:t>gardener is to efficiently carry out, with minimal human intervention</a:t>
            </a:r>
            <a:r>
              <a:rPr lang="en-GB" sz="2400" b="1" i="1" u="sng" dirty="0" smtClean="0">
                <a:latin typeface="Times-Roman"/>
              </a:rPr>
              <a:t>, growing </a:t>
            </a:r>
            <a:r>
              <a:rPr lang="en-GB" sz="2400" b="1" i="1" u="sng" dirty="0">
                <a:latin typeface="Times-Roman"/>
              </a:rPr>
              <a:t>plans for the healthy production of multiple crops</a:t>
            </a:r>
            <a:r>
              <a:rPr lang="en-GB" sz="2400" dirty="0">
                <a:latin typeface="Times-Roman"/>
              </a:rPr>
              <a:t>.</a:t>
            </a:r>
            <a:endParaRPr lang="en-US" sz="2400" dirty="0"/>
          </a:p>
        </p:txBody>
      </p:sp>
    </p:spTree>
    <p:extLst>
      <p:ext uri="{BB962C8B-B14F-4D97-AF65-F5344CB8AC3E}">
        <p14:creationId xmlns:p14="http://schemas.microsoft.com/office/powerpoint/2010/main" val="28984606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Automated Gardner</a:t>
            </a:r>
            <a:endParaRPr lang="en-US" dirty="0"/>
          </a:p>
        </p:txBody>
      </p:sp>
      <p:sp>
        <p:nvSpPr>
          <p:cNvPr id="4" name="Rectangle 3"/>
          <p:cNvSpPr/>
          <p:nvPr/>
        </p:nvSpPr>
        <p:spPr>
          <a:xfrm>
            <a:off x="378725" y="1845187"/>
            <a:ext cx="8386550" cy="4339650"/>
          </a:xfrm>
          <a:prstGeom prst="rect">
            <a:avLst/>
          </a:prstGeom>
        </p:spPr>
        <p:txBody>
          <a:bodyPr wrap="square">
            <a:spAutoFit/>
          </a:bodyPr>
          <a:lstStyle/>
          <a:p>
            <a:r>
              <a:rPr lang="en-GB" sz="2400" dirty="0">
                <a:latin typeface="Times-Roman"/>
              </a:rPr>
              <a:t>On a hydroponics farm, plants are grown in a nutrient solution, without sand, gravel, or other soils. Maintaining the proper greenhouse environment is a delicate job and depends on the kind of plant being grown and its age. One must control diverse factors such as </a:t>
            </a:r>
            <a:r>
              <a:rPr lang="en-GB" sz="3600" b="1" dirty="0">
                <a:solidFill>
                  <a:srgbClr val="C00000"/>
                </a:solidFill>
                <a:latin typeface="Times-Roman"/>
              </a:rPr>
              <a:t>temperature</a:t>
            </a:r>
            <a:r>
              <a:rPr lang="en-GB" sz="2400" dirty="0">
                <a:latin typeface="Times-Roman"/>
              </a:rPr>
              <a:t>, humidity, light, pH, and nutrient concentrations. On a large farm, it is not unusual to have an automated system that constantly monitors and adjusts these elements. Simply stated, the purpose of an automated gardener is to efficiently carry out, with minimal human intervention, growing plans for the healthy production of multiple crops.</a:t>
            </a:r>
            <a:endParaRPr lang="en-US" sz="2400" dirty="0">
              <a:latin typeface="Times-Roman"/>
            </a:endParaRPr>
          </a:p>
        </p:txBody>
      </p:sp>
    </p:spTree>
    <p:extLst>
      <p:ext uri="{BB962C8B-B14F-4D97-AF65-F5344CB8AC3E}">
        <p14:creationId xmlns:p14="http://schemas.microsoft.com/office/powerpoint/2010/main" val="9653536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07564" y="347729"/>
            <a:ext cx="6954626" cy="4743716"/>
          </a:xfrm>
          <a:prstGeom prst="rect">
            <a:avLst/>
          </a:prstGeom>
          <a:ln>
            <a:noFill/>
          </a:ln>
          <a:effectLst>
            <a:outerShdw blurRad="190500" algn="tl" rotWithShape="0">
              <a:srgbClr val="000000">
                <a:alpha val="70000"/>
              </a:srgbClr>
            </a:outerShdw>
          </a:effectLst>
        </p:spPr>
      </p:pic>
      <p:sp>
        <p:nvSpPr>
          <p:cNvPr id="6" name="TextBox 5"/>
          <p:cNvSpPr txBox="1"/>
          <p:nvPr/>
        </p:nvSpPr>
        <p:spPr>
          <a:xfrm>
            <a:off x="1305171" y="5267460"/>
            <a:ext cx="6276077" cy="369332"/>
          </a:xfrm>
          <a:prstGeom prst="rect">
            <a:avLst/>
          </a:prstGeom>
          <a:noFill/>
        </p:spPr>
        <p:txBody>
          <a:bodyPr wrap="none" rtlCol="0">
            <a:spAutoFit/>
          </a:bodyPr>
          <a:lstStyle/>
          <a:p>
            <a:r>
              <a:rPr lang="en-GB" b="1" dirty="0" smtClean="0">
                <a:solidFill>
                  <a:srgbClr val="0000FF"/>
                </a:solidFill>
              </a:rPr>
              <a:t>Objects collaborate with other objects to achieve a task</a:t>
            </a:r>
            <a:endParaRPr lang="en-US" b="1" dirty="0">
              <a:solidFill>
                <a:srgbClr val="0000FF"/>
              </a:solidFill>
            </a:endParaRPr>
          </a:p>
        </p:txBody>
      </p:sp>
      <p:sp>
        <p:nvSpPr>
          <p:cNvPr id="7" name="Rectangle 6"/>
          <p:cNvSpPr/>
          <p:nvPr/>
        </p:nvSpPr>
        <p:spPr>
          <a:xfrm>
            <a:off x="343704" y="5812807"/>
            <a:ext cx="8482345" cy="738664"/>
          </a:xfrm>
          <a:prstGeom prst="rect">
            <a:avLst/>
          </a:prstGeom>
        </p:spPr>
        <p:txBody>
          <a:bodyPr wrap="square">
            <a:spAutoFit/>
          </a:bodyPr>
          <a:lstStyle/>
          <a:p>
            <a:r>
              <a:rPr lang="en-GB" b="1" i="1" dirty="0" smtClean="0">
                <a:solidFill>
                  <a:srgbClr val="C00000"/>
                </a:solidFill>
                <a:latin typeface="Times-Roman"/>
              </a:rPr>
              <a:t>How objects </a:t>
            </a:r>
            <a:r>
              <a:rPr lang="en-GB" b="1" i="1" dirty="0">
                <a:solidFill>
                  <a:srgbClr val="C00000"/>
                </a:solidFill>
                <a:latin typeface="Times-Roman"/>
              </a:rPr>
              <a:t>cooperate with one another define the </a:t>
            </a:r>
            <a:r>
              <a:rPr lang="en-GB" sz="2400" b="1" i="1" dirty="0">
                <a:latin typeface="Times-Roman"/>
              </a:rPr>
              <a:t>boundaries</a:t>
            </a:r>
            <a:r>
              <a:rPr lang="en-GB" b="1" i="1" dirty="0">
                <a:solidFill>
                  <a:srgbClr val="C00000"/>
                </a:solidFill>
                <a:latin typeface="Times-Roman"/>
              </a:rPr>
              <a:t> of each abstraction </a:t>
            </a:r>
            <a:r>
              <a:rPr lang="en-GB" b="1" i="1" dirty="0" smtClean="0">
                <a:solidFill>
                  <a:srgbClr val="C00000"/>
                </a:solidFill>
                <a:latin typeface="Times-Roman"/>
              </a:rPr>
              <a:t>and thus </a:t>
            </a:r>
            <a:r>
              <a:rPr lang="en-GB" b="1" i="1" dirty="0">
                <a:solidFill>
                  <a:srgbClr val="C00000"/>
                </a:solidFill>
                <a:latin typeface="Times-Roman"/>
              </a:rPr>
              <a:t>the responsibilities and protocol of each object.</a:t>
            </a:r>
            <a:endParaRPr lang="en-US" b="1" i="1" dirty="0">
              <a:solidFill>
                <a:srgbClr val="C00000"/>
              </a:solidFill>
            </a:endParaRPr>
          </a:p>
        </p:txBody>
      </p:sp>
    </p:spTree>
    <p:extLst>
      <p:ext uri="{BB962C8B-B14F-4D97-AF65-F5344CB8AC3E}">
        <p14:creationId xmlns:p14="http://schemas.microsoft.com/office/powerpoint/2010/main" val="1187945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Meaning of Modularity</a:t>
            </a:r>
            <a:endParaRPr lang="en-US" dirty="0"/>
          </a:p>
        </p:txBody>
      </p:sp>
      <p:sp>
        <p:nvSpPr>
          <p:cNvPr id="3" name="Content Placeholder 2"/>
          <p:cNvSpPr>
            <a:spLocks noGrp="1"/>
          </p:cNvSpPr>
          <p:nvPr>
            <p:ph idx="1"/>
          </p:nvPr>
        </p:nvSpPr>
        <p:spPr/>
        <p:txBody>
          <a:bodyPr/>
          <a:lstStyle/>
          <a:p>
            <a:r>
              <a:rPr lang="en-GB" dirty="0"/>
              <a:t>The act of </a:t>
            </a:r>
            <a:r>
              <a:rPr lang="en-GB" sz="2400" b="1" dirty="0">
                <a:solidFill>
                  <a:srgbClr val="C00000"/>
                </a:solidFill>
              </a:rPr>
              <a:t>partitioning</a:t>
            </a:r>
            <a:r>
              <a:rPr lang="en-GB" sz="2400" dirty="0">
                <a:solidFill>
                  <a:srgbClr val="C00000"/>
                </a:solidFill>
              </a:rPr>
              <a:t> </a:t>
            </a:r>
            <a:r>
              <a:rPr lang="en-GB" dirty="0"/>
              <a:t>a program into individual components can reduce </a:t>
            </a:r>
            <a:r>
              <a:rPr lang="en-GB" dirty="0" smtClean="0"/>
              <a:t>its </a:t>
            </a:r>
            <a:r>
              <a:rPr lang="en-US" dirty="0" smtClean="0"/>
              <a:t>complexity </a:t>
            </a:r>
            <a:r>
              <a:rPr lang="en-US" dirty="0"/>
              <a:t>to some </a:t>
            </a:r>
            <a:r>
              <a:rPr lang="en-US" dirty="0" smtClean="0"/>
              <a:t>degree</a:t>
            </a:r>
          </a:p>
          <a:p>
            <a:endParaRPr lang="en-GB" dirty="0"/>
          </a:p>
          <a:p>
            <a:r>
              <a:rPr lang="en-US" dirty="0"/>
              <a:t>I</a:t>
            </a:r>
            <a:r>
              <a:rPr lang="en-US" dirty="0" smtClean="0"/>
              <a:t>t </a:t>
            </a:r>
            <a:r>
              <a:rPr lang="en-US" dirty="0"/>
              <a:t>creates </a:t>
            </a:r>
            <a:r>
              <a:rPr lang="en-US" dirty="0" smtClean="0"/>
              <a:t>a </a:t>
            </a:r>
            <a:r>
              <a:rPr lang="en-GB" dirty="0" smtClean="0"/>
              <a:t>number </a:t>
            </a:r>
            <a:r>
              <a:rPr lang="en-GB" dirty="0"/>
              <a:t>of well-defined, documented </a:t>
            </a:r>
            <a:r>
              <a:rPr lang="en-GB" sz="2400" b="1" dirty="0">
                <a:solidFill>
                  <a:srgbClr val="C00000"/>
                </a:solidFill>
              </a:rPr>
              <a:t>boundaries</a:t>
            </a:r>
            <a:r>
              <a:rPr lang="en-GB" sz="2400" dirty="0">
                <a:solidFill>
                  <a:srgbClr val="C00000"/>
                </a:solidFill>
              </a:rPr>
              <a:t> </a:t>
            </a:r>
            <a:r>
              <a:rPr lang="en-GB" dirty="0"/>
              <a:t>within the program. </a:t>
            </a:r>
            <a:endParaRPr lang="en-GB" dirty="0" smtClean="0"/>
          </a:p>
          <a:p>
            <a:endParaRPr lang="en-GB" dirty="0"/>
          </a:p>
          <a:p>
            <a:r>
              <a:rPr lang="en-GB" dirty="0"/>
              <a:t>C</a:t>
            </a:r>
            <a:r>
              <a:rPr lang="en-GB" dirty="0" smtClean="0"/>
              <a:t>lasses </a:t>
            </a:r>
            <a:r>
              <a:rPr lang="en-GB" dirty="0"/>
              <a:t>and objects form the </a:t>
            </a:r>
            <a:r>
              <a:rPr lang="en-GB" sz="2400" b="1" dirty="0">
                <a:solidFill>
                  <a:srgbClr val="0000FF"/>
                </a:solidFill>
              </a:rPr>
              <a:t>logical </a:t>
            </a:r>
            <a:r>
              <a:rPr lang="en-GB" sz="2400" b="1" dirty="0" smtClean="0">
                <a:solidFill>
                  <a:srgbClr val="0000FF"/>
                </a:solidFill>
              </a:rPr>
              <a:t>structure </a:t>
            </a:r>
            <a:r>
              <a:rPr lang="en-US" dirty="0" smtClean="0"/>
              <a:t>of </a:t>
            </a:r>
            <a:r>
              <a:rPr lang="en-US" dirty="0"/>
              <a:t>a </a:t>
            </a:r>
            <a:r>
              <a:rPr lang="en-US" dirty="0" smtClean="0"/>
              <a:t>system</a:t>
            </a:r>
          </a:p>
          <a:p>
            <a:endParaRPr lang="en-GB" dirty="0"/>
          </a:p>
          <a:p>
            <a:r>
              <a:rPr lang="en-GB" dirty="0"/>
              <a:t>A</a:t>
            </a:r>
            <a:r>
              <a:rPr lang="en-GB" dirty="0" smtClean="0"/>
              <a:t>bstractions are kept in </a:t>
            </a:r>
            <a:r>
              <a:rPr lang="en-GB" dirty="0"/>
              <a:t>modules to produce the system’s </a:t>
            </a:r>
            <a:r>
              <a:rPr lang="en-GB" sz="2400" b="1" dirty="0">
                <a:solidFill>
                  <a:srgbClr val="0000FF"/>
                </a:solidFill>
              </a:rPr>
              <a:t>physical </a:t>
            </a:r>
            <a:r>
              <a:rPr lang="en-US" sz="2400" b="1" dirty="0">
                <a:solidFill>
                  <a:srgbClr val="0000FF"/>
                </a:solidFill>
              </a:rPr>
              <a:t>architecture</a:t>
            </a:r>
            <a:r>
              <a:rPr lang="en-US" dirty="0"/>
              <a:t>.</a:t>
            </a:r>
          </a:p>
        </p:txBody>
      </p:sp>
    </p:spTree>
    <p:extLst>
      <p:ext uri="{BB962C8B-B14F-4D97-AF65-F5344CB8AC3E}">
        <p14:creationId xmlns:p14="http://schemas.microsoft.com/office/powerpoint/2010/main" val="234052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8092" y="312246"/>
            <a:ext cx="7439025" cy="4791075"/>
          </a:xfrm>
          <a:prstGeom prst="rect">
            <a:avLst/>
          </a:prstGeom>
        </p:spPr>
      </p:pic>
      <p:sp>
        <p:nvSpPr>
          <p:cNvPr id="5" name="Rectangle 4"/>
          <p:cNvSpPr/>
          <p:nvPr/>
        </p:nvSpPr>
        <p:spPr>
          <a:xfrm>
            <a:off x="389584" y="5227231"/>
            <a:ext cx="8236040" cy="646331"/>
          </a:xfrm>
          <a:prstGeom prst="rect">
            <a:avLst/>
          </a:prstGeom>
        </p:spPr>
        <p:txBody>
          <a:bodyPr wrap="square">
            <a:spAutoFit/>
          </a:bodyPr>
          <a:lstStyle/>
          <a:p>
            <a:r>
              <a:rPr lang="en-GB" b="1" dirty="0">
                <a:solidFill>
                  <a:srgbClr val="0000FF"/>
                </a:solidFill>
                <a:latin typeface="Times-Roman"/>
              </a:rPr>
              <a:t>Deciding on the right set of modules for a given problem is almost as hard a </a:t>
            </a:r>
            <a:r>
              <a:rPr lang="en-GB" b="1" dirty="0" smtClean="0">
                <a:solidFill>
                  <a:srgbClr val="0000FF"/>
                </a:solidFill>
                <a:latin typeface="Times-Roman"/>
              </a:rPr>
              <a:t>problem as </a:t>
            </a:r>
            <a:r>
              <a:rPr lang="en-GB" b="1" dirty="0">
                <a:solidFill>
                  <a:srgbClr val="0000FF"/>
                </a:solidFill>
                <a:latin typeface="Times-Roman"/>
              </a:rPr>
              <a:t>deciding on the right set of abstractions.</a:t>
            </a:r>
            <a:endParaRPr lang="en-US" b="1" dirty="0">
              <a:solidFill>
                <a:srgbClr val="0000FF"/>
              </a:solidFill>
            </a:endParaRPr>
          </a:p>
        </p:txBody>
      </p:sp>
      <p:sp>
        <p:nvSpPr>
          <p:cNvPr id="6" name="Rectangle 5"/>
          <p:cNvSpPr/>
          <p:nvPr/>
        </p:nvSpPr>
        <p:spPr>
          <a:xfrm>
            <a:off x="389584" y="5997472"/>
            <a:ext cx="8236040" cy="646331"/>
          </a:xfrm>
          <a:prstGeom prst="rect">
            <a:avLst/>
          </a:prstGeom>
        </p:spPr>
        <p:txBody>
          <a:bodyPr wrap="square">
            <a:spAutoFit/>
          </a:bodyPr>
          <a:lstStyle/>
          <a:p>
            <a:r>
              <a:rPr lang="en-GB" b="1" dirty="0">
                <a:solidFill>
                  <a:srgbClr val="C00000"/>
                </a:solidFill>
                <a:latin typeface="Times-Roman"/>
              </a:rPr>
              <a:t>Modularity is the property of a system that has been decomposed into a set </a:t>
            </a:r>
            <a:r>
              <a:rPr lang="en-GB" b="1" dirty="0" smtClean="0">
                <a:solidFill>
                  <a:srgbClr val="C00000"/>
                </a:solidFill>
                <a:latin typeface="Times-Roman"/>
              </a:rPr>
              <a:t>of cohesive </a:t>
            </a:r>
            <a:r>
              <a:rPr lang="en-GB" b="1" dirty="0">
                <a:solidFill>
                  <a:srgbClr val="C00000"/>
                </a:solidFill>
                <a:latin typeface="Times-Roman"/>
              </a:rPr>
              <a:t>and loosely coupled modules</a:t>
            </a:r>
            <a:endParaRPr lang="en-US" b="1" dirty="0">
              <a:solidFill>
                <a:srgbClr val="C00000"/>
              </a:solidFill>
            </a:endParaRPr>
          </a:p>
        </p:txBody>
      </p:sp>
    </p:spTree>
    <p:extLst>
      <p:ext uri="{BB962C8B-B14F-4D97-AF65-F5344CB8AC3E}">
        <p14:creationId xmlns:p14="http://schemas.microsoft.com/office/powerpoint/2010/main" val="785603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672</TotalTime>
  <Words>845</Words>
  <Application>Microsoft Office PowerPoint</Application>
  <PresentationFormat>On-screen Show (4:3)</PresentationFormat>
  <Paragraphs>100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Black</vt:lpstr>
      <vt:lpstr>Palatino-Roman</vt:lpstr>
      <vt:lpstr>Times-Roman</vt:lpstr>
      <vt:lpstr>Office Theme</vt:lpstr>
      <vt:lpstr>CS212: Object Oriented Analysis and Design</vt:lpstr>
      <vt:lpstr>Recap of Lecture 7</vt:lpstr>
      <vt:lpstr>Outline of lecture 8</vt:lpstr>
      <vt:lpstr>Automated Gardner</vt:lpstr>
      <vt:lpstr>Automated Gardner</vt:lpstr>
      <vt:lpstr>Automated Gardner</vt:lpstr>
      <vt:lpstr>PowerPoint Presentation</vt:lpstr>
      <vt:lpstr>Meaning of Modularity</vt:lpstr>
      <vt:lpstr>PowerPoint Presentation</vt:lpstr>
      <vt:lpstr>Object design</vt:lpstr>
      <vt:lpstr>GRASP Patterns/Principles</vt:lpstr>
      <vt:lpstr>GRASP</vt:lpstr>
      <vt:lpstr>Nine GRASP Principles</vt:lpstr>
      <vt:lpstr>The Meaning of Typing</vt:lpstr>
      <vt:lpstr>Polymorphism</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CS654: Digital Image Analysis</dc:title>
  <dc:creator>iit1</dc:creator>
  <cp:lastModifiedBy>CHIRANJOY CHATTOPADHYAY</cp:lastModifiedBy>
  <cp:revision>47</cp:revision>
  <dcterms:created xsi:type="dcterms:W3CDTF">2015-07-15T04:13:21Z</dcterms:created>
  <dcterms:modified xsi:type="dcterms:W3CDTF">2015-08-22T08:50:46Z</dcterms:modified>
</cp:coreProperties>
</file>