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1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A0A57F-09E6-46E0-9912-E9222698DEDB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DE2D67-C76E-4B23-A3F2-1954332FCD5F}">
      <dgm:prSet phldrT="[Text]"/>
      <dgm:spPr/>
      <dgm:t>
        <a:bodyPr/>
        <a:lstStyle/>
        <a:p>
          <a:r>
            <a:rPr lang="en-GB" b="1" dirty="0" smtClean="0"/>
            <a:t>Polymorphism in C++</a:t>
          </a:r>
          <a:endParaRPr lang="en-US" b="1" dirty="0"/>
        </a:p>
      </dgm:t>
    </dgm:pt>
    <dgm:pt modelId="{F7D5A451-E295-4311-BED3-A6DEBBF6C6D0}" type="parTrans" cxnId="{E7E50F24-C3AF-4F27-A42C-2859398919AE}">
      <dgm:prSet/>
      <dgm:spPr/>
      <dgm:t>
        <a:bodyPr/>
        <a:lstStyle/>
        <a:p>
          <a:endParaRPr lang="en-US"/>
        </a:p>
      </dgm:t>
    </dgm:pt>
    <dgm:pt modelId="{CD1356AC-7C8E-41E0-AEBC-4D1CAA560A3E}" type="sibTrans" cxnId="{E7E50F24-C3AF-4F27-A42C-2859398919AE}">
      <dgm:prSet/>
      <dgm:spPr/>
      <dgm:t>
        <a:bodyPr/>
        <a:lstStyle/>
        <a:p>
          <a:endParaRPr lang="en-US"/>
        </a:p>
      </dgm:t>
    </dgm:pt>
    <dgm:pt modelId="{871D5549-DBA7-48B7-AC12-A36C8B665A92}">
      <dgm:prSet phldrT="[Text]"/>
      <dgm:spPr/>
      <dgm:t>
        <a:bodyPr/>
        <a:lstStyle/>
        <a:p>
          <a:r>
            <a:rPr lang="en-GB" dirty="0" smtClean="0"/>
            <a:t>Compile Time</a:t>
          </a:r>
          <a:endParaRPr lang="en-US" dirty="0"/>
        </a:p>
      </dgm:t>
    </dgm:pt>
    <dgm:pt modelId="{4EEBAE33-E4B1-4AEF-B176-DD54CD3E1DAC}" type="parTrans" cxnId="{DB0893FA-0E75-4365-9076-D3A4F40D6812}">
      <dgm:prSet/>
      <dgm:spPr/>
      <dgm:t>
        <a:bodyPr/>
        <a:lstStyle/>
        <a:p>
          <a:endParaRPr lang="en-US"/>
        </a:p>
      </dgm:t>
    </dgm:pt>
    <dgm:pt modelId="{FCD8CBE6-8307-47EB-9B90-CB390D2DCD8D}" type="sibTrans" cxnId="{DB0893FA-0E75-4365-9076-D3A4F40D6812}">
      <dgm:prSet/>
      <dgm:spPr/>
      <dgm:t>
        <a:bodyPr/>
        <a:lstStyle/>
        <a:p>
          <a:endParaRPr lang="en-US"/>
        </a:p>
      </dgm:t>
    </dgm:pt>
    <dgm:pt modelId="{362A1CC7-9980-41F7-B7F4-B9BA4179DE28}">
      <dgm:prSet phldrT="[Text]"/>
      <dgm:spPr/>
      <dgm:t>
        <a:bodyPr/>
        <a:lstStyle/>
        <a:p>
          <a:r>
            <a:rPr lang="en-GB" dirty="0" smtClean="0"/>
            <a:t>Runtime</a:t>
          </a:r>
          <a:endParaRPr lang="en-US" dirty="0"/>
        </a:p>
      </dgm:t>
    </dgm:pt>
    <dgm:pt modelId="{2729E913-1054-47B9-9E6B-198CDF127B34}" type="parTrans" cxnId="{97B58CB5-645D-4058-97A4-16EF2DE98BB2}">
      <dgm:prSet/>
      <dgm:spPr/>
      <dgm:t>
        <a:bodyPr/>
        <a:lstStyle/>
        <a:p>
          <a:endParaRPr lang="en-US"/>
        </a:p>
      </dgm:t>
    </dgm:pt>
    <dgm:pt modelId="{24A4BD21-C8B6-42DB-8A93-199B57E5BF65}" type="sibTrans" cxnId="{97B58CB5-645D-4058-97A4-16EF2DE98BB2}">
      <dgm:prSet/>
      <dgm:spPr/>
      <dgm:t>
        <a:bodyPr/>
        <a:lstStyle/>
        <a:p>
          <a:endParaRPr lang="en-US"/>
        </a:p>
      </dgm:t>
    </dgm:pt>
    <dgm:pt modelId="{8D240D35-9C7E-41E2-A46E-6B5FF811993D}">
      <dgm:prSet phldrT="[Text]"/>
      <dgm:spPr/>
      <dgm:t>
        <a:bodyPr/>
        <a:lstStyle/>
        <a:p>
          <a:r>
            <a:rPr lang="en-GB" b="1" dirty="0" smtClean="0"/>
            <a:t>Function overloading</a:t>
          </a:r>
          <a:endParaRPr lang="en-US" b="1" dirty="0"/>
        </a:p>
      </dgm:t>
    </dgm:pt>
    <dgm:pt modelId="{F889C0EA-1B31-48D4-88A7-4D7D7A659675}" type="parTrans" cxnId="{FDDDF4AC-C66E-4F09-8A65-B6CB351C4B14}">
      <dgm:prSet/>
      <dgm:spPr/>
      <dgm:t>
        <a:bodyPr/>
        <a:lstStyle/>
        <a:p>
          <a:endParaRPr lang="en-US"/>
        </a:p>
      </dgm:t>
    </dgm:pt>
    <dgm:pt modelId="{3C84FCDA-A25B-437E-B331-2DBC57F6FE14}" type="sibTrans" cxnId="{FDDDF4AC-C66E-4F09-8A65-B6CB351C4B14}">
      <dgm:prSet/>
      <dgm:spPr/>
      <dgm:t>
        <a:bodyPr/>
        <a:lstStyle/>
        <a:p>
          <a:endParaRPr lang="en-US"/>
        </a:p>
      </dgm:t>
    </dgm:pt>
    <dgm:pt modelId="{A0C15C6D-1E6F-4E49-AA29-DAEF06DE4E0C}">
      <dgm:prSet phldrT="[Text]"/>
      <dgm:spPr/>
      <dgm:t>
        <a:bodyPr/>
        <a:lstStyle/>
        <a:p>
          <a:r>
            <a:rPr lang="en-GB" dirty="0" smtClean="0"/>
            <a:t>Operator overloading</a:t>
          </a:r>
          <a:endParaRPr lang="en-US" dirty="0"/>
        </a:p>
      </dgm:t>
    </dgm:pt>
    <dgm:pt modelId="{40083D24-1454-4E64-8683-431D0A00231A}" type="parTrans" cxnId="{9E817E59-F51F-4D26-B331-4DB6C007668B}">
      <dgm:prSet/>
      <dgm:spPr/>
      <dgm:t>
        <a:bodyPr/>
        <a:lstStyle/>
        <a:p>
          <a:endParaRPr lang="en-US"/>
        </a:p>
      </dgm:t>
    </dgm:pt>
    <dgm:pt modelId="{8A509B59-FDB2-40D1-BF15-21AC6BFE67A4}" type="sibTrans" cxnId="{9E817E59-F51F-4D26-B331-4DB6C007668B}">
      <dgm:prSet/>
      <dgm:spPr/>
      <dgm:t>
        <a:bodyPr/>
        <a:lstStyle/>
        <a:p>
          <a:endParaRPr lang="en-US"/>
        </a:p>
      </dgm:t>
    </dgm:pt>
    <dgm:pt modelId="{93061F78-5E33-44FD-99D9-592CD51AE035}">
      <dgm:prSet phldrT="[Text]"/>
      <dgm:spPr/>
      <dgm:t>
        <a:bodyPr/>
        <a:lstStyle/>
        <a:p>
          <a:r>
            <a:rPr lang="en-GB" dirty="0" smtClean="0"/>
            <a:t>Virtual Function</a:t>
          </a:r>
          <a:endParaRPr lang="en-US" dirty="0"/>
        </a:p>
      </dgm:t>
    </dgm:pt>
    <dgm:pt modelId="{AAE4D4BF-7D1A-4067-ABA2-913CD6D8AAA9}" type="parTrans" cxnId="{E9006110-8F7F-49BB-9431-C27A5A1FAF13}">
      <dgm:prSet/>
      <dgm:spPr/>
      <dgm:t>
        <a:bodyPr/>
        <a:lstStyle/>
        <a:p>
          <a:endParaRPr lang="en-US"/>
        </a:p>
      </dgm:t>
    </dgm:pt>
    <dgm:pt modelId="{022A0629-6BEB-4203-A6C0-D050C32B1596}" type="sibTrans" cxnId="{E9006110-8F7F-49BB-9431-C27A5A1FAF13}">
      <dgm:prSet/>
      <dgm:spPr/>
      <dgm:t>
        <a:bodyPr/>
        <a:lstStyle/>
        <a:p>
          <a:endParaRPr lang="en-US"/>
        </a:p>
      </dgm:t>
    </dgm:pt>
    <dgm:pt modelId="{B8DB8153-C17B-426C-8298-E4FE619939C3}" type="pres">
      <dgm:prSet presAssocID="{ECA0A57F-09E6-46E0-9912-E9222698DEDB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A0954A3-CAD7-4BB2-9FA4-38E6C98B02AF}" type="pres">
      <dgm:prSet presAssocID="{F8DE2D67-C76E-4B23-A3F2-1954332FCD5F}" presName="hierRoot1" presStyleCnt="0">
        <dgm:presLayoutVars>
          <dgm:hierBranch val="init"/>
        </dgm:presLayoutVars>
      </dgm:prSet>
      <dgm:spPr/>
    </dgm:pt>
    <dgm:pt modelId="{E7C5533C-59BC-4360-B059-E9D0FB4144C5}" type="pres">
      <dgm:prSet presAssocID="{F8DE2D67-C76E-4B23-A3F2-1954332FCD5F}" presName="rootComposite1" presStyleCnt="0"/>
      <dgm:spPr/>
    </dgm:pt>
    <dgm:pt modelId="{4D21BECD-0A73-4523-B60F-90E83704FD1B}" type="pres">
      <dgm:prSet presAssocID="{F8DE2D67-C76E-4B23-A3F2-1954332FCD5F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1940BCD-5853-414D-A3CA-81D1BA1F8319}" type="pres">
      <dgm:prSet presAssocID="{F8DE2D67-C76E-4B23-A3F2-1954332FCD5F}" presName="topArc1" presStyleLbl="parChTrans1D1" presStyleIdx="0" presStyleCnt="12"/>
      <dgm:spPr/>
    </dgm:pt>
    <dgm:pt modelId="{455B43D1-0EED-432B-B480-2C6BD283A59B}" type="pres">
      <dgm:prSet presAssocID="{F8DE2D67-C76E-4B23-A3F2-1954332FCD5F}" presName="bottomArc1" presStyleLbl="parChTrans1D1" presStyleIdx="1" presStyleCnt="12"/>
      <dgm:spPr/>
    </dgm:pt>
    <dgm:pt modelId="{C881F56A-4EB9-4C36-8BDB-61C082FF082C}" type="pres">
      <dgm:prSet presAssocID="{F8DE2D67-C76E-4B23-A3F2-1954332FCD5F}" presName="topConnNode1" presStyleLbl="node1" presStyleIdx="0" presStyleCnt="0"/>
      <dgm:spPr/>
      <dgm:t>
        <a:bodyPr/>
        <a:lstStyle/>
        <a:p>
          <a:endParaRPr lang="en-US"/>
        </a:p>
      </dgm:t>
    </dgm:pt>
    <dgm:pt modelId="{2351EFFC-ED98-4ADD-816B-225E82FB2EC5}" type="pres">
      <dgm:prSet presAssocID="{F8DE2D67-C76E-4B23-A3F2-1954332FCD5F}" presName="hierChild2" presStyleCnt="0"/>
      <dgm:spPr/>
    </dgm:pt>
    <dgm:pt modelId="{0C6CFA2C-2F26-4198-8E0B-DF452EC35292}" type="pres">
      <dgm:prSet presAssocID="{4EEBAE33-E4B1-4AEF-B176-DD54CD3E1DAC}" presName="Name28" presStyleLbl="parChTrans1D2" presStyleIdx="0" presStyleCnt="2"/>
      <dgm:spPr/>
      <dgm:t>
        <a:bodyPr/>
        <a:lstStyle/>
        <a:p>
          <a:endParaRPr lang="en-US"/>
        </a:p>
      </dgm:t>
    </dgm:pt>
    <dgm:pt modelId="{6C851C7E-12E9-4BB4-A9D5-23C9F7957FD2}" type="pres">
      <dgm:prSet presAssocID="{871D5549-DBA7-48B7-AC12-A36C8B665A92}" presName="hierRoot2" presStyleCnt="0">
        <dgm:presLayoutVars>
          <dgm:hierBranch val="init"/>
        </dgm:presLayoutVars>
      </dgm:prSet>
      <dgm:spPr/>
    </dgm:pt>
    <dgm:pt modelId="{DACF396E-D77E-4F03-9937-B46E5F52EF12}" type="pres">
      <dgm:prSet presAssocID="{871D5549-DBA7-48B7-AC12-A36C8B665A92}" presName="rootComposite2" presStyleCnt="0"/>
      <dgm:spPr/>
    </dgm:pt>
    <dgm:pt modelId="{64409FE3-B8FD-40E9-938B-E32BC9C584E8}" type="pres">
      <dgm:prSet presAssocID="{871D5549-DBA7-48B7-AC12-A36C8B665A92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AB243F-E25E-4511-8CFB-9FB0F26E2013}" type="pres">
      <dgm:prSet presAssocID="{871D5549-DBA7-48B7-AC12-A36C8B665A92}" presName="topArc2" presStyleLbl="parChTrans1D1" presStyleIdx="2" presStyleCnt="12"/>
      <dgm:spPr/>
    </dgm:pt>
    <dgm:pt modelId="{4CCD2533-4295-41D6-A8A7-9817B4C1AE33}" type="pres">
      <dgm:prSet presAssocID="{871D5549-DBA7-48B7-AC12-A36C8B665A92}" presName="bottomArc2" presStyleLbl="parChTrans1D1" presStyleIdx="3" presStyleCnt="12"/>
      <dgm:spPr/>
    </dgm:pt>
    <dgm:pt modelId="{24E346FA-6B74-4593-AD99-D3E7EC5BEE48}" type="pres">
      <dgm:prSet presAssocID="{871D5549-DBA7-48B7-AC12-A36C8B665A92}" presName="topConnNode2" presStyleLbl="node2" presStyleIdx="0" presStyleCnt="0"/>
      <dgm:spPr/>
      <dgm:t>
        <a:bodyPr/>
        <a:lstStyle/>
        <a:p>
          <a:endParaRPr lang="en-US"/>
        </a:p>
      </dgm:t>
    </dgm:pt>
    <dgm:pt modelId="{E98B8E8B-089C-43B4-BC2E-291AA3604DFC}" type="pres">
      <dgm:prSet presAssocID="{871D5549-DBA7-48B7-AC12-A36C8B665A92}" presName="hierChild4" presStyleCnt="0"/>
      <dgm:spPr/>
    </dgm:pt>
    <dgm:pt modelId="{F7BB6610-43DE-4205-A651-1379B8E8EA79}" type="pres">
      <dgm:prSet presAssocID="{F889C0EA-1B31-48D4-88A7-4D7D7A659675}" presName="Name28" presStyleLbl="parChTrans1D3" presStyleIdx="0" presStyleCnt="3"/>
      <dgm:spPr/>
      <dgm:t>
        <a:bodyPr/>
        <a:lstStyle/>
        <a:p>
          <a:endParaRPr lang="en-US"/>
        </a:p>
      </dgm:t>
    </dgm:pt>
    <dgm:pt modelId="{0FCD4B44-15D9-4B2A-9BB7-A4075F96064D}" type="pres">
      <dgm:prSet presAssocID="{8D240D35-9C7E-41E2-A46E-6B5FF811993D}" presName="hierRoot2" presStyleCnt="0">
        <dgm:presLayoutVars>
          <dgm:hierBranch val="init"/>
        </dgm:presLayoutVars>
      </dgm:prSet>
      <dgm:spPr/>
    </dgm:pt>
    <dgm:pt modelId="{F22155D4-964B-49F5-AA57-8D22BEEE645D}" type="pres">
      <dgm:prSet presAssocID="{8D240D35-9C7E-41E2-A46E-6B5FF811993D}" presName="rootComposite2" presStyleCnt="0"/>
      <dgm:spPr/>
    </dgm:pt>
    <dgm:pt modelId="{8C919FA5-5ED8-4443-B301-2E00CB4424EB}" type="pres">
      <dgm:prSet presAssocID="{8D240D35-9C7E-41E2-A46E-6B5FF811993D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791913-F021-451A-B0A5-B6F3DB453086}" type="pres">
      <dgm:prSet presAssocID="{8D240D35-9C7E-41E2-A46E-6B5FF811993D}" presName="topArc2" presStyleLbl="parChTrans1D1" presStyleIdx="4" presStyleCnt="12"/>
      <dgm:spPr/>
    </dgm:pt>
    <dgm:pt modelId="{2C69E6B7-13F3-4C19-95C4-06B159986215}" type="pres">
      <dgm:prSet presAssocID="{8D240D35-9C7E-41E2-A46E-6B5FF811993D}" presName="bottomArc2" presStyleLbl="parChTrans1D1" presStyleIdx="5" presStyleCnt="12"/>
      <dgm:spPr/>
    </dgm:pt>
    <dgm:pt modelId="{DCBDFAF6-3F17-42A4-8127-35492034B00C}" type="pres">
      <dgm:prSet presAssocID="{8D240D35-9C7E-41E2-A46E-6B5FF811993D}" presName="topConnNode2" presStyleLbl="node3" presStyleIdx="0" presStyleCnt="0"/>
      <dgm:spPr/>
      <dgm:t>
        <a:bodyPr/>
        <a:lstStyle/>
        <a:p>
          <a:endParaRPr lang="en-US"/>
        </a:p>
      </dgm:t>
    </dgm:pt>
    <dgm:pt modelId="{0485FBB7-C25B-4029-9BD0-9E6705426338}" type="pres">
      <dgm:prSet presAssocID="{8D240D35-9C7E-41E2-A46E-6B5FF811993D}" presName="hierChild4" presStyleCnt="0"/>
      <dgm:spPr/>
    </dgm:pt>
    <dgm:pt modelId="{814690C2-B9C6-41D0-9173-41E2B10DB1F7}" type="pres">
      <dgm:prSet presAssocID="{8D240D35-9C7E-41E2-A46E-6B5FF811993D}" presName="hierChild5" presStyleCnt="0"/>
      <dgm:spPr/>
    </dgm:pt>
    <dgm:pt modelId="{08B39337-CBF8-4C0C-A810-0DFC83133B2C}" type="pres">
      <dgm:prSet presAssocID="{40083D24-1454-4E64-8683-431D0A00231A}" presName="Name28" presStyleLbl="parChTrans1D3" presStyleIdx="1" presStyleCnt="3"/>
      <dgm:spPr/>
      <dgm:t>
        <a:bodyPr/>
        <a:lstStyle/>
        <a:p>
          <a:endParaRPr lang="en-US"/>
        </a:p>
      </dgm:t>
    </dgm:pt>
    <dgm:pt modelId="{54FE0518-46BE-420B-8965-A067E226A352}" type="pres">
      <dgm:prSet presAssocID="{A0C15C6D-1E6F-4E49-AA29-DAEF06DE4E0C}" presName="hierRoot2" presStyleCnt="0">
        <dgm:presLayoutVars>
          <dgm:hierBranch val="init"/>
        </dgm:presLayoutVars>
      </dgm:prSet>
      <dgm:spPr/>
    </dgm:pt>
    <dgm:pt modelId="{9261A29C-ADF5-49ED-A4AB-5E63AC8613D0}" type="pres">
      <dgm:prSet presAssocID="{A0C15C6D-1E6F-4E49-AA29-DAEF06DE4E0C}" presName="rootComposite2" presStyleCnt="0"/>
      <dgm:spPr/>
    </dgm:pt>
    <dgm:pt modelId="{8181A93A-07A3-49F9-BAF6-F7C2DF14795E}" type="pres">
      <dgm:prSet presAssocID="{A0C15C6D-1E6F-4E49-AA29-DAEF06DE4E0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B72D2-749D-49FE-873C-35BB0DF65978}" type="pres">
      <dgm:prSet presAssocID="{A0C15C6D-1E6F-4E49-AA29-DAEF06DE4E0C}" presName="topArc2" presStyleLbl="parChTrans1D1" presStyleIdx="6" presStyleCnt="12"/>
      <dgm:spPr/>
    </dgm:pt>
    <dgm:pt modelId="{EA58AF3E-E2F9-4D77-BDC8-5DA7BA1C13EF}" type="pres">
      <dgm:prSet presAssocID="{A0C15C6D-1E6F-4E49-AA29-DAEF06DE4E0C}" presName="bottomArc2" presStyleLbl="parChTrans1D1" presStyleIdx="7" presStyleCnt="12"/>
      <dgm:spPr/>
    </dgm:pt>
    <dgm:pt modelId="{973C0810-AB0D-40D3-990C-CA05AB73AF7D}" type="pres">
      <dgm:prSet presAssocID="{A0C15C6D-1E6F-4E49-AA29-DAEF06DE4E0C}" presName="topConnNode2" presStyleLbl="node3" presStyleIdx="0" presStyleCnt="0"/>
      <dgm:spPr/>
      <dgm:t>
        <a:bodyPr/>
        <a:lstStyle/>
        <a:p>
          <a:endParaRPr lang="en-US"/>
        </a:p>
      </dgm:t>
    </dgm:pt>
    <dgm:pt modelId="{35ABD0DC-2B4F-4CDD-B53C-3DB457050402}" type="pres">
      <dgm:prSet presAssocID="{A0C15C6D-1E6F-4E49-AA29-DAEF06DE4E0C}" presName="hierChild4" presStyleCnt="0"/>
      <dgm:spPr/>
    </dgm:pt>
    <dgm:pt modelId="{8ECACDF5-024F-499E-B881-21CC8CB1C9E7}" type="pres">
      <dgm:prSet presAssocID="{A0C15C6D-1E6F-4E49-AA29-DAEF06DE4E0C}" presName="hierChild5" presStyleCnt="0"/>
      <dgm:spPr/>
    </dgm:pt>
    <dgm:pt modelId="{0F9F527F-CF7D-4A59-96C4-8F3F63B1ACAB}" type="pres">
      <dgm:prSet presAssocID="{871D5549-DBA7-48B7-AC12-A36C8B665A92}" presName="hierChild5" presStyleCnt="0"/>
      <dgm:spPr/>
    </dgm:pt>
    <dgm:pt modelId="{3F81B42F-8D55-49AC-8640-E88AF8470363}" type="pres">
      <dgm:prSet presAssocID="{2729E913-1054-47B9-9E6B-198CDF127B34}" presName="Name28" presStyleLbl="parChTrans1D2" presStyleIdx="1" presStyleCnt="2"/>
      <dgm:spPr/>
      <dgm:t>
        <a:bodyPr/>
        <a:lstStyle/>
        <a:p>
          <a:endParaRPr lang="en-US"/>
        </a:p>
      </dgm:t>
    </dgm:pt>
    <dgm:pt modelId="{3A3A7CD5-1E38-4A9D-AEEC-FC0263D7E623}" type="pres">
      <dgm:prSet presAssocID="{362A1CC7-9980-41F7-B7F4-B9BA4179DE28}" presName="hierRoot2" presStyleCnt="0">
        <dgm:presLayoutVars>
          <dgm:hierBranch val="init"/>
        </dgm:presLayoutVars>
      </dgm:prSet>
      <dgm:spPr/>
    </dgm:pt>
    <dgm:pt modelId="{676CB29D-82E2-4DA2-8F21-31F70800C4F5}" type="pres">
      <dgm:prSet presAssocID="{362A1CC7-9980-41F7-B7F4-B9BA4179DE28}" presName="rootComposite2" presStyleCnt="0"/>
      <dgm:spPr/>
    </dgm:pt>
    <dgm:pt modelId="{35D9163B-8A85-4880-9FAC-1ABD6A6472D2}" type="pres">
      <dgm:prSet presAssocID="{362A1CC7-9980-41F7-B7F4-B9BA4179DE28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F06AC1A-1258-4566-8296-8BE95C3DFA72}" type="pres">
      <dgm:prSet presAssocID="{362A1CC7-9980-41F7-B7F4-B9BA4179DE28}" presName="topArc2" presStyleLbl="parChTrans1D1" presStyleIdx="8" presStyleCnt="12"/>
      <dgm:spPr/>
    </dgm:pt>
    <dgm:pt modelId="{0B279169-3B6D-4D17-A73A-D70467879649}" type="pres">
      <dgm:prSet presAssocID="{362A1CC7-9980-41F7-B7F4-B9BA4179DE28}" presName="bottomArc2" presStyleLbl="parChTrans1D1" presStyleIdx="9" presStyleCnt="12"/>
      <dgm:spPr/>
    </dgm:pt>
    <dgm:pt modelId="{76BA71E6-4A35-4B57-B22C-124D66E58C97}" type="pres">
      <dgm:prSet presAssocID="{362A1CC7-9980-41F7-B7F4-B9BA4179DE28}" presName="topConnNode2" presStyleLbl="node2" presStyleIdx="0" presStyleCnt="0"/>
      <dgm:spPr/>
      <dgm:t>
        <a:bodyPr/>
        <a:lstStyle/>
        <a:p>
          <a:endParaRPr lang="en-US"/>
        </a:p>
      </dgm:t>
    </dgm:pt>
    <dgm:pt modelId="{7831BBBB-B31C-4BAE-BA39-472B382F10E4}" type="pres">
      <dgm:prSet presAssocID="{362A1CC7-9980-41F7-B7F4-B9BA4179DE28}" presName="hierChild4" presStyleCnt="0"/>
      <dgm:spPr/>
    </dgm:pt>
    <dgm:pt modelId="{18145A61-0F75-4432-9583-258E644076DB}" type="pres">
      <dgm:prSet presAssocID="{AAE4D4BF-7D1A-4067-ABA2-913CD6D8AAA9}" presName="Name28" presStyleLbl="parChTrans1D3" presStyleIdx="2" presStyleCnt="3"/>
      <dgm:spPr/>
      <dgm:t>
        <a:bodyPr/>
        <a:lstStyle/>
        <a:p>
          <a:endParaRPr lang="en-US"/>
        </a:p>
      </dgm:t>
    </dgm:pt>
    <dgm:pt modelId="{9CDF3B6B-E88C-4C38-AB3C-69D16F0FBC5A}" type="pres">
      <dgm:prSet presAssocID="{93061F78-5E33-44FD-99D9-592CD51AE035}" presName="hierRoot2" presStyleCnt="0">
        <dgm:presLayoutVars>
          <dgm:hierBranch val="init"/>
        </dgm:presLayoutVars>
      </dgm:prSet>
      <dgm:spPr/>
    </dgm:pt>
    <dgm:pt modelId="{5387B203-BB8A-4329-845F-4FFD65659C50}" type="pres">
      <dgm:prSet presAssocID="{93061F78-5E33-44FD-99D9-592CD51AE035}" presName="rootComposite2" presStyleCnt="0"/>
      <dgm:spPr/>
    </dgm:pt>
    <dgm:pt modelId="{2D842AA8-8379-4D60-917C-9B6AD46A1334}" type="pres">
      <dgm:prSet presAssocID="{93061F78-5E33-44FD-99D9-592CD51AE035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432C47-6E2C-48D7-94F9-E8DF5A74ADD6}" type="pres">
      <dgm:prSet presAssocID="{93061F78-5E33-44FD-99D9-592CD51AE035}" presName="topArc2" presStyleLbl="parChTrans1D1" presStyleIdx="10" presStyleCnt="12"/>
      <dgm:spPr/>
    </dgm:pt>
    <dgm:pt modelId="{407B205E-2171-4C9E-A109-12C358EF4812}" type="pres">
      <dgm:prSet presAssocID="{93061F78-5E33-44FD-99D9-592CD51AE035}" presName="bottomArc2" presStyleLbl="parChTrans1D1" presStyleIdx="11" presStyleCnt="12"/>
      <dgm:spPr/>
    </dgm:pt>
    <dgm:pt modelId="{6CEFDE57-0CD7-4C17-B912-F3158A835DAC}" type="pres">
      <dgm:prSet presAssocID="{93061F78-5E33-44FD-99D9-592CD51AE035}" presName="topConnNode2" presStyleLbl="node3" presStyleIdx="0" presStyleCnt="0"/>
      <dgm:spPr/>
      <dgm:t>
        <a:bodyPr/>
        <a:lstStyle/>
        <a:p>
          <a:endParaRPr lang="en-US"/>
        </a:p>
      </dgm:t>
    </dgm:pt>
    <dgm:pt modelId="{DC98A0F4-87EE-42DB-AEEE-8CCD4220B105}" type="pres">
      <dgm:prSet presAssocID="{93061F78-5E33-44FD-99D9-592CD51AE035}" presName="hierChild4" presStyleCnt="0"/>
      <dgm:spPr/>
    </dgm:pt>
    <dgm:pt modelId="{D036E947-DE5D-4D3F-B698-E735C9AEEEBF}" type="pres">
      <dgm:prSet presAssocID="{93061F78-5E33-44FD-99D9-592CD51AE035}" presName="hierChild5" presStyleCnt="0"/>
      <dgm:spPr/>
    </dgm:pt>
    <dgm:pt modelId="{9F00CE69-C7C9-4130-9158-59F762763F3B}" type="pres">
      <dgm:prSet presAssocID="{362A1CC7-9980-41F7-B7F4-B9BA4179DE28}" presName="hierChild5" presStyleCnt="0"/>
      <dgm:spPr/>
    </dgm:pt>
    <dgm:pt modelId="{999CC867-C7DC-4A2C-8D0B-35092E45F8F8}" type="pres">
      <dgm:prSet presAssocID="{F8DE2D67-C76E-4B23-A3F2-1954332FCD5F}" presName="hierChild3" presStyleCnt="0"/>
      <dgm:spPr/>
    </dgm:pt>
  </dgm:ptLst>
  <dgm:cxnLst>
    <dgm:cxn modelId="{97B58CB5-645D-4058-97A4-16EF2DE98BB2}" srcId="{F8DE2D67-C76E-4B23-A3F2-1954332FCD5F}" destId="{362A1CC7-9980-41F7-B7F4-B9BA4179DE28}" srcOrd="1" destOrd="0" parTransId="{2729E913-1054-47B9-9E6B-198CDF127B34}" sibTransId="{24A4BD21-C8B6-42DB-8A93-199B57E5BF65}"/>
    <dgm:cxn modelId="{74FABB2D-315D-43E9-BEFF-51DBCC93750D}" type="presOf" srcId="{871D5549-DBA7-48B7-AC12-A36C8B665A92}" destId="{64409FE3-B8FD-40E9-938B-E32BC9C584E8}" srcOrd="0" destOrd="0" presId="urn:microsoft.com/office/officeart/2008/layout/HalfCircleOrganizationChart"/>
    <dgm:cxn modelId="{82B1D63E-E28C-4D41-A000-D9A93C546155}" type="presOf" srcId="{362A1CC7-9980-41F7-B7F4-B9BA4179DE28}" destId="{76BA71E6-4A35-4B57-B22C-124D66E58C97}" srcOrd="1" destOrd="0" presId="urn:microsoft.com/office/officeart/2008/layout/HalfCircleOrganizationChart"/>
    <dgm:cxn modelId="{5EC6DA79-BE0E-44E6-AFBD-E58A0CD50AA2}" type="presOf" srcId="{F8DE2D67-C76E-4B23-A3F2-1954332FCD5F}" destId="{4D21BECD-0A73-4523-B60F-90E83704FD1B}" srcOrd="0" destOrd="0" presId="urn:microsoft.com/office/officeart/2008/layout/HalfCircleOrganizationChart"/>
    <dgm:cxn modelId="{54FDF58D-D586-4DD2-8577-657908340ECF}" type="presOf" srcId="{8D240D35-9C7E-41E2-A46E-6B5FF811993D}" destId="{DCBDFAF6-3F17-42A4-8127-35492034B00C}" srcOrd="1" destOrd="0" presId="urn:microsoft.com/office/officeart/2008/layout/HalfCircleOrganizationChart"/>
    <dgm:cxn modelId="{2E47729A-85E4-487A-810E-3BD45C766D02}" type="presOf" srcId="{93061F78-5E33-44FD-99D9-592CD51AE035}" destId="{6CEFDE57-0CD7-4C17-B912-F3158A835DAC}" srcOrd="1" destOrd="0" presId="urn:microsoft.com/office/officeart/2008/layout/HalfCircleOrganizationChart"/>
    <dgm:cxn modelId="{D8D96E11-37BD-4C5D-BD99-88B886241163}" type="presOf" srcId="{A0C15C6D-1E6F-4E49-AA29-DAEF06DE4E0C}" destId="{8181A93A-07A3-49F9-BAF6-F7C2DF14795E}" srcOrd="0" destOrd="0" presId="urn:microsoft.com/office/officeart/2008/layout/HalfCircleOrganizationChart"/>
    <dgm:cxn modelId="{BCDF2578-2112-4E1E-A84A-5E809FBB0EED}" type="presOf" srcId="{362A1CC7-9980-41F7-B7F4-B9BA4179DE28}" destId="{35D9163B-8A85-4880-9FAC-1ABD6A6472D2}" srcOrd="0" destOrd="0" presId="urn:microsoft.com/office/officeart/2008/layout/HalfCircleOrganizationChart"/>
    <dgm:cxn modelId="{61B5338A-5FD6-410E-A4CD-F5D3D9C525D5}" type="presOf" srcId="{F8DE2D67-C76E-4B23-A3F2-1954332FCD5F}" destId="{C881F56A-4EB9-4C36-8BDB-61C082FF082C}" srcOrd="1" destOrd="0" presId="urn:microsoft.com/office/officeart/2008/layout/HalfCircleOrganizationChart"/>
    <dgm:cxn modelId="{DB0893FA-0E75-4365-9076-D3A4F40D6812}" srcId="{F8DE2D67-C76E-4B23-A3F2-1954332FCD5F}" destId="{871D5549-DBA7-48B7-AC12-A36C8B665A92}" srcOrd="0" destOrd="0" parTransId="{4EEBAE33-E4B1-4AEF-B176-DD54CD3E1DAC}" sibTransId="{FCD8CBE6-8307-47EB-9B90-CB390D2DCD8D}"/>
    <dgm:cxn modelId="{E9006110-8F7F-49BB-9431-C27A5A1FAF13}" srcId="{362A1CC7-9980-41F7-B7F4-B9BA4179DE28}" destId="{93061F78-5E33-44FD-99D9-592CD51AE035}" srcOrd="0" destOrd="0" parTransId="{AAE4D4BF-7D1A-4067-ABA2-913CD6D8AAA9}" sibTransId="{022A0629-6BEB-4203-A6C0-D050C32B1596}"/>
    <dgm:cxn modelId="{432D7831-C07E-49E8-B90A-17E2EE2D897A}" type="presOf" srcId="{4EEBAE33-E4B1-4AEF-B176-DD54CD3E1DAC}" destId="{0C6CFA2C-2F26-4198-8E0B-DF452EC35292}" srcOrd="0" destOrd="0" presId="urn:microsoft.com/office/officeart/2008/layout/HalfCircleOrganizationChart"/>
    <dgm:cxn modelId="{8805B663-B80F-4548-AEC9-98EF604D8158}" type="presOf" srcId="{8D240D35-9C7E-41E2-A46E-6B5FF811993D}" destId="{8C919FA5-5ED8-4443-B301-2E00CB4424EB}" srcOrd="0" destOrd="0" presId="urn:microsoft.com/office/officeart/2008/layout/HalfCircleOrganizationChart"/>
    <dgm:cxn modelId="{1F091837-07A5-42EE-AF2D-86480A64DD7C}" type="presOf" srcId="{40083D24-1454-4E64-8683-431D0A00231A}" destId="{08B39337-CBF8-4C0C-A810-0DFC83133B2C}" srcOrd="0" destOrd="0" presId="urn:microsoft.com/office/officeart/2008/layout/HalfCircleOrganizationChart"/>
    <dgm:cxn modelId="{F9D3F290-BA46-4496-91E0-1369F9C22C17}" type="presOf" srcId="{F889C0EA-1B31-48D4-88A7-4D7D7A659675}" destId="{F7BB6610-43DE-4205-A651-1379B8E8EA79}" srcOrd="0" destOrd="0" presId="urn:microsoft.com/office/officeart/2008/layout/HalfCircleOrganizationChart"/>
    <dgm:cxn modelId="{E2A6E4DF-FE97-4A21-BB4D-DB0B3B020AEF}" type="presOf" srcId="{93061F78-5E33-44FD-99D9-592CD51AE035}" destId="{2D842AA8-8379-4D60-917C-9B6AD46A1334}" srcOrd="0" destOrd="0" presId="urn:microsoft.com/office/officeart/2008/layout/HalfCircleOrganizationChart"/>
    <dgm:cxn modelId="{3EA0B03D-C3CD-4723-805E-33BF84A0E0FD}" type="presOf" srcId="{ECA0A57F-09E6-46E0-9912-E9222698DEDB}" destId="{B8DB8153-C17B-426C-8298-E4FE619939C3}" srcOrd="0" destOrd="0" presId="urn:microsoft.com/office/officeart/2008/layout/HalfCircleOrganizationChart"/>
    <dgm:cxn modelId="{FDDDF4AC-C66E-4F09-8A65-B6CB351C4B14}" srcId="{871D5549-DBA7-48B7-AC12-A36C8B665A92}" destId="{8D240D35-9C7E-41E2-A46E-6B5FF811993D}" srcOrd="0" destOrd="0" parTransId="{F889C0EA-1B31-48D4-88A7-4D7D7A659675}" sibTransId="{3C84FCDA-A25B-437E-B331-2DBC57F6FE14}"/>
    <dgm:cxn modelId="{7C3B1AC1-E8DD-4D5D-B1EF-E7775E02D9DF}" type="presOf" srcId="{AAE4D4BF-7D1A-4067-ABA2-913CD6D8AAA9}" destId="{18145A61-0F75-4432-9583-258E644076DB}" srcOrd="0" destOrd="0" presId="urn:microsoft.com/office/officeart/2008/layout/HalfCircleOrganizationChart"/>
    <dgm:cxn modelId="{FF75648D-CA96-4B29-9655-8BF2C4A7FAA0}" type="presOf" srcId="{A0C15C6D-1E6F-4E49-AA29-DAEF06DE4E0C}" destId="{973C0810-AB0D-40D3-990C-CA05AB73AF7D}" srcOrd="1" destOrd="0" presId="urn:microsoft.com/office/officeart/2008/layout/HalfCircleOrganizationChart"/>
    <dgm:cxn modelId="{292C09B3-7289-456D-87E9-975C9BB096D8}" type="presOf" srcId="{871D5549-DBA7-48B7-AC12-A36C8B665A92}" destId="{24E346FA-6B74-4593-AD99-D3E7EC5BEE48}" srcOrd="1" destOrd="0" presId="urn:microsoft.com/office/officeart/2008/layout/HalfCircleOrganizationChart"/>
    <dgm:cxn modelId="{E7E50F24-C3AF-4F27-A42C-2859398919AE}" srcId="{ECA0A57F-09E6-46E0-9912-E9222698DEDB}" destId="{F8DE2D67-C76E-4B23-A3F2-1954332FCD5F}" srcOrd="0" destOrd="0" parTransId="{F7D5A451-E295-4311-BED3-A6DEBBF6C6D0}" sibTransId="{CD1356AC-7C8E-41E0-AEBC-4D1CAA560A3E}"/>
    <dgm:cxn modelId="{9E817E59-F51F-4D26-B331-4DB6C007668B}" srcId="{871D5549-DBA7-48B7-AC12-A36C8B665A92}" destId="{A0C15C6D-1E6F-4E49-AA29-DAEF06DE4E0C}" srcOrd="1" destOrd="0" parTransId="{40083D24-1454-4E64-8683-431D0A00231A}" sibTransId="{8A509B59-FDB2-40D1-BF15-21AC6BFE67A4}"/>
    <dgm:cxn modelId="{16B169BA-FE6C-4482-A8F3-EDCC8FCEF53E}" type="presOf" srcId="{2729E913-1054-47B9-9E6B-198CDF127B34}" destId="{3F81B42F-8D55-49AC-8640-E88AF8470363}" srcOrd="0" destOrd="0" presId="urn:microsoft.com/office/officeart/2008/layout/HalfCircleOrganizationChart"/>
    <dgm:cxn modelId="{BC674FD7-99AC-4343-AB32-B33E91B630EF}" type="presParOf" srcId="{B8DB8153-C17B-426C-8298-E4FE619939C3}" destId="{DA0954A3-CAD7-4BB2-9FA4-38E6C98B02AF}" srcOrd="0" destOrd="0" presId="urn:microsoft.com/office/officeart/2008/layout/HalfCircleOrganizationChart"/>
    <dgm:cxn modelId="{E97A2707-0EA7-48B9-8E89-B29558193B36}" type="presParOf" srcId="{DA0954A3-CAD7-4BB2-9FA4-38E6C98B02AF}" destId="{E7C5533C-59BC-4360-B059-E9D0FB4144C5}" srcOrd="0" destOrd="0" presId="urn:microsoft.com/office/officeart/2008/layout/HalfCircleOrganizationChart"/>
    <dgm:cxn modelId="{8E16A959-551E-4008-B84E-EAD6AF7B6468}" type="presParOf" srcId="{E7C5533C-59BC-4360-B059-E9D0FB4144C5}" destId="{4D21BECD-0A73-4523-B60F-90E83704FD1B}" srcOrd="0" destOrd="0" presId="urn:microsoft.com/office/officeart/2008/layout/HalfCircleOrganizationChart"/>
    <dgm:cxn modelId="{9708ED66-0DF7-4782-AD20-501A32A1CAF8}" type="presParOf" srcId="{E7C5533C-59BC-4360-B059-E9D0FB4144C5}" destId="{41940BCD-5853-414D-A3CA-81D1BA1F8319}" srcOrd="1" destOrd="0" presId="urn:microsoft.com/office/officeart/2008/layout/HalfCircleOrganizationChart"/>
    <dgm:cxn modelId="{3D83967A-859B-4B60-9674-A1F1000CA1D2}" type="presParOf" srcId="{E7C5533C-59BC-4360-B059-E9D0FB4144C5}" destId="{455B43D1-0EED-432B-B480-2C6BD283A59B}" srcOrd="2" destOrd="0" presId="urn:microsoft.com/office/officeart/2008/layout/HalfCircleOrganizationChart"/>
    <dgm:cxn modelId="{71D019CA-EF7D-498B-B252-922AF77BC241}" type="presParOf" srcId="{E7C5533C-59BC-4360-B059-E9D0FB4144C5}" destId="{C881F56A-4EB9-4C36-8BDB-61C082FF082C}" srcOrd="3" destOrd="0" presId="urn:microsoft.com/office/officeart/2008/layout/HalfCircleOrganizationChart"/>
    <dgm:cxn modelId="{FE9319D9-3DE5-42A5-9E5E-01455DB7CA51}" type="presParOf" srcId="{DA0954A3-CAD7-4BB2-9FA4-38E6C98B02AF}" destId="{2351EFFC-ED98-4ADD-816B-225E82FB2EC5}" srcOrd="1" destOrd="0" presId="urn:microsoft.com/office/officeart/2008/layout/HalfCircleOrganizationChart"/>
    <dgm:cxn modelId="{E44B8E16-9A7A-4013-A0EA-E42A0889C2E6}" type="presParOf" srcId="{2351EFFC-ED98-4ADD-816B-225E82FB2EC5}" destId="{0C6CFA2C-2F26-4198-8E0B-DF452EC35292}" srcOrd="0" destOrd="0" presId="urn:microsoft.com/office/officeart/2008/layout/HalfCircleOrganizationChart"/>
    <dgm:cxn modelId="{C123FE77-BB2C-4BEF-B92C-B977F0A08404}" type="presParOf" srcId="{2351EFFC-ED98-4ADD-816B-225E82FB2EC5}" destId="{6C851C7E-12E9-4BB4-A9D5-23C9F7957FD2}" srcOrd="1" destOrd="0" presId="urn:microsoft.com/office/officeart/2008/layout/HalfCircleOrganizationChart"/>
    <dgm:cxn modelId="{FB0AC7C2-1251-4C6F-9D6A-2EA443506188}" type="presParOf" srcId="{6C851C7E-12E9-4BB4-A9D5-23C9F7957FD2}" destId="{DACF396E-D77E-4F03-9937-B46E5F52EF12}" srcOrd="0" destOrd="0" presId="urn:microsoft.com/office/officeart/2008/layout/HalfCircleOrganizationChart"/>
    <dgm:cxn modelId="{070E2BFB-9704-4653-9A98-0FCBF0B029B3}" type="presParOf" srcId="{DACF396E-D77E-4F03-9937-B46E5F52EF12}" destId="{64409FE3-B8FD-40E9-938B-E32BC9C584E8}" srcOrd="0" destOrd="0" presId="urn:microsoft.com/office/officeart/2008/layout/HalfCircleOrganizationChart"/>
    <dgm:cxn modelId="{CE3E65D1-74AB-4C0A-8BB2-45DB279D1A49}" type="presParOf" srcId="{DACF396E-D77E-4F03-9937-B46E5F52EF12}" destId="{B7AB243F-E25E-4511-8CFB-9FB0F26E2013}" srcOrd="1" destOrd="0" presId="urn:microsoft.com/office/officeart/2008/layout/HalfCircleOrganizationChart"/>
    <dgm:cxn modelId="{64F6AF7C-389D-4AF7-957B-8293B02AC2E5}" type="presParOf" srcId="{DACF396E-D77E-4F03-9937-B46E5F52EF12}" destId="{4CCD2533-4295-41D6-A8A7-9817B4C1AE33}" srcOrd="2" destOrd="0" presId="urn:microsoft.com/office/officeart/2008/layout/HalfCircleOrganizationChart"/>
    <dgm:cxn modelId="{AD80CFD3-C6E2-4B9D-A734-B220962AB3CA}" type="presParOf" srcId="{DACF396E-D77E-4F03-9937-B46E5F52EF12}" destId="{24E346FA-6B74-4593-AD99-D3E7EC5BEE48}" srcOrd="3" destOrd="0" presId="urn:microsoft.com/office/officeart/2008/layout/HalfCircleOrganizationChart"/>
    <dgm:cxn modelId="{169F4DDF-F419-4A56-BCBF-DB9F629E6734}" type="presParOf" srcId="{6C851C7E-12E9-4BB4-A9D5-23C9F7957FD2}" destId="{E98B8E8B-089C-43B4-BC2E-291AA3604DFC}" srcOrd="1" destOrd="0" presId="urn:microsoft.com/office/officeart/2008/layout/HalfCircleOrganizationChart"/>
    <dgm:cxn modelId="{46E9EC25-82E4-4786-8214-5C8C105E030C}" type="presParOf" srcId="{E98B8E8B-089C-43B4-BC2E-291AA3604DFC}" destId="{F7BB6610-43DE-4205-A651-1379B8E8EA79}" srcOrd="0" destOrd="0" presId="urn:microsoft.com/office/officeart/2008/layout/HalfCircleOrganizationChart"/>
    <dgm:cxn modelId="{5F3D4B7F-D387-4550-978A-6A17BAC206F7}" type="presParOf" srcId="{E98B8E8B-089C-43B4-BC2E-291AA3604DFC}" destId="{0FCD4B44-15D9-4B2A-9BB7-A4075F96064D}" srcOrd="1" destOrd="0" presId="urn:microsoft.com/office/officeart/2008/layout/HalfCircleOrganizationChart"/>
    <dgm:cxn modelId="{CEEBC83C-B159-4969-9DB4-768EB7788CF3}" type="presParOf" srcId="{0FCD4B44-15D9-4B2A-9BB7-A4075F96064D}" destId="{F22155D4-964B-49F5-AA57-8D22BEEE645D}" srcOrd="0" destOrd="0" presId="urn:microsoft.com/office/officeart/2008/layout/HalfCircleOrganizationChart"/>
    <dgm:cxn modelId="{A3792321-C5C7-4068-A05B-ED22AFE8EAF1}" type="presParOf" srcId="{F22155D4-964B-49F5-AA57-8D22BEEE645D}" destId="{8C919FA5-5ED8-4443-B301-2E00CB4424EB}" srcOrd="0" destOrd="0" presId="urn:microsoft.com/office/officeart/2008/layout/HalfCircleOrganizationChart"/>
    <dgm:cxn modelId="{C60BDACD-C081-487C-BC7B-5C375A8DD36E}" type="presParOf" srcId="{F22155D4-964B-49F5-AA57-8D22BEEE645D}" destId="{5B791913-F021-451A-B0A5-B6F3DB453086}" srcOrd="1" destOrd="0" presId="urn:microsoft.com/office/officeart/2008/layout/HalfCircleOrganizationChart"/>
    <dgm:cxn modelId="{3CE55732-266A-46CC-A579-8C643BFC6CB1}" type="presParOf" srcId="{F22155D4-964B-49F5-AA57-8D22BEEE645D}" destId="{2C69E6B7-13F3-4C19-95C4-06B159986215}" srcOrd="2" destOrd="0" presId="urn:microsoft.com/office/officeart/2008/layout/HalfCircleOrganizationChart"/>
    <dgm:cxn modelId="{F28EBA19-C074-4BD4-ACF5-239EA34021C1}" type="presParOf" srcId="{F22155D4-964B-49F5-AA57-8D22BEEE645D}" destId="{DCBDFAF6-3F17-42A4-8127-35492034B00C}" srcOrd="3" destOrd="0" presId="urn:microsoft.com/office/officeart/2008/layout/HalfCircleOrganizationChart"/>
    <dgm:cxn modelId="{1089EAE0-E3F0-4371-85C4-E456CB08BB7B}" type="presParOf" srcId="{0FCD4B44-15D9-4B2A-9BB7-A4075F96064D}" destId="{0485FBB7-C25B-4029-9BD0-9E6705426338}" srcOrd="1" destOrd="0" presId="urn:microsoft.com/office/officeart/2008/layout/HalfCircleOrganizationChart"/>
    <dgm:cxn modelId="{475B3207-18FC-4602-BEE6-7E9BBA158BF4}" type="presParOf" srcId="{0FCD4B44-15D9-4B2A-9BB7-A4075F96064D}" destId="{814690C2-B9C6-41D0-9173-41E2B10DB1F7}" srcOrd="2" destOrd="0" presId="urn:microsoft.com/office/officeart/2008/layout/HalfCircleOrganizationChart"/>
    <dgm:cxn modelId="{9BB3A1FC-3717-48DA-90C1-C3CC39BC60C8}" type="presParOf" srcId="{E98B8E8B-089C-43B4-BC2E-291AA3604DFC}" destId="{08B39337-CBF8-4C0C-A810-0DFC83133B2C}" srcOrd="2" destOrd="0" presId="urn:microsoft.com/office/officeart/2008/layout/HalfCircleOrganizationChart"/>
    <dgm:cxn modelId="{39DF3433-5D2F-4EDA-8E8C-C683972D1F42}" type="presParOf" srcId="{E98B8E8B-089C-43B4-BC2E-291AA3604DFC}" destId="{54FE0518-46BE-420B-8965-A067E226A352}" srcOrd="3" destOrd="0" presId="urn:microsoft.com/office/officeart/2008/layout/HalfCircleOrganizationChart"/>
    <dgm:cxn modelId="{3AF50252-9D73-4517-9553-B38CEBAA13EA}" type="presParOf" srcId="{54FE0518-46BE-420B-8965-A067E226A352}" destId="{9261A29C-ADF5-49ED-A4AB-5E63AC8613D0}" srcOrd="0" destOrd="0" presId="urn:microsoft.com/office/officeart/2008/layout/HalfCircleOrganizationChart"/>
    <dgm:cxn modelId="{A84BEFA7-B8CC-420E-B825-4DC0EC291EC5}" type="presParOf" srcId="{9261A29C-ADF5-49ED-A4AB-5E63AC8613D0}" destId="{8181A93A-07A3-49F9-BAF6-F7C2DF14795E}" srcOrd="0" destOrd="0" presId="urn:microsoft.com/office/officeart/2008/layout/HalfCircleOrganizationChart"/>
    <dgm:cxn modelId="{479803C9-ADB9-4EC7-85FA-30F8FE6DB248}" type="presParOf" srcId="{9261A29C-ADF5-49ED-A4AB-5E63AC8613D0}" destId="{CA5B72D2-749D-49FE-873C-35BB0DF65978}" srcOrd="1" destOrd="0" presId="urn:microsoft.com/office/officeart/2008/layout/HalfCircleOrganizationChart"/>
    <dgm:cxn modelId="{0A0FADD9-2B83-452B-BB7C-52ABB0377AA9}" type="presParOf" srcId="{9261A29C-ADF5-49ED-A4AB-5E63AC8613D0}" destId="{EA58AF3E-E2F9-4D77-BDC8-5DA7BA1C13EF}" srcOrd="2" destOrd="0" presId="urn:microsoft.com/office/officeart/2008/layout/HalfCircleOrganizationChart"/>
    <dgm:cxn modelId="{2E947352-EBDC-43E1-B99D-450D3084F2D5}" type="presParOf" srcId="{9261A29C-ADF5-49ED-A4AB-5E63AC8613D0}" destId="{973C0810-AB0D-40D3-990C-CA05AB73AF7D}" srcOrd="3" destOrd="0" presId="urn:microsoft.com/office/officeart/2008/layout/HalfCircleOrganizationChart"/>
    <dgm:cxn modelId="{31B83635-DD16-425B-A4E6-C8CB6C540D3C}" type="presParOf" srcId="{54FE0518-46BE-420B-8965-A067E226A352}" destId="{35ABD0DC-2B4F-4CDD-B53C-3DB457050402}" srcOrd="1" destOrd="0" presId="urn:microsoft.com/office/officeart/2008/layout/HalfCircleOrganizationChart"/>
    <dgm:cxn modelId="{805456A3-17A9-41EA-A95E-64974058AC03}" type="presParOf" srcId="{54FE0518-46BE-420B-8965-A067E226A352}" destId="{8ECACDF5-024F-499E-B881-21CC8CB1C9E7}" srcOrd="2" destOrd="0" presId="urn:microsoft.com/office/officeart/2008/layout/HalfCircleOrganizationChart"/>
    <dgm:cxn modelId="{3C6660EB-9B20-4914-B2CD-12596E7C4896}" type="presParOf" srcId="{6C851C7E-12E9-4BB4-A9D5-23C9F7957FD2}" destId="{0F9F527F-CF7D-4A59-96C4-8F3F63B1ACAB}" srcOrd="2" destOrd="0" presId="urn:microsoft.com/office/officeart/2008/layout/HalfCircleOrganizationChart"/>
    <dgm:cxn modelId="{AFA47B82-D470-4AF8-8707-76E6B77C5424}" type="presParOf" srcId="{2351EFFC-ED98-4ADD-816B-225E82FB2EC5}" destId="{3F81B42F-8D55-49AC-8640-E88AF8470363}" srcOrd="2" destOrd="0" presId="urn:microsoft.com/office/officeart/2008/layout/HalfCircleOrganizationChart"/>
    <dgm:cxn modelId="{299C9018-EE68-4273-8095-FC3E3092F2A7}" type="presParOf" srcId="{2351EFFC-ED98-4ADD-816B-225E82FB2EC5}" destId="{3A3A7CD5-1E38-4A9D-AEEC-FC0263D7E623}" srcOrd="3" destOrd="0" presId="urn:microsoft.com/office/officeart/2008/layout/HalfCircleOrganizationChart"/>
    <dgm:cxn modelId="{A51A4EE0-2ED3-4D05-B144-2562B6EE347B}" type="presParOf" srcId="{3A3A7CD5-1E38-4A9D-AEEC-FC0263D7E623}" destId="{676CB29D-82E2-4DA2-8F21-31F70800C4F5}" srcOrd="0" destOrd="0" presId="urn:microsoft.com/office/officeart/2008/layout/HalfCircleOrganizationChart"/>
    <dgm:cxn modelId="{6E890CF0-5E28-4C41-A450-116BCD5641CD}" type="presParOf" srcId="{676CB29D-82E2-4DA2-8F21-31F70800C4F5}" destId="{35D9163B-8A85-4880-9FAC-1ABD6A6472D2}" srcOrd="0" destOrd="0" presId="urn:microsoft.com/office/officeart/2008/layout/HalfCircleOrganizationChart"/>
    <dgm:cxn modelId="{29190066-1CA2-4D17-AA9F-8F99F48B97A5}" type="presParOf" srcId="{676CB29D-82E2-4DA2-8F21-31F70800C4F5}" destId="{BF06AC1A-1258-4566-8296-8BE95C3DFA72}" srcOrd="1" destOrd="0" presId="urn:microsoft.com/office/officeart/2008/layout/HalfCircleOrganizationChart"/>
    <dgm:cxn modelId="{6289FEF5-24B6-405D-89DD-E04015C15F30}" type="presParOf" srcId="{676CB29D-82E2-4DA2-8F21-31F70800C4F5}" destId="{0B279169-3B6D-4D17-A73A-D70467879649}" srcOrd="2" destOrd="0" presId="urn:microsoft.com/office/officeart/2008/layout/HalfCircleOrganizationChart"/>
    <dgm:cxn modelId="{F465D185-3983-4CE3-AB4C-E47177CFF3E5}" type="presParOf" srcId="{676CB29D-82E2-4DA2-8F21-31F70800C4F5}" destId="{76BA71E6-4A35-4B57-B22C-124D66E58C97}" srcOrd="3" destOrd="0" presId="urn:microsoft.com/office/officeart/2008/layout/HalfCircleOrganizationChart"/>
    <dgm:cxn modelId="{D4F2A4C5-4EB0-4382-9626-84B038A6C0E2}" type="presParOf" srcId="{3A3A7CD5-1E38-4A9D-AEEC-FC0263D7E623}" destId="{7831BBBB-B31C-4BAE-BA39-472B382F10E4}" srcOrd="1" destOrd="0" presId="urn:microsoft.com/office/officeart/2008/layout/HalfCircleOrganizationChart"/>
    <dgm:cxn modelId="{B5219E27-B7DC-46F7-B93D-5FA250301D02}" type="presParOf" srcId="{7831BBBB-B31C-4BAE-BA39-472B382F10E4}" destId="{18145A61-0F75-4432-9583-258E644076DB}" srcOrd="0" destOrd="0" presId="urn:microsoft.com/office/officeart/2008/layout/HalfCircleOrganizationChart"/>
    <dgm:cxn modelId="{C03C69F3-9C4D-43B3-902C-B62432F1B6D5}" type="presParOf" srcId="{7831BBBB-B31C-4BAE-BA39-472B382F10E4}" destId="{9CDF3B6B-E88C-4C38-AB3C-69D16F0FBC5A}" srcOrd="1" destOrd="0" presId="urn:microsoft.com/office/officeart/2008/layout/HalfCircleOrganizationChart"/>
    <dgm:cxn modelId="{AFDC1340-C184-4C36-A579-E560EE4CA3E4}" type="presParOf" srcId="{9CDF3B6B-E88C-4C38-AB3C-69D16F0FBC5A}" destId="{5387B203-BB8A-4329-845F-4FFD65659C50}" srcOrd="0" destOrd="0" presId="urn:microsoft.com/office/officeart/2008/layout/HalfCircleOrganizationChart"/>
    <dgm:cxn modelId="{13ACEDFF-0087-4575-AB0E-0708A9A1AAA2}" type="presParOf" srcId="{5387B203-BB8A-4329-845F-4FFD65659C50}" destId="{2D842AA8-8379-4D60-917C-9B6AD46A1334}" srcOrd="0" destOrd="0" presId="urn:microsoft.com/office/officeart/2008/layout/HalfCircleOrganizationChart"/>
    <dgm:cxn modelId="{1EDA7EC1-0938-4417-A909-ED98FD038A1C}" type="presParOf" srcId="{5387B203-BB8A-4329-845F-4FFD65659C50}" destId="{DB432C47-6E2C-48D7-94F9-E8DF5A74ADD6}" srcOrd="1" destOrd="0" presId="urn:microsoft.com/office/officeart/2008/layout/HalfCircleOrganizationChart"/>
    <dgm:cxn modelId="{92E934AB-1368-4BA7-80AD-C81210EE65E4}" type="presParOf" srcId="{5387B203-BB8A-4329-845F-4FFD65659C50}" destId="{407B205E-2171-4C9E-A109-12C358EF4812}" srcOrd="2" destOrd="0" presId="urn:microsoft.com/office/officeart/2008/layout/HalfCircleOrganizationChart"/>
    <dgm:cxn modelId="{14E35B73-EDC0-4C2C-ACA4-4427F562B469}" type="presParOf" srcId="{5387B203-BB8A-4329-845F-4FFD65659C50}" destId="{6CEFDE57-0CD7-4C17-B912-F3158A835DAC}" srcOrd="3" destOrd="0" presId="urn:microsoft.com/office/officeart/2008/layout/HalfCircleOrganizationChart"/>
    <dgm:cxn modelId="{DE6A9DD7-61C8-4132-9DF4-541B6D9F65BC}" type="presParOf" srcId="{9CDF3B6B-E88C-4C38-AB3C-69D16F0FBC5A}" destId="{DC98A0F4-87EE-42DB-AEEE-8CCD4220B105}" srcOrd="1" destOrd="0" presId="urn:microsoft.com/office/officeart/2008/layout/HalfCircleOrganizationChart"/>
    <dgm:cxn modelId="{3BCA3BC8-6988-44D6-8216-52B4BC581C8A}" type="presParOf" srcId="{9CDF3B6B-E88C-4C38-AB3C-69D16F0FBC5A}" destId="{D036E947-DE5D-4D3F-B698-E735C9AEEEBF}" srcOrd="2" destOrd="0" presId="urn:microsoft.com/office/officeart/2008/layout/HalfCircleOrganizationChart"/>
    <dgm:cxn modelId="{C0760E0B-902F-4148-AB99-D7ADD8887371}" type="presParOf" srcId="{3A3A7CD5-1E38-4A9D-AEEC-FC0263D7E623}" destId="{9F00CE69-C7C9-4130-9158-59F762763F3B}" srcOrd="2" destOrd="0" presId="urn:microsoft.com/office/officeart/2008/layout/HalfCircleOrganizationChart"/>
    <dgm:cxn modelId="{73941E21-D301-422E-9F02-E061641A32C5}" type="presParOf" srcId="{DA0954A3-CAD7-4BB2-9FA4-38E6C98B02AF}" destId="{999CC867-C7DC-4A2C-8D0B-35092E45F8F8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293566-1195-450F-8220-B5713D825FA5}" type="doc">
      <dgm:prSet loTypeId="urn:microsoft.com/office/officeart/2005/8/layout/StepDownProcess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17C0928E-1BA3-4495-9833-EDCC7DEA78E1}">
      <dgm:prSet phldrT="[Text]"/>
      <dgm:spPr/>
      <dgm:t>
        <a:bodyPr/>
        <a:lstStyle/>
        <a:p>
          <a:r>
            <a:rPr lang="en-US" dirty="0" smtClean="0"/>
            <a:t>Pre-processor</a:t>
          </a:r>
          <a:endParaRPr lang="en-US" dirty="0"/>
        </a:p>
      </dgm:t>
    </dgm:pt>
    <dgm:pt modelId="{696CCE7B-D096-4E18-AE28-8510ADD1580E}" type="parTrans" cxnId="{1C0D6F5C-321F-46ED-B6F2-ACB8F63B2DE3}">
      <dgm:prSet/>
      <dgm:spPr/>
      <dgm:t>
        <a:bodyPr/>
        <a:lstStyle/>
        <a:p>
          <a:endParaRPr lang="en-US"/>
        </a:p>
      </dgm:t>
    </dgm:pt>
    <dgm:pt modelId="{E7F95A17-6BB7-4A93-9E49-80E5B1B1FAE6}" type="sibTrans" cxnId="{1C0D6F5C-321F-46ED-B6F2-ACB8F63B2DE3}">
      <dgm:prSet/>
      <dgm:spPr/>
      <dgm:t>
        <a:bodyPr/>
        <a:lstStyle/>
        <a:p>
          <a:endParaRPr lang="en-US"/>
        </a:p>
      </dgm:t>
    </dgm:pt>
    <dgm:pt modelId="{FD3E37E9-C5E6-4650-BABF-5AF5C40FF36C}">
      <dgm:prSet phldrT="[Text]"/>
      <dgm:spPr/>
      <dgm:t>
        <a:bodyPr/>
        <a:lstStyle/>
        <a:p>
          <a:endParaRPr lang="en-US" dirty="0"/>
        </a:p>
      </dgm:t>
    </dgm:pt>
    <dgm:pt modelId="{76D3B38F-F40F-4EC4-BB84-C4CAFDB929EE}" type="parTrans" cxnId="{63565816-A2F2-4B57-9996-8FFCBAE3B9EB}">
      <dgm:prSet/>
      <dgm:spPr/>
      <dgm:t>
        <a:bodyPr/>
        <a:lstStyle/>
        <a:p>
          <a:endParaRPr lang="en-US"/>
        </a:p>
      </dgm:t>
    </dgm:pt>
    <dgm:pt modelId="{AA771126-C019-4A0B-A791-407E994D4CEA}" type="sibTrans" cxnId="{63565816-A2F2-4B57-9996-8FFCBAE3B9EB}">
      <dgm:prSet/>
      <dgm:spPr/>
      <dgm:t>
        <a:bodyPr/>
        <a:lstStyle/>
        <a:p>
          <a:endParaRPr lang="en-US"/>
        </a:p>
      </dgm:t>
    </dgm:pt>
    <dgm:pt modelId="{595DC879-6FBA-402C-AC80-B04550B98A4A}">
      <dgm:prSet phldrT="[Text]"/>
      <dgm:spPr/>
      <dgm:t>
        <a:bodyPr/>
        <a:lstStyle/>
        <a:p>
          <a:r>
            <a:rPr lang="en-US" dirty="0" smtClean="0"/>
            <a:t>Compiler</a:t>
          </a:r>
          <a:endParaRPr lang="en-US" dirty="0"/>
        </a:p>
      </dgm:t>
    </dgm:pt>
    <dgm:pt modelId="{83CEC9F6-6E63-45C6-A78E-5DB720BC2A75}" type="parTrans" cxnId="{7ED88861-D54B-4D51-8253-AE853A2110B3}">
      <dgm:prSet/>
      <dgm:spPr/>
      <dgm:t>
        <a:bodyPr/>
        <a:lstStyle/>
        <a:p>
          <a:endParaRPr lang="en-US"/>
        </a:p>
      </dgm:t>
    </dgm:pt>
    <dgm:pt modelId="{9B7441C1-C42F-4D4E-9463-3717E9C143A0}" type="sibTrans" cxnId="{7ED88861-D54B-4D51-8253-AE853A2110B3}">
      <dgm:prSet/>
      <dgm:spPr/>
      <dgm:t>
        <a:bodyPr/>
        <a:lstStyle/>
        <a:p>
          <a:endParaRPr lang="en-US"/>
        </a:p>
      </dgm:t>
    </dgm:pt>
    <dgm:pt modelId="{8C84B4D4-B90C-4DB8-BC63-7F83D94C2B63}">
      <dgm:prSet phldrT="[Text]" custT="1"/>
      <dgm:spPr/>
      <dgm:t>
        <a:bodyPr/>
        <a:lstStyle/>
        <a:p>
          <a:r>
            <a:rPr lang="en-US" sz="1600" dirty="0" smtClean="0"/>
            <a:t>Assembly code</a:t>
          </a:r>
          <a:endParaRPr lang="en-US" sz="1600" dirty="0"/>
        </a:p>
      </dgm:t>
    </dgm:pt>
    <dgm:pt modelId="{1D96B742-43F0-4AE8-9EDE-787BF761B5C9}" type="parTrans" cxnId="{FA5C8C90-63FA-4250-83BD-CE7133C626AB}">
      <dgm:prSet/>
      <dgm:spPr/>
      <dgm:t>
        <a:bodyPr/>
        <a:lstStyle/>
        <a:p>
          <a:endParaRPr lang="en-US"/>
        </a:p>
      </dgm:t>
    </dgm:pt>
    <dgm:pt modelId="{B7293DD6-FA88-40A2-8484-D28453BDC730}" type="sibTrans" cxnId="{FA5C8C90-63FA-4250-83BD-CE7133C626AB}">
      <dgm:prSet/>
      <dgm:spPr/>
      <dgm:t>
        <a:bodyPr/>
        <a:lstStyle/>
        <a:p>
          <a:endParaRPr lang="en-US"/>
        </a:p>
      </dgm:t>
    </dgm:pt>
    <dgm:pt modelId="{70A4F89F-9BA9-4559-8B99-B214391AEAEF}">
      <dgm:prSet phldrT="[Text]"/>
      <dgm:spPr/>
      <dgm:t>
        <a:bodyPr/>
        <a:lstStyle/>
        <a:p>
          <a:r>
            <a:rPr lang="en-US" dirty="0" smtClean="0"/>
            <a:t>Assembler</a:t>
          </a:r>
          <a:endParaRPr lang="en-US" dirty="0"/>
        </a:p>
      </dgm:t>
    </dgm:pt>
    <dgm:pt modelId="{F8071678-FDFA-4628-AC32-46D80E65F21C}" type="parTrans" cxnId="{98B765C8-8625-49A5-A1E0-74C444B562C0}">
      <dgm:prSet/>
      <dgm:spPr/>
      <dgm:t>
        <a:bodyPr/>
        <a:lstStyle/>
        <a:p>
          <a:endParaRPr lang="en-US"/>
        </a:p>
      </dgm:t>
    </dgm:pt>
    <dgm:pt modelId="{C7288198-BD31-4E25-8FE5-90C6DCE7601B}" type="sibTrans" cxnId="{98B765C8-8625-49A5-A1E0-74C444B562C0}">
      <dgm:prSet/>
      <dgm:spPr/>
      <dgm:t>
        <a:bodyPr/>
        <a:lstStyle/>
        <a:p>
          <a:endParaRPr lang="en-US"/>
        </a:p>
      </dgm:t>
    </dgm:pt>
    <dgm:pt modelId="{F99CB69A-4D54-4739-866C-A1A7AE19C210}">
      <dgm:prSet phldrT="[Text]" custT="1"/>
      <dgm:spPr/>
      <dgm:t>
        <a:bodyPr/>
        <a:lstStyle/>
        <a:p>
          <a:r>
            <a:rPr lang="en-US" sz="1600" dirty="0" smtClean="0"/>
            <a:t>Object code</a:t>
          </a:r>
          <a:endParaRPr lang="en-US" sz="1600" dirty="0"/>
        </a:p>
      </dgm:t>
    </dgm:pt>
    <dgm:pt modelId="{40EF7030-E93C-4E86-8A48-4869FFAFCFCA}" type="parTrans" cxnId="{1BD0845C-2878-48B6-BE26-9E02B895F28B}">
      <dgm:prSet/>
      <dgm:spPr/>
      <dgm:t>
        <a:bodyPr/>
        <a:lstStyle/>
        <a:p>
          <a:endParaRPr lang="en-US"/>
        </a:p>
      </dgm:t>
    </dgm:pt>
    <dgm:pt modelId="{5300379A-048D-43F5-A1D8-E4E5E922D291}" type="sibTrans" cxnId="{1BD0845C-2878-48B6-BE26-9E02B895F28B}">
      <dgm:prSet/>
      <dgm:spPr/>
      <dgm:t>
        <a:bodyPr/>
        <a:lstStyle/>
        <a:p>
          <a:endParaRPr lang="en-US"/>
        </a:p>
      </dgm:t>
    </dgm:pt>
    <dgm:pt modelId="{1EE5E0AD-C0F1-46CF-AD7A-BE76C7617DE9}">
      <dgm:prSet phldrT="[Text]"/>
      <dgm:spPr/>
      <dgm:t>
        <a:bodyPr/>
        <a:lstStyle/>
        <a:p>
          <a:r>
            <a:rPr lang="en-US" dirty="0" smtClean="0"/>
            <a:t>Linker</a:t>
          </a:r>
          <a:endParaRPr lang="en-US" dirty="0"/>
        </a:p>
      </dgm:t>
    </dgm:pt>
    <dgm:pt modelId="{B80B4C43-4055-45BA-AAC7-8E724EBA8B19}" type="parTrans" cxnId="{CBB5AC23-7845-49A2-AD96-A7D22D0D2F7E}">
      <dgm:prSet/>
      <dgm:spPr/>
      <dgm:t>
        <a:bodyPr/>
        <a:lstStyle/>
        <a:p>
          <a:endParaRPr lang="en-US"/>
        </a:p>
      </dgm:t>
    </dgm:pt>
    <dgm:pt modelId="{F9037F61-224C-463A-94CA-E444FB05F3BB}" type="sibTrans" cxnId="{CBB5AC23-7845-49A2-AD96-A7D22D0D2F7E}">
      <dgm:prSet/>
      <dgm:spPr/>
      <dgm:t>
        <a:bodyPr/>
        <a:lstStyle/>
        <a:p>
          <a:endParaRPr lang="en-US"/>
        </a:p>
      </dgm:t>
    </dgm:pt>
    <dgm:pt modelId="{E4BF7E2A-28D8-4D22-905E-69FCBD6093DA}">
      <dgm:prSet phldrT="[Text]" custT="1"/>
      <dgm:spPr/>
      <dgm:t>
        <a:bodyPr/>
        <a:lstStyle/>
        <a:p>
          <a:r>
            <a:rPr lang="en-US" sz="1600" dirty="0" smtClean="0"/>
            <a:t>Executable code</a:t>
          </a:r>
          <a:endParaRPr lang="en-US" sz="1600" dirty="0"/>
        </a:p>
      </dgm:t>
    </dgm:pt>
    <dgm:pt modelId="{0E676D09-6514-410F-9F44-49EE21175197}" type="parTrans" cxnId="{7E76C6B9-568A-48F2-8CCE-B0C660CF6541}">
      <dgm:prSet/>
      <dgm:spPr/>
      <dgm:t>
        <a:bodyPr/>
        <a:lstStyle/>
        <a:p>
          <a:endParaRPr lang="en-US"/>
        </a:p>
      </dgm:t>
    </dgm:pt>
    <dgm:pt modelId="{E9A22859-B57F-4E8E-9421-2D13DE71E5FA}" type="sibTrans" cxnId="{7E76C6B9-568A-48F2-8CCE-B0C660CF6541}">
      <dgm:prSet/>
      <dgm:spPr/>
      <dgm:t>
        <a:bodyPr/>
        <a:lstStyle/>
        <a:p>
          <a:endParaRPr lang="en-US"/>
        </a:p>
      </dgm:t>
    </dgm:pt>
    <dgm:pt modelId="{ECD7E8CE-9B97-4A4F-9F03-B3E31FB33D17}" type="pres">
      <dgm:prSet presAssocID="{03293566-1195-450F-8220-B5713D825FA5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6FEB951-EFB6-4F43-B9F5-51B9295DA7C8}" type="pres">
      <dgm:prSet presAssocID="{17C0928E-1BA3-4495-9833-EDCC7DEA78E1}" presName="composite" presStyleCnt="0"/>
      <dgm:spPr/>
    </dgm:pt>
    <dgm:pt modelId="{394B82B7-79B6-4924-8722-EB3B811DD5F3}" type="pres">
      <dgm:prSet presAssocID="{17C0928E-1BA3-4495-9833-EDCC7DEA78E1}" presName="bentUpArrow1" presStyleLbl="alignImgPlace1" presStyleIdx="0" presStyleCnt="3"/>
      <dgm:spPr/>
    </dgm:pt>
    <dgm:pt modelId="{A547F522-4F64-40EF-8FAF-6144E1C00F45}" type="pres">
      <dgm:prSet presAssocID="{17C0928E-1BA3-4495-9833-EDCC7DEA78E1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763BC6-330C-4021-A465-99AC25D369CE}" type="pres">
      <dgm:prSet presAssocID="{17C0928E-1BA3-4495-9833-EDCC7DEA78E1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625B6E-3267-437E-83A6-334BFE9AA8B9}" type="pres">
      <dgm:prSet presAssocID="{E7F95A17-6BB7-4A93-9E49-80E5B1B1FAE6}" presName="sibTrans" presStyleCnt="0"/>
      <dgm:spPr/>
    </dgm:pt>
    <dgm:pt modelId="{0A24A921-FB7A-434C-B828-CB23BB6960B5}" type="pres">
      <dgm:prSet presAssocID="{595DC879-6FBA-402C-AC80-B04550B98A4A}" presName="composite" presStyleCnt="0"/>
      <dgm:spPr/>
    </dgm:pt>
    <dgm:pt modelId="{54432591-739B-4A7F-9703-E76AC703943D}" type="pres">
      <dgm:prSet presAssocID="{595DC879-6FBA-402C-AC80-B04550B98A4A}" presName="bentUpArrow1" presStyleLbl="alignImgPlace1" presStyleIdx="1" presStyleCnt="3"/>
      <dgm:spPr/>
    </dgm:pt>
    <dgm:pt modelId="{95F2D9EF-B1BC-4554-AD19-A932873F92CB}" type="pres">
      <dgm:prSet presAssocID="{595DC879-6FBA-402C-AC80-B04550B98A4A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67FF4D-47FD-43D1-A38A-4626E3B892A3}" type="pres">
      <dgm:prSet presAssocID="{595DC879-6FBA-402C-AC80-B04550B98A4A}" presName="ChildText" presStyleLbl="revTx" presStyleIdx="1" presStyleCnt="4" custScaleX="127595" custLinFactNeighborX="1763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2B4458-AD18-4EF8-8FCB-81A95DA26E5A}" type="pres">
      <dgm:prSet presAssocID="{9B7441C1-C42F-4D4E-9463-3717E9C143A0}" presName="sibTrans" presStyleCnt="0"/>
      <dgm:spPr/>
    </dgm:pt>
    <dgm:pt modelId="{C8D57F0A-919D-4C39-A1A9-643A34F53E36}" type="pres">
      <dgm:prSet presAssocID="{70A4F89F-9BA9-4559-8B99-B214391AEAEF}" presName="composite" presStyleCnt="0"/>
      <dgm:spPr/>
    </dgm:pt>
    <dgm:pt modelId="{F3F4F881-E70F-4E7A-9F14-E6635D8700EB}" type="pres">
      <dgm:prSet presAssocID="{70A4F89F-9BA9-4559-8B99-B214391AEAEF}" presName="bentUpArrow1" presStyleLbl="alignImgPlace1" presStyleIdx="2" presStyleCnt="3"/>
      <dgm:spPr/>
    </dgm:pt>
    <dgm:pt modelId="{D7D91B65-8584-42D5-B8C2-CCC5DA077EA8}" type="pres">
      <dgm:prSet presAssocID="{70A4F89F-9BA9-4559-8B99-B214391AEAEF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C1451DE-6AA5-47EC-AB9F-EB7BA562A4E7}" type="pres">
      <dgm:prSet presAssocID="{70A4F89F-9BA9-4559-8B99-B214391AEAEF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136F3B-4857-422E-9E26-477C5B6A3F77}" type="pres">
      <dgm:prSet presAssocID="{C7288198-BD31-4E25-8FE5-90C6DCE7601B}" presName="sibTrans" presStyleCnt="0"/>
      <dgm:spPr/>
    </dgm:pt>
    <dgm:pt modelId="{9A272AF1-F0C3-4702-B11B-B0EA1B1DF0AF}" type="pres">
      <dgm:prSet presAssocID="{1EE5E0AD-C0F1-46CF-AD7A-BE76C7617DE9}" presName="composite" presStyleCnt="0"/>
      <dgm:spPr/>
    </dgm:pt>
    <dgm:pt modelId="{C57B6B2D-5018-41B8-AF34-CB4704DCA1BC}" type="pres">
      <dgm:prSet presAssocID="{1EE5E0AD-C0F1-46CF-AD7A-BE76C7617DE9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18C3F-7DA3-4F2C-9EBD-629400923F01}" type="pres">
      <dgm:prSet presAssocID="{1EE5E0AD-C0F1-46CF-AD7A-BE76C7617DE9}" presName="FinalChildText" presStyleLbl="revTx" presStyleIdx="3" presStyleCnt="4" custScaleX="147318" custLinFactNeighborX="22669" custLinFactNeighborY="-161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3565816-A2F2-4B57-9996-8FFCBAE3B9EB}" srcId="{17C0928E-1BA3-4495-9833-EDCC7DEA78E1}" destId="{FD3E37E9-C5E6-4650-BABF-5AF5C40FF36C}" srcOrd="0" destOrd="0" parTransId="{76D3B38F-F40F-4EC4-BB84-C4CAFDB929EE}" sibTransId="{AA771126-C019-4A0B-A791-407E994D4CEA}"/>
    <dgm:cxn modelId="{76716F4C-C303-441C-AFFB-01DF4F2A3A9C}" type="presOf" srcId="{595DC879-6FBA-402C-AC80-B04550B98A4A}" destId="{95F2D9EF-B1BC-4554-AD19-A932873F92CB}" srcOrd="0" destOrd="0" presId="urn:microsoft.com/office/officeart/2005/8/layout/StepDownProcess"/>
    <dgm:cxn modelId="{1192929A-2158-4E86-A96C-875698DBF3A7}" type="presOf" srcId="{E4BF7E2A-28D8-4D22-905E-69FCBD6093DA}" destId="{37918C3F-7DA3-4F2C-9EBD-629400923F01}" srcOrd="0" destOrd="0" presId="urn:microsoft.com/office/officeart/2005/8/layout/StepDownProcess"/>
    <dgm:cxn modelId="{2E5D8690-7054-45DE-9367-D6A5B090A9D0}" type="presOf" srcId="{F99CB69A-4D54-4739-866C-A1A7AE19C210}" destId="{8C1451DE-6AA5-47EC-AB9F-EB7BA562A4E7}" srcOrd="0" destOrd="0" presId="urn:microsoft.com/office/officeart/2005/8/layout/StepDownProcess"/>
    <dgm:cxn modelId="{6D5B5E68-2116-4EEB-8526-72617BB7C532}" type="presOf" srcId="{1EE5E0AD-C0F1-46CF-AD7A-BE76C7617DE9}" destId="{C57B6B2D-5018-41B8-AF34-CB4704DCA1BC}" srcOrd="0" destOrd="0" presId="urn:microsoft.com/office/officeart/2005/8/layout/StepDownProcess"/>
    <dgm:cxn modelId="{1BD0845C-2878-48B6-BE26-9E02B895F28B}" srcId="{70A4F89F-9BA9-4559-8B99-B214391AEAEF}" destId="{F99CB69A-4D54-4739-866C-A1A7AE19C210}" srcOrd="0" destOrd="0" parTransId="{40EF7030-E93C-4E86-8A48-4869FFAFCFCA}" sibTransId="{5300379A-048D-43F5-A1D8-E4E5E922D291}"/>
    <dgm:cxn modelId="{11C1DC4E-B15D-4A74-A29F-77E563288F1B}" type="presOf" srcId="{70A4F89F-9BA9-4559-8B99-B214391AEAEF}" destId="{D7D91B65-8584-42D5-B8C2-CCC5DA077EA8}" srcOrd="0" destOrd="0" presId="urn:microsoft.com/office/officeart/2005/8/layout/StepDownProcess"/>
    <dgm:cxn modelId="{01F2FA4D-5E76-4CA3-BE99-D07A9AD1D078}" type="presOf" srcId="{8C84B4D4-B90C-4DB8-BC63-7F83D94C2B63}" destId="{A667FF4D-47FD-43D1-A38A-4626E3B892A3}" srcOrd="0" destOrd="0" presId="urn:microsoft.com/office/officeart/2005/8/layout/StepDownProcess"/>
    <dgm:cxn modelId="{7ED88861-D54B-4D51-8253-AE853A2110B3}" srcId="{03293566-1195-450F-8220-B5713D825FA5}" destId="{595DC879-6FBA-402C-AC80-B04550B98A4A}" srcOrd="1" destOrd="0" parTransId="{83CEC9F6-6E63-45C6-A78E-5DB720BC2A75}" sibTransId="{9B7441C1-C42F-4D4E-9463-3717E9C143A0}"/>
    <dgm:cxn modelId="{7E76C6B9-568A-48F2-8CCE-B0C660CF6541}" srcId="{1EE5E0AD-C0F1-46CF-AD7A-BE76C7617DE9}" destId="{E4BF7E2A-28D8-4D22-905E-69FCBD6093DA}" srcOrd="0" destOrd="0" parTransId="{0E676D09-6514-410F-9F44-49EE21175197}" sibTransId="{E9A22859-B57F-4E8E-9421-2D13DE71E5FA}"/>
    <dgm:cxn modelId="{1D013E7A-D6C4-4AAA-BCB7-7A89BDFD53D0}" type="presOf" srcId="{FD3E37E9-C5E6-4650-BABF-5AF5C40FF36C}" destId="{46763BC6-330C-4021-A465-99AC25D369CE}" srcOrd="0" destOrd="0" presId="urn:microsoft.com/office/officeart/2005/8/layout/StepDownProcess"/>
    <dgm:cxn modelId="{98B765C8-8625-49A5-A1E0-74C444B562C0}" srcId="{03293566-1195-450F-8220-B5713D825FA5}" destId="{70A4F89F-9BA9-4559-8B99-B214391AEAEF}" srcOrd="2" destOrd="0" parTransId="{F8071678-FDFA-4628-AC32-46D80E65F21C}" sibTransId="{C7288198-BD31-4E25-8FE5-90C6DCE7601B}"/>
    <dgm:cxn modelId="{DE3275CE-3A05-43CA-A6A2-B4EB3BD3FC99}" type="presOf" srcId="{03293566-1195-450F-8220-B5713D825FA5}" destId="{ECD7E8CE-9B97-4A4F-9F03-B3E31FB33D17}" srcOrd="0" destOrd="0" presId="urn:microsoft.com/office/officeart/2005/8/layout/StepDownProcess"/>
    <dgm:cxn modelId="{256ABD98-B5EC-43EE-8300-4993FB41C884}" type="presOf" srcId="{17C0928E-1BA3-4495-9833-EDCC7DEA78E1}" destId="{A547F522-4F64-40EF-8FAF-6144E1C00F45}" srcOrd="0" destOrd="0" presId="urn:microsoft.com/office/officeart/2005/8/layout/StepDownProcess"/>
    <dgm:cxn modelId="{FA5C8C90-63FA-4250-83BD-CE7133C626AB}" srcId="{595DC879-6FBA-402C-AC80-B04550B98A4A}" destId="{8C84B4D4-B90C-4DB8-BC63-7F83D94C2B63}" srcOrd="0" destOrd="0" parTransId="{1D96B742-43F0-4AE8-9EDE-787BF761B5C9}" sibTransId="{B7293DD6-FA88-40A2-8484-D28453BDC730}"/>
    <dgm:cxn modelId="{CBB5AC23-7845-49A2-AD96-A7D22D0D2F7E}" srcId="{03293566-1195-450F-8220-B5713D825FA5}" destId="{1EE5E0AD-C0F1-46CF-AD7A-BE76C7617DE9}" srcOrd="3" destOrd="0" parTransId="{B80B4C43-4055-45BA-AAC7-8E724EBA8B19}" sibTransId="{F9037F61-224C-463A-94CA-E444FB05F3BB}"/>
    <dgm:cxn modelId="{1C0D6F5C-321F-46ED-B6F2-ACB8F63B2DE3}" srcId="{03293566-1195-450F-8220-B5713D825FA5}" destId="{17C0928E-1BA3-4495-9833-EDCC7DEA78E1}" srcOrd="0" destOrd="0" parTransId="{696CCE7B-D096-4E18-AE28-8510ADD1580E}" sibTransId="{E7F95A17-6BB7-4A93-9E49-80E5B1B1FAE6}"/>
    <dgm:cxn modelId="{AB427FDC-B20D-47B5-B96A-39523C3E9D19}" type="presParOf" srcId="{ECD7E8CE-9B97-4A4F-9F03-B3E31FB33D17}" destId="{E6FEB951-EFB6-4F43-B9F5-51B9295DA7C8}" srcOrd="0" destOrd="0" presId="urn:microsoft.com/office/officeart/2005/8/layout/StepDownProcess"/>
    <dgm:cxn modelId="{CEE1FB41-3C1C-4416-9C14-56219B30A263}" type="presParOf" srcId="{E6FEB951-EFB6-4F43-B9F5-51B9295DA7C8}" destId="{394B82B7-79B6-4924-8722-EB3B811DD5F3}" srcOrd="0" destOrd="0" presId="urn:microsoft.com/office/officeart/2005/8/layout/StepDownProcess"/>
    <dgm:cxn modelId="{68330A43-DB85-4777-941A-555119AACD90}" type="presParOf" srcId="{E6FEB951-EFB6-4F43-B9F5-51B9295DA7C8}" destId="{A547F522-4F64-40EF-8FAF-6144E1C00F45}" srcOrd="1" destOrd="0" presId="urn:microsoft.com/office/officeart/2005/8/layout/StepDownProcess"/>
    <dgm:cxn modelId="{2762F9C3-5915-4C2E-8279-2EBAAE19F542}" type="presParOf" srcId="{E6FEB951-EFB6-4F43-B9F5-51B9295DA7C8}" destId="{46763BC6-330C-4021-A465-99AC25D369CE}" srcOrd="2" destOrd="0" presId="urn:microsoft.com/office/officeart/2005/8/layout/StepDownProcess"/>
    <dgm:cxn modelId="{7D38B6BA-58FA-4A0D-9D76-C3735DC46B3D}" type="presParOf" srcId="{ECD7E8CE-9B97-4A4F-9F03-B3E31FB33D17}" destId="{BD625B6E-3267-437E-83A6-334BFE9AA8B9}" srcOrd="1" destOrd="0" presId="urn:microsoft.com/office/officeart/2005/8/layout/StepDownProcess"/>
    <dgm:cxn modelId="{CA64AB1A-AE2C-49DB-9FDD-6E158729590F}" type="presParOf" srcId="{ECD7E8CE-9B97-4A4F-9F03-B3E31FB33D17}" destId="{0A24A921-FB7A-434C-B828-CB23BB6960B5}" srcOrd="2" destOrd="0" presId="urn:microsoft.com/office/officeart/2005/8/layout/StepDownProcess"/>
    <dgm:cxn modelId="{E0630B09-3933-4B3A-9986-186E239783CE}" type="presParOf" srcId="{0A24A921-FB7A-434C-B828-CB23BB6960B5}" destId="{54432591-739B-4A7F-9703-E76AC703943D}" srcOrd="0" destOrd="0" presId="urn:microsoft.com/office/officeart/2005/8/layout/StepDownProcess"/>
    <dgm:cxn modelId="{647980D7-FC2C-43C4-81D6-51A8CB30AD6A}" type="presParOf" srcId="{0A24A921-FB7A-434C-B828-CB23BB6960B5}" destId="{95F2D9EF-B1BC-4554-AD19-A932873F92CB}" srcOrd="1" destOrd="0" presId="urn:microsoft.com/office/officeart/2005/8/layout/StepDownProcess"/>
    <dgm:cxn modelId="{B35A1716-28F5-4C3A-8209-060EC9FDE0DF}" type="presParOf" srcId="{0A24A921-FB7A-434C-B828-CB23BB6960B5}" destId="{A667FF4D-47FD-43D1-A38A-4626E3B892A3}" srcOrd="2" destOrd="0" presId="urn:microsoft.com/office/officeart/2005/8/layout/StepDownProcess"/>
    <dgm:cxn modelId="{C416535F-6A25-4C34-88C1-055A9ACF4097}" type="presParOf" srcId="{ECD7E8CE-9B97-4A4F-9F03-B3E31FB33D17}" destId="{B72B4458-AD18-4EF8-8FCB-81A95DA26E5A}" srcOrd="3" destOrd="0" presId="urn:microsoft.com/office/officeart/2005/8/layout/StepDownProcess"/>
    <dgm:cxn modelId="{499DB05C-F9F3-4B17-82C1-00F20F3901DF}" type="presParOf" srcId="{ECD7E8CE-9B97-4A4F-9F03-B3E31FB33D17}" destId="{C8D57F0A-919D-4C39-A1A9-643A34F53E36}" srcOrd="4" destOrd="0" presId="urn:microsoft.com/office/officeart/2005/8/layout/StepDownProcess"/>
    <dgm:cxn modelId="{6F63EE73-2ACB-4A2E-941C-A8C1B364928E}" type="presParOf" srcId="{C8D57F0A-919D-4C39-A1A9-643A34F53E36}" destId="{F3F4F881-E70F-4E7A-9F14-E6635D8700EB}" srcOrd="0" destOrd="0" presId="urn:microsoft.com/office/officeart/2005/8/layout/StepDownProcess"/>
    <dgm:cxn modelId="{AEA6D28A-BE85-41FA-BF67-52FFADA97850}" type="presParOf" srcId="{C8D57F0A-919D-4C39-A1A9-643A34F53E36}" destId="{D7D91B65-8584-42D5-B8C2-CCC5DA077EA8}" srcOrd="1" destOrd="0" presId="urn:microsoft.com/office/officeart/2005/8/layout/StepDownProcess"/>
    <dgm:cxn modelId="{00B02BA8-964F-4712-A6B5-E30883454809}" type="presParOf" srcId="{C8D57F0A-919D-4C39-A1A9-643A34F53E36}" destId="{8C1451DE-6AA5-47EC-AB9F-EB7BA562A4E7}" srcOrd="2" destOrd="0" presId="urn:microsoft.com/office/officeart/2005/8/layout/StepDownProcess"/>
    <dgm:cxn modelId="{680C588A-CB43-41C1-A97E-D0548923BD7F}" type="presParOf" srcId="{ECD7E8CE-9B97-4A4F-9F03-B3E31FB33D17}" destId="{2A136F3B-4857-422E-9E26-477C5B6A3F77}" srcOrd="5" destOrd="0" presId="urn:microsoft.com/office/officeart/2005/8/layout/StepDownProcess"/>
    <dgm:cxn modelId="{3F990ED1-799E-47C8-9F96-C1D455201A0E}" type="presParOf" srcId="{ECD7E8CE-9B97-4A4F-9F03-B3E31FB33D17}" destId="{9A272AF1-F0C3-4702-B11B-B0EA1B1DF0AF}" srcOrd="6" destOrd="0" presId="urn:microsoft.com/office/officeart/2005/8/layout/StepDownProcess"/>
    <dgm:cxn modelId="{9002292C-D216-4208-B340-89C046B644E0}" type="presParOf" srcId="{9A272AF1-F0C3-4702-B11B-B0EA1B1DF0AF}" destId="{C57B6B2D-5018-41B8-AF34-CB4704DCA1BC}" srcOrd="0" destOrd="0" presId="urn:microsoft.com/office/officeart/2005/8/layout/StepDownProcess"/>
    <dgm:cxn modelId="{04224B6B-DF7B-4E03-A98B-AD1BF2C2ECDA}" type="presParOf" srcId="{9A272AF1-F0C3-4702-B11B-B0EA1B1DF0AF}" destId="{37918C3F-7DA3-4F2C-9EBD-629400923F01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CS212: Object Oriented Analysis and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9: Function Overloading in C++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Mangling/ Name Decoration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Technique </a:t>
            </a:r>
            <a:r>
              <a:rPr lang="en-US" dirty="0"/>
              <a:t>used to </a:t>
            </a:r>
            <a:r>
              <a:rPr lang="en-US" dirty="0" smtClean="0"/>
              <a:t>resolve </a:t>
            </a:r>
            <a:r>
              <a:rPr lang="en-US" b="1" dirty="0">
                <a:solidFill>
                  <a:srgbClr val="0000FF"/>
                </a:solidFill>
              </a:rPr>
              <a:t>unique names </a:t>
            </a:r>
            <a:r>
              <a:rPr lang="en-US" dirty="0"/>
              <a:t>for programming </a:t>
            </a:r>
            <a:r>
              <a:rPr lang="en-US" dirty="0" smtClean="0"/>
              <a:t>entities</a:t>
            </a:r>
          </a:p>
          <a:p>
            <a:endParaRPr lang="en-US" dirty="0" smtClean="0"/>
          </a:p>
          <a:p>
            <a:r>
              <a:rPr lang="en-US" dirty="0"/>
              <a:t>It provides a way of </a:t>
            </a:r>
            <a:r>
              <a:rPr lang="en-US" b="1" dirty="0">
                <a:solidFill>
                  <a:srgbClr val="C00000"/>
                </a:solidFill>
              </a:rPr>
              <a:t>encoding additional </a:t>
            </a:r>
            <a:r>
              <a:rPr lang="en-US" b="1" dirty="0" smtClean="0">
                <a:solidFill>
                  <a:srgbClr val="C00000"/>
                </a:solidFill>
              </a:rPr>
              <a:t>information </a:t>
            </a:r>
            <a:r>
              <a:rPr lang="en-US" dirty="0" smtClean="0"/>
              <a:t>– function, structure, class, and other data type</a:t>
            </a:r>
          </a:p>
          <a:p>
            <a:endParaRPr lang="en-US" dirty="0" smtClean="0"/>
          </a:p>
          <a:p>
            <a:r>
              <a:rPr lang="en-US" dirty="0"/>
              <a:t>The need arises where the </a:t>
            </a:r>
            <a:r>
              <a:rPr lang="en-US" b="1" dirty="0">
                <a:solidFill>
                  <a:srgbClr val="0000FF"/>
                </a:solidFill>
              </a:rPr>
              <a:t>language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allows different entities to be named with the same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correctly link a function it needs its name, the number of arguments and their types</a:t>
            </a:r>
          </a:p>
        </p:txBody>
      </p:sp>
    </p:spTree>
    <p:extLst>
      <p:ext uri="{BB962C8B-B14F-4D97-AF65-F5344CB8AC3E}">
        <p14:creationId xmlns:p14="http://schemas.microsoft.com/office/powerpoint/2010/main" val="373958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Name mangling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72450" cy="435133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C++ allows overloading, however linker does not</a:t>
            </a:r>
          </a:p>
          <a:p>
            <a:endParaRPr lang="en-GB" sz="1050" dirty="0" smtClean="0"/>
          </a:p>
          <a:p>
            <a:r>
              <a:rPr lang="en-GB" dirty="0"/>
              <a:t>E</a:t>
            </a:r>
            <a:r>
              <a:rPr lang="en-GB" dirty="0" smtClean="0"/>
              <a:t>ach </a:t>
            </a:r>
            <a:r>
              <a:rPr lang="en-GB" dirty="0"/>
              <a:t>function name must be </a:t>
            </a:r>
            <a:r>
              <a:rPr lang="en-GB" dirty="0" smtClean="0"/>
              <a:t>unique</a:t>
            </a:r>
          </a:p>
          <a:p>
            <a:endParaRPr lang="en-GB" sz="1200" dirty="0"/>
          </a:p>
          <a:p>
            <a:r>
              <a:rPr lang="en-GB" dirty="0"/>
              <a:t>G</a:t>
            </a:r>
            <a:r>
              <a:rPr lang="en-GB" dirty="0" smtClean="0"/>
              <a:t>enerates </a:t>
            </a:r>
            <a:r>
              <a:rPr lang="en-GB" dirty="0"/>
              <a:t>a new name for each </a:t>
            </a:r>
            <a:r>
              <a:rPr lang="en-GB" dirty="0" smtClean="0"/>
              <a:t>function – mangling/ decoration</a:t>
            </a:r>
          </a:p>
          <a:p>
            <a:endParaRPr lang="en-GB" sz="1200" dirty="0"/>
          </a:p>
          <a:p>
            <a:r>
              <a:rPr lang="en-GB" dirty="0"/>
              <a:t>The process of name mangling is compiler dependent. </a:t>
            </a:r>
            <a:endParaRPr lang="en-GB" dirty="0" smtClean="0"/>
          </a:p>
          <a:p>
            <a:endParaRPr lang="en-GB" sz="1200" dirty="0"/>
          </a:p>
          <a:p>
            <a:r>
              <a:rPr lang="en-GB" dirty="0"/>
              <a:t>The name mangled by a compiler may not be same as mangled by other compilers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The mangled name contains all the necessary information that the linker needs, such as linkage type, scope, calling convention, number of arguments, type of </a:t>
            </a:r>
            <a:r>
              <a:rPr lang="en-GB" dirty="0" smtClean="0"/>
              <a:t>arguments.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93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angled </a:t>
            </a:r>
            <a:r>
              <a:rPr lang="en-US" dirty="0"/>
              <a:t>name for g++ compiler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94494"/>
          </a:xfrm>
        </p:spPr>
        <p:txBody>
          <a:bodyPr/>
          <a:lstStyle/>
          <a:p>
            <a:r>
              <a:rPr lang="en-GB" dirty="0" smtClean="0"/>
              <a:t>Mangling pattern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455055"/>
            <a:ext cx="8229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Trebuchet MS" panose="020B0603020202020204" pitchFamily="34" charset="0"/>
              </a:rPr>
              <a:t>_</a:t>
            </a:r>
            <a:r>
              <a:rPr lang="en-US" sz="2400" b="1" dirty="0" smtClean="0">
                <a:solidFill>
                  <a:srgbClr val="0000FF"/>
                </a:solidFill>
                <a:latin typeface="Trebuchet MS" panose="020B0603020202020204" pitchFamily="34" charset="0"/>
              </a:rPr>
              <a:t>Z</a:t>
            </a:r>
            <a:r>
              <a:rPr lang="en-US" sz="2400" b="1" dirty="0">
                <a:solidFill>
                  <a:srgbClr val="030712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N</a:t>
            </a:r>
            <a:r>
              <a:rPr lang="en-US" sz="2400" b="1" dirty="0">
                <a:solidFill>
                  <a:srgbClr val="030712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Trebuchet MS" panose="020B0603020202020204" pitchFamily="34" charset="0"/>
              </a:rPr>
              <a:t>OriginalFunctionName</a:t>
            </a:r>
            <a:r>
              <a:rPr lang="en-US" sz="2400" b="1" dirty="0">
                <a:solidFill>
                  <a:srgbClr val="030712"/>
                </a:solidFill>
                <a:latin typeface="Trebuchet MS" panose="020B0603020202020204" pitchFamily="34" charset="0"/>
              </a:rPr>
              <a:t> </a:t>
            </a:r>
            <a:r>
              <a:rPr lang="en-US" sz="2400" b="1" dirty="0" smtClean="0">
                <a:solidFill>
                  <a:srgbClr val="7030A0"/>
                </a:solidFill>
                <a:latin typeface="Trebuchet MS" panose="020B0603020202020204" pitchFamily="34" charset="0"/>
              </a:rPr>
              <a:t>parameter-names-encoded</a:t>
            </a:r>
            <a:endParaRPr lang="en-US" sz="24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65407" y="3084485"/>
            <a:ext cx="60131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Trebuchet MS" panose="020B0603020202020204" pitchFamily="34" charset="0"/>
              </a:rPr>
              <a:t>N = </a:t>
            </a:r>
            <a:r>
              <a:rPr lang="en-US" sz="2000" b="1" dirty="0"/>
              <a:t>N</a:t>
            </a:r>
            <a:r>
              <a:rPr lang="en-US" sz="2000" b="1" dirty="0" smtClean="0"/>
              <a:t>umber Of Chars In Original Function Name</a:t>
            </a:r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628650" y="3949131"/>
          <a:ext cx="7716860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8430"/>
                <a:gridCol w="385843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Original Name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Mangled</a:t>
                      </a:r>
                      <a:r>
                        <a:rPr lang="en-GB" sz="2000" baseline="0" dirty="0" smtClean="0"/>
                        <a:t> Name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void </a:t>
                      </a:r>
                      <a:r>
                        <a:rPr lang="en-US" sz="2000" kern="1200" dirty="0" err="1" smtClean="0">
                          <a:effectLst/>
                        </a:rPr>
                        <a:t>myFun</a:t>
                      </a:r>
                      <a:r>
                        <a:rPr lang="en-US" sz="2000" kern="1200" dirty="0" smtClean="0">
                          <a:effectLst/>
                        </a:rPr>
                        <a:t>();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_Z5myFunv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void </a:t>
                      </a:r>
                      <a:r>
                        <a:rPr lang="en-US" sz="2000" kern="1200" dirty="0" err="1" smtClean="0">
                          <a:effectLst/>
                        </a:rPr>
                        <a:t>myFun</a:t>
                      </a:r>
                      <a:r>
                        <a:rPr lang="en-US" sz="2000" kern="1200" dirty="0" smtClean="0">
                          <a:effectLst/>
                        </a:rPr>
                        <a:t>(</a:t>
                      </a:r>
                      <a:r>
                        <a:rPr lang="en-US" sz="2000" kern="1200" dirty="0" err="1" smtClean="0">
                          <a:effectLst/>
                        </a:rPr>
                        <a:t>int</a:t>
                      </a:r>
                      <a:r>
                        <a:rPr lang="en-US" sz="2000" kern="1200" dirty="0" smtClean="0">
                          <a:effectLst/>
                        </a:rPr>
                        <a:t> a, char c);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 smtClean="0">
                          <a:effectLst/>
                        </a:rPr>
                        <a:t>_Z5myFunic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418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Restrictions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two functions in a set of overloaded functions must have </a:t>
            </a:r>
            <a:r>
              <a:rPr lang="en-GB" b="1" dirty="0">
                <a:solidFill>
                  <a:srgbClr val="C00000"/>
                </a:solidFill>
              </a:rPr>
              <a:t>different argument lists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Overloading functions with argument lists of the same types, based on </a:t>
            </a:r>
            <a:r>
              <a:rPr lang="en-GB" b="1" dirty="0">
                <a:solidFill>
                  <a:srgbClr val="0000FF"/>
                </a:solidFill>
              </a:rPr>
              <a:t>return type alone</a:t>
            </a:r>
            <a:r>
              <a:rPr lang="en-GB" dirty="0"/>
              <a:t>, is an error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Member functions cannot be overloaded solely on the basis of one being </a:t>
            </a:r>
            <a:r>
              <a:rPr lang="en-GB" b="1" dirty="0">
                <a:solidFill>
                  <a:srgbClr val="0000FF"/>
                </a:solidFill>
              </a:rPr>
              <a:t>static</a:t>
            </a:r>
            <a:r>
              <a:rPr lang="en-GB" dirty="0">
                <a:solidFill>
                  <a:srgbClr val="0000FF"/>
                </a:solidFill>
              </a:rPr>
              <a:t> </a:t>
            </a:r>
            <a:r>
              <a:rPr lang="en-GB" dirty="0"/>
              <a:t>and the other </a:t>
            </a:r>
            <a:r>
              <a:rPr lang="en-GB" b="1" dirty="0" smtClean="0">
                <a:solidFill>
                  <a:srgbClr val="0000FF"/>
                </a:solidFill>
              </a:rPr>
              <a:t>non-static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err="1">
                <a:solidFill>
                  <a:srgbClr val="C00000"/>
                </a:solidFill>
              </a:rPr>
              <a:t>Typedef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declaration do not define new types; they introduces synonyms for existing types.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54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Steps involved in finding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Argument matching</a:t>
            </a:r>
          </a:p>
          <a:p>
            <a:endParaRPr lang="en-GB" dirty="0" smtClean="0"/>
          </a:p>
          <a:p>
            <a:r>
              <a:rPr lang="en-GB" dirty="0" smtClean="0"/>
              <a:t>A match</a:t>
            </a:r>
            <a:r>
              <a:rPr lang="en-GB" dirty="0"/>
              <a:t>: A match is found for the function </a:t>
            </a:r>
            <a:r>
              <a:rPr lang="en-GB" dirty="0" smtClean="0"/>
              <a:t>call</a:t>
            </a:r>
          </a:p>
          <a:p>
            <a:endParaRPr lang="en-GB" dirty="0" smtClean="0"/>
          </a:p>
          <a:p>
            <a:r>
              <a:rPr lang="en-GB" dirty="0" smtClean="0"/>
              <a:t>No match</a:t>
            </a:r>
            <a:r>
              <a:rPr lang="en-GB" dirty="0"/>
              <a:t>: No match is found for the function </a:t>
            </a:r>
            <a:r>
              <a:rPr lang="en-GB" dirty="0" smtClean="0"/>
              <a:t>call</a:t>
            </a:r>
          </a:p>
          <a:p>
            <a:endParaRPr lang="en-GB" dirty="0" smtClean="0"/>
          </a:p>
          <a:p>
            <a:r>
              <a:rPr lang="en-GB" dirty="0" smtClean="0"/>
              <a:t>Ambiguous match</a:t>
            </a:r>
            <a:r>
              <a:rPr lang="en-GB" dirty="0"/>
              <a:t>: More than one </a:t>
            </a:r>
            <a:r>
              <a:rPr lang="en-GB" dirty="0" smtClean="0"/>
              <a:t>defined instance </a:t>
            </a:r>
            <a:r>
              <a:rPr lang="en-GB" dirty="0"/>
              <a:t>for the function call</a:t>
            </a:r>
            <a:endParaRPr lang="en-GB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selection flow-chart</a:t>
            </a:r>
            <a:endParaRPr lang="en-US" dirty="0"/>
          </a:p>
        </p:txBody>
      </p:sp>
      <p:sp>
        <p:nvSpPr>
          <p:cNvPr id="4" name="Flowchart: Terminator 3"/>
          <p:cNvSpPr/>
          <p:nvPr/>
        </p:nvSpPr>
        <p:spPr>
          <a:xfrm>
            <a:off x="628650" y="1650511"/>
            <a:ext cx="1790164" cy="498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Start</a:t>
            </a:r>
            <a:endParaRPr lang="en-US" dirty="0"/>
          </a:p>
        </p:txBody>
      </p:sp>
      <p:sp>
        <p:nvSpPr>
          <p:cNvPr id="5" name="Flowchart: Decision 4"/>
          <p:cNvSpPr/>
          <p:nvPr/>
        </p:nvSpPr>
        <p:spPr>
          <a:xfrm>
            <a:off x="628650" y="2434403"/>
            <a:ext cx="1787345" cy="1025056"/>
          </a:xfrm>
          <a:prstGeom prst="flowChartDecisi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smtClean="0"/>
              <a:t> </a:t>
            </a:r>
            <a:r>
              <a:rPr lang="en-GB" sz="1600" b="1" dirty="0"/>
              <a:t>E</a:t>
            </a:r>
            <a:r>
              <a:rPr lang="en-GB" sz="1600" b="1" dirty="0" smtClean="0"/>
              <a:t>xact match?</a:t>
            </a:r>
            <a:endParaRPr lang="en-US" sz="1600" b="1" dirty="0"/>
          </a:p>
        </p:txBody>
      </p:sp>
      <p:cxnSp>
        <p:nvCxnSpPr>
          <p:cNvPr id="7" name="Straight Arrow Connector 6"/>
          <p:cNvCxnSpPr>
            <a:stCxn id="4" idx="2"/>
            <a:endCxn id="5" idx="0"/>
          </p:cNvCxnSpPr>
          <p:nvPr/>
        </p:nvCxnSpPr>
        <p:spPr>
          <a:xfrm flipH="1">
            <a:off x="1522323" y="2149230"/>
            <a:ext cx="1409" cy="285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/>
          <p:cNvSpPr/>
          <p:nvPr/>
        </p:nvSpPr>
        <p:spPr>
          <a:xfrm>
            <a:off x="426409" y="5390195"/>
            <a:ext cx="2191823" cy="612648"/>
          </a:xfrm>
          <a:prstGeom prst="flowChartProces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Call that function</a:t>
            </a:r>
            <a:endParaRPr lang="en-US" dirty="0"/>
          </a:p>
        </p:txBody>
      </p:sp>
      <p:cxnSp>
        <p:nvCxnSpPr>
          <p:cNvPr id="11" name="Elbow Connector 10"/>
          <p:cNvCxnSpPr>
            <a:stCxn id="5" idx="3"/>
            <a:endCxn id="19" idx="0"/>
          </p:cNvCxnSpPr>
          <p:nvPr/>
        </p:nvCxnSpPr>
        <p:spPr>
          <a:xfrm>
            <a:off x="2415995" y="2946931"/>
            <a:ext cx="1186870" cy="4070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Flowchart: Terminator 11"/>
          <p:cNvSpPr/>
          <p:nvPr/>
        </p:nvSpPr>
        <p:spPr>
          <a:xfrm>
            <a:off x="4505995" y="5977305"/>
            <a:ext cx="1790164" cy="4987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Stop</a:t>
            </a:r>
            <a:endParaRPr lang="en-US" dirty="0"/>
          </a:p>
        </p:txBody>
      </p:sp>
      <p:sp>
        <p:nvSpPr>
          <p:cNvPr id="19" name="Flowchart: Decision 18"/>
          <p:cNvSpPr/>
          <p:nvPr/>
        </p:nvSpPr>
        <p:spPr>
          <a:xfrm>
            <a:off x="2504940" y="3353955"/>
            <a:ext cx="2195849" cy="1042977"/>
          </a:xfrm>
          <a:prstGeom prst="flowChartDecisi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Match by promotion?</a:t>
            </a:r>
            <a:endParaRPr lang="en-US" sz="1400" b="1" dirty="0"/>
          </a:p>
        </p:txBody>
      </p:sp>
      <p:cxnSp>
        <p:nvCxnSpPr>
          <p:cNvPr id="40" name="Straight Arrow Connector 39"/>
          <p:cNvCxnSpPr>
            <a:stCxn id="5" idx="2"/>
            <a:endCxn id="9" idx="0"/>
          </p:cNvCxnSpPr>
          <p:nvPr/>
        </p:nvCxnSpPr>
        <p:spPr>
          <a:xfrm flipH="1">
            <a:off x="1522321" y="3459459"/>
            <a:ext cx="2" cy="1930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Elbow Connector 41"/>
          <p:cNvCxnSpPr>
            <a:stCxn id="19" idx="1"/>
            <a:endCxn id="9" idx="0"/>
          </p:cNvCxnSpPr>
          <p:nvPr/>
        </p:nvCxnSpPr>
        <p:spPr>
          <a:xfrm rot="10800000" flipV="1">
            <a:off x="1522322" y="3875443"/>
            <a:ext cx="982619" cy="15147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618233" y="253628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1565757" y="4504612"/>
            <a:ext cx="56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US" dirty="0"/>
          </a:p>
        </p:txBody>
      </p:sp>
      <p:sp>
        <p:nvSpPr>
          <p:cNvPr id="49" name="Flowchart: Decision 48"/>
          <p:cNvSpPr/>
          <p:nvPr/>
        </p:nvSpPr>
        <p:spPr>
          <a:xfrm>
            <a:off x="4233929" y="4396932"/>
            <a:ext cx="2334296" cy="1042977"/>
          </a:xfrm>
          <a:prstGeom prst="flowChartDecision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 smtClean="0"/>
              <a:t>Match by </a:t>
            </a:r>
            <a:r>
              <a:rPr lang="en-GB" sz="1400" b="1" dirty="0"/>
              <a:t>c</a:t>
            </a:r>
            <a:r>
              <a:rPr lang="en-GB" sz="1400" b="1" dirty="0" smtClean="0"/>
              <a:t>onversion?</a:t>
            </a:r>
            <a:endParaRPr lang="en-US" sz="1400" b="1" dirty="0"/>
          </a:p>
        </p:txBody>
      </p:sp>
      <p:cxnSp>
        <p:nvCxnSpPr>
          <p:cNvPr id="51" name="Elbow Connector 50"/>
          <p:cNvCxnSpPr>
            <a:stCxn id="19" idx="3"/>
            <a:endCxn id="49" idx="0"/>
          </p:cNvCxnSpPr>
          <p:nvPr/>
        </p:nvCxnSpPr>
        <p:spPr>
          <a:xfrm>
            <a:off x="4700789" y="3875444"/>
            <a:ext cx="700288" cy="5214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Elbow Connector 52"/>
          <p:cNvCxnSpPr>
            <a:stCxn id="49" idx="1"/>
            <a:endCxn id="9" idx="0"/>
          </p:cNvCxnSpPr>
          <p:nvPr/>
        </p:nvCxnSpPr>
        <p:spPr>
          <a:xfrm rot="10800000" flipV="1">
            <a:off x="1522321" y="4918421"/>
            <a:ext cx="2711608" cy="4717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811124" y="3520422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US" dirty="0"/>
          </a:p>
        </p:txBody>
      </p:sp>
      <p:cxnSp>
        <p:nvCxnSpPr>
          <p:cNvPr id="59" name="Elbow Connector 58"/>
          <p:cNvCxnSpPr>
            <a:stCxn id="9" idx="2"/>
            <a:endCxn id="12" idx="1"/>
          </p:cNvCxnSpPr>
          <p:nvPr/>
        </p:nvCxnSpPr>
        <p:spPr>
          <a:xfrm rot="16200000" flipH="1">
            <a:off x="2902247" y="4622917"/>
            <a:ext cx="223822" cy="298367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Flowchart: Process 59"/>
          <p:cNvSpPr/>
          <p:nvPr/>
        </p:nvSpPr>
        <p:spPr>
          <a:xfrm>
            <a:off x="6568225" y="5334439"/>
            <a:ext cx="2191823" cy="612648"/>
          </a:xfrm>
          <a:prstGeom prst="flowChartProcess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Error!!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Elbow Connector 61"/>
          <p:cNvCxnSpPr>
            <a:stCxn id="49" idx="3"/>
            <a:endCxn id="60" idx="0"/>
          </p:cNvCxnSpPr>
          <p:nvPr/>
        </p:nvCxnSpPr>
        <p:spPr>
          <a:xfrm>
            <a:off x="6568225" y="4918421"/>
            <a:ext cx="1095912" cy="4160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60" idx="2"/>
            <a:endCxn id="12" idx="3"/>
          </p:cNvCxnSpPr>
          <p:nvPr/>
        </p:nvCxnSpPr>
        <p:spPr>
          <a:xfrm rot="5400000">
            <a:off x="6840359" y="5402887"/>
            <a:ext cx="279578" cy="13679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4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Search for an Exact Match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compiler first tries to find an exact match</a:t>
            </a:r>
          </a:p>
          <a:p>
            <a:endParaRPr lang="en-GB" dirty="0"/>
          </a:p>
          <a:p>
            <a:r>
              <a:rPr lang="en-GB" dirty="0" smtClean="0"/>
              <a:t>Types of actual arguments are exactly same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28650" y="3247241"/>
            <a:ext cx="5262979" cy="1508106"/>
            <a:chOff x="628650" y="4372086"/>
            <a:chExt cx="5262979" cy="1508106"/>
          </a:xfrm>
        </p:grpSpPr>
        <p:sp>
          <p:nvSpPr>
            <p:cNvPr id="5" name="TextBox 4"/>
            <p:cNvSpPr txBox="1"/>
            <p:nvPr/>
          </p:nvSpPr>
          <p:spPr>
            <a:xfrm>
              <a:off x="628650" y="4372086"/>
              <a:ext cx="3877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1.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add(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b)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" y="4741418"/>
              <a:ext cx="49552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2.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add(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b,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c)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650" y="5110750"/>
              <a:ext cx="5262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3. double add(double </a:t>
              </a:r>
              <a:r>
                <a:rPr lang="en-GB" sz="2000" b="1" dirty="0">
                  <a:solidFill>
                    <a:srgbClr val="0000FF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, double y)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8650" y="5480082"/>
              <a:ext cx="4801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4. double add(double p,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q)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15039" y="5093901"/>
            <a:ext cx="3877985" cy="1508106"/>
            <a:chOff x="628650" y="4372086"/>
            <a:chExt cx="3877985" cy="1508106"/>
          </a:xfrm>
        </p:grpSpPr>
        <p:sp>
          <p:nvSpPr>
            <p:cNvPr id="10" name="TextBox 9"/>
            <p:cNvSpPr txBox="1"/>
            <p:nvPr/>
          </p:nvSpPr>
          <p:spPr>
            <a:xfrm>
              <a:off x="628650" y="4372086"/>
              <a:ext cx="326243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1. </a:t>
              </a:r>
              <a:r>
                <a:rPr lang="en-GB" sz="2000" b="1" dirty="0" err="1" smtClean="0">
                  <a:solidFill>
                    <a:srgbClr val="00B050"/>
                  </a:solidFill>
                  <a:latin typeface="Courier"/>
                </a:rPr>
                <a:t>cout</a:t>
              </a:r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 &lt;&lt; add(5,10)</a:t>
              </a:r>
              <a:endParaRPr lang="en-US" sz="2000" b="1" dirty="0">
                <a:solidFill>
                  <a:srgbClr val="00B050"/>
                </a:solidFill>
                <a:latin typeface="Courier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8650" y="4741418"/>
              <a:ext cx="37240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2. </a:t>
              </a:r>
              <a:r>
                <a:rPr lang="en-GB" sz="2000" b="1" dirty="0" err="1" smtClean="0">
                  <a:solidFill>
                    <a:srgbClr val="00B050"/>
                  </a:solidFill>
                  <a:latin typeface="Courier"/>
                </a:rPr>
                <a:t>cout</a:t>
              </a:r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 &lt;&lt; add(6,-5,15)</a:t>
              </a:r>
              <a:endParaRPr lang="en-US" sz="2000" b="1" dirty="0">
                <a:solidFill>
                  <a:srgbClr val="00B050"/>
                </a:solidFill>
                <a:latin typeface="Courier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8650" y="5110750"/>
              <a:ext cx="3877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3. </a:t>
              </a:r>
              <a:r>
                <a:rPr lang="en-GB" sz="2000" b="1" dirty="0" err="1" smtClean="0">
                  <a:solidFill>
                    <a:srgbClr val="00B050"/>
                  </a:solidFill>
                  <a:latin typeface="Courier"/>
                </a:rPr>
                <a:t>cout</a:t>
              </a:r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 &lt;&lt; add(12.5,7.5)</a:t>
              </a:r>
              <a:endParaRPr lang="en-US" sz="2000" b="1" dirty="0">
                <a:solidFill>
                  <a:srgbClr val="00B050"/>
                </a:solidFill>
                <a:latin typeface="Courier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28650" y="5480082"/>
              <a:ext cx="38779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4. </a:t>
              </a:r>
              <a:r>
                <a:rPr lang="en-GB" sz="2000" b="1" dirty="0" err="1" smtClean="0">
                  <a:solidFill>
                    <a:srgbClr val="00B050"/>
                  </a:solidFill>
                  <a:latin typeface="Courier"/>
                </a:rPr>
                <a:t>cout</a:t>
              </a:r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 &lt;&lt; add(0.145, </a:t>
              </a:r>
              <a:r>
                <a:rPr lang="en-GB" sz="2000" b="1" dirty="0">
                  <a:solidFill>
                    <a:srgbClr val="00B050"/>
                  </a:solidFill>
                  <a:latin typeface="Courier"/>
                </a:rPr>
                <a:t>2</a:t>
              </a:r>
              <a:r>
                <a:rPr lang="en-GB" sz="2000" b="1" dirty="0" smtClean="0">
                  <a:solidFill>
                    <a:srgbClr val="00B050"/>
                  </a:solidFill>
                  <a:latin typeface="Courier"/>
                </a:rPr>
                <a:t>)</a:t>
              </a:r>
              <a:endParaRPr lang="en-US" sz="2000" b="1" dirty="0">
                <a:solidFill>
                  <a:srgbClr val="00B050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122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match through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exact match is not found</a:t>
            </a:r>
          </a:p>
          <a:p>
            <a:endParaRPr lang="en-GB" dirty="0" smtClean="0"/>
          </a:p>
          <a:p>
            <a:r>
              <a:rPr lang="en-GB" dirty="0" smtClean="0"/>
              <a:t>Compiler uses integral promotion</a:t>
            </a:r>
            <a:r>
              <a:rPr lang="en-US" dirty="0"/>
              <a:t> </a:t>
            </a:r>
            <a:r>
              <a:rPr lang="en-US" dirty="0" smtClean="0"/>
              <a:t>to the actual arguments</a:t>
            </a:r>
          </a:p>
          <a:p>
            <a:endParaRPr lang="en-GB" dirty="0"/>
          </a:p>
          <a:p>
            <a:endParaRPr lang="en-US" dirty="0" smtClean="0"/>
          </a:p>
          <a:p>
            <a:endParaRPr lang="en-GB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" y="3285878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 add(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 a, 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int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 b)</a:t>
            </a:r>
            <a:endParaRPr lang="en-US" sz="2000" b="1" dirty="0">
              <a:solidFill>
                <a:srgbClr val="0000FF"/>
              </a:solidFill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4001294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>
                <a:solidFill>
                  <a:srgbClr val="00B050"/>
                </a:solidFill>
                <a:latin typeface="Courier"/>
              </a:rPr>
              <a:t>c</a:t>
            </a:r>
            <a:r>
              <a:rPr lang="en-GB" sz="2000" b="1" dirty="0" err="1" smtClean="0">
                <a:solidFill>
                  <a:srgbClr val="00B050"/>
                </a:solidFill>
                <a:latin typeface="Courier"/>
              </a:rPr>
              <a:t>out</a:t>
            </a:r>
            <a:r>
              <a:rPr lang="en-GB" sz="2000" b="1" dirty="0" smtClean="0">
                <a:solidFill>
                  <a:srgbClr val="00B050"/>
                </a:solidFill>
                <a:latin typeface="Courier"/>
              </a:rPr>
              <a:t> &lt;&lt; add(10, ‘A’);</a:t>
            </a:r>
            <a:endParaRPr lang="en-US" sz="2000" b="1" dirty="0">
              <a:solidFill>
                <a:srgbClr val="00B050"/>
              </a:solidFill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836854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match through application of standard C++ conversion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36000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 smtClean="0"/>
              <a:t>Compiler attempts built-in conversion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Implicit assignment conversion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Then finds a unique match for the function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If conversion results multiple match – </a:t>
            </a:r>
            <a:r>
              <a:rPr lang="en-GB" b="1" dirty="0" smtClean="0">
                <a:solidFill>
                  <a:srgbClr val="FF0000"/>
                </a:solidFill>
              </a:rPr>
              <a:t>compiler error !!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320570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void 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(char);</a:t>
            </a:r>
          </a:p>
          <a:p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void 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(double);</a:t>
            </a:r>
            <a:endParaRPr lang="en-US" sz="2000" b="1" dirty="0">
              <a:solidFill>
                <a:srgbClr val="0000FF"/>
              </a:solidFill>
              <a:latin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8650" y="51633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>
                <a:solidFill>
                  <a:srgbClr val="00B050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B050"/>
                </a:solidFill>
                <a:latin typeface="Courier"/>
              </a:rPr>
              <a:t>(10);</a:t>
            </a:r>
            <a:endParaRPr lang="en-US" sz="2000" b="1" dirty="0">
              <a:solidFill>
                <a:srgbClr val="00B050"/>
              </a:solidFill>
              <a:latin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8650" y="5698438"/>
            <a:ext cx="3108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</a:rPr>
              <a:t>C++ standard conversion rules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262907" y="4320570"/>
            <a:ext cx="0" cy="195023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788622" y="4320570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void 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(long);</a:t>
            </a:r>
          </a:p>
          <a:p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void </a:t>
            </a:r>
            <a:r>
              <a:rPr lang="en-GB" sz="2000" b="1" dirty="0" err="1" smtClean="0">
                <a:solidFill>
                  <a:srgbClr val="0000FF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00FF"/>
                </a:solidFill>
                <a:latin typeface="Courier"/>
              </a:rPr>
              <a:t>(double);</a:t>
            </a:r>
            <a:endParaRPr lang="en-US" sz="2000" b="1" dirty="0">
              <a:solidFill>
                <a:srgbClr val="0000FF"/>
              </a:solidFill>
              <a:latin typeface="Courier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88622" y="516339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 err="1" smtClean="0">
                <a:solidFill>
                  <a:srgbClr val="00B050"/>
                </a:solidFill>
                <a:latin typeface="Courier"/>
              </a:rPr>
              <a:t>aFunc</a:t>
            </a:r>
            <a:r>
              <a:rPr lang="en-GB" sz="2000" b="1" dirty="0" smtClean="0">
                <a:solidFill>
                  <a:srgbClr val="00B050"/>
                </a:solidFill>
                <a:latin typeface="Courier"/>
              </a:rPr>
              <a:t>(10);</a:t>
            </a:r>
            <a:endParaRPr lang="en-US" sz="2000" b="1" dirty="0">
              <a:solidFill>
                <a:srgbClr val="00B050"/>
              </a:solidFill>
              <a:latin typeface="Courier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788621" y="5697230"/>
            <a:ext cx="39595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Error !! Ambiguous match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332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match through application of a user-defined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all the </a:t>
            </a:r>
            <a:r>
              <a:rPr lang="en-GB" dirty="0" smtClean="0"/>
              <a:t>three methods fails</a:t>
            </a:r>
          </a:p>
          <a:p>
            <a:endParaRPr lang="en-GB" dirty="0" smtClean="0"/>
          </a:p>
          <a:p>
            <a:r>
              <a:rPr lang="en-GB" dirty="0" smtClean="0"/>
              <a:t>Then </a:t>
            </a:r>
            <a:r>
              <a:rPr lang="en-GB" dirty="0"/>
              <a:t>the compiler will try the user-defined conversion in the combinations to find a unique match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This technique is used to handle class 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GRASP principle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9 different attributes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Cohesion and coupling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Polymorphism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One of the more important forms of an overloaded constructor is the </a:t>
            </a:r>
            <a:r>
              <a:rPr lang="en-GB" b="1" i="1" dirty="0">
                <a:solidFill>
                  <a:srgbClr val="C00000"/>
                </a:solidFill>
              </a:rPr>
              <a:t>copy constructor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/>
              <a:t>Defining a copy constructor can help you prevent problems that might occur when </a:t>
            </a:r>
            <a:r>
              <a:rPr lang="en-GB" b="1" dirty="0" smtClean="0">
                <a:solidFill>
                  <a:srgbClr val="0000FF"/>
                </a:solidFill>
              </a:rPr>
              <a:t>one object </a:t>
            </a:r>
            <a:r>
              <a:rPr lang="en-GB" b="1" dirty="0">
                <a:solidFill>
                  <a:srgbClr val="0000FF"/>
                </a:solidFill>
              </a:rPr>
              <a:t>is used to initialize </a:t>
            </a:r>
            <a:r>
              <a:rPr lang="en-GB" b="1" dirty="0" smtClean="0">
                <a:solidFill>
                  <a:srgbClr val="0000FF"/>
                </a:solidFill>
              </a:rPr>
              <a:t>another</a:t>
            </a:r>
            <a:r>
              <a:rPr lang="en-GB" dirty="0" smtClean="0"/>
              <a:t>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When we copy?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Initialize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Pass as argument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Return as parameter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56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</a:t>
            </a:r>
            <a:r>
              <a:rPr lang="en-US" sz="2400" b="1" dirty="0" smtClean="0">
                <a:solidFill>
                  <a:schemeClr val="tx1"/>
                </a:solidFill>
              </a:rPr>
              <a:t>: </a:t>
            </a:r>
            <a:r>
              <a:rPr lang="en-US" sz="2400" b="1" dirty="0" smtClean="0">
                <a:solidFill>
                  <a:srgbClr val="0000FF"/>
                </a:solidFill>
              </a:rPr>
              <a:t>Operator Overloading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955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Polymorphism in C++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Function overloading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Name mangling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Steps of name resolution</a:t>
            </a:r>
          </a:p>
          <a:p>
            <a:pPr>
              <a:lnSpc>
                <a:spcPct val="200000"/>
              </a:lnSpc>
            </a:pPr>
            <a:r>
              <a:rPr lang="en-GB" smtClean="0"/>
              <a:t>Copy Constructor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25788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0485" y="1825625"/>
            <a:ext cx="3886200" cy="4351338"/>
          </a:xfrm>
        </p:spPr>
        <p:txBody>
          <a:bodyPr/>
          <a:lstStyle/>
          <a:p>
            <a:r>
              <a:rPr lang="en-GB" dirty="0" smtClean="0"/>
              <a:t>Refers to </a:t>
            </a:r>
            <a:r>
              <a:rPr lang="en-GB" dirty="0"/>
              <a:t>‘</a:t>
            </a:r>
            <a:r>
              <a:rPr lang="en-GB" b="1" dirty="0">
                <a:solidFill>
                  <a:srgbClr val="0000FF"/>
                </a:solidFill>
              </a:rPr>
              <a:t>one name having many forms</a:t>
            </a:r>
            <a:r>
              <a:rPr lang="en-GB" dirty="0"/>
              <a:t>’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‘</a:t>
            </a:r>
            <a:r>
              <a:rPr lang="en-GB" b="1" dirty="0" smtClean="0">
                <a:solidFill>
                  <a:srgbClr val="C00000"/>
                </a:solidFill>
              </a:rPr>
              <a:t>Different </a:t>
            </a:r>
            <a:r>
              <a:rPr lang="en-GB" b="1" dirty="0">
                <a:solidFill>
                  <a:srgbClr val="C00000"/>
                </a:solidFill>
              </a:rPr>
              <a:t>behaviour of an instance depending upon the situation</a:t>
            </a:r>
            <a:r>
              <a:rPr lang="en-GB" dirty="0"/>
              <a:t>’. 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An </a:t>
            </a:r>
            <a:r>
              <a:rPr lang="en-GB" dirty="0"/>
              <a:t>‘</a:t>
            </a:r>
            <a:r>
              <a:rPr lang="en-GB" b="1" dirty="0">
                <a:solidFill>
                  <a:srgbClr val="C00000"/>
                </a:solidFill>
              </a:rPr>
              <a:t>overloaded function</a:t>
            </a:r>
            <a:r>
              <a:rPr lang="en-GB" dirty="0"/>
              <a:t>’ refers to  a function having (one name and) more than one distinct meanings. </a:t>
            </a:r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/>
          </p:nvPr>
        </p:nvGraphicFramePr>
        <p:xfrm>
          <a:off x="4226685" y="1546431"/>
          <a:ext cx="468549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/>
          <p:cNvSpPr/>
          <p:nvPr/>
        </p:nvSpPr>
        <p:spPr>
          <a:xfrm>
            <a:off x="340485" y="6042027"/>
            <a:ext cx="84742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1" u="sng" dirty="0">
                <a:latin typeface="Palatino-Roman"/>
              </a:rPr>
              <a:t>Not only does it provide support for </a:t>
            </a:r>
            <a:r>
              <a:rPr lang="en-GB" b="1" i="1" u="sng" dirty="0" smtClean="0">
                <a:latin typeface="Palatino-Roman"/>
              </a:rPr>
              <a:t>compile-time polymorphism</a:t>
            </a:r>
            <a:r>
              <a:rPr lang="en-GB" b="1" i="1" u="sng" dirty="0">
                <a:latin typeface="Palatino-Roman"/>
              </a:rPr>
              <a:t>, it also adds flexibility and convenience.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186367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1940BCD-5853-414D-A3CA-81D1BA1F83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graphicEl>
                                              <a:dgm id="{41940BCD-5853-414D-A3CA-81D1BA1F831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55B43D1-0EED-432B-B480-2C6BD283A5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455B43D1-0EED-432B-B480-2C6BD283A5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D21BECD-0A73-4523-B60F-90E83704FD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4D21BECD-0A73-4523-B60F-90E83704FD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C6CFA2C-2F26-4198-8E0B-DF452EC352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graphicEl>
                                              <a:dgm id="{0C6CFA2C-2F26-4198-8E0B-DF452EC352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7AB243F-E25E-4511-8CFB-9FB0F26E20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B7AB243F-E25E-4511-8CFB-9FB0F26E20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CCD2533-4295-41D6-A8A7-9817B4C1AE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4CCD2533-4295-41D6-A8A7-9817B4C1AE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4409FE3-B8FD-40E9-938B-E32BC9C584E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graphicEl>
                                              <a:dgm id="{64409FE3-B8FD-40E9-938B-E32BC9C584E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F81B42F-8D55-49AC-8640-E88AF84703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graphicEl>
                                              <a:dgm id="{3F81B42F-8D55-49AC-8640-E88AF84703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B279169-3B6D-4D17-A73A-D7046787964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graphicEl>
                                              <a:dgm id="{0B279169-3B6D-4D17-A73A-D7046787964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F06AC1A-1258-4566-8296-8BE95C3DFA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graphicEl>
                                              <a:dgm id="{BF06AC1A-1258-4566-8296-8BE95C3DFA7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D9163B-8A85-4880-9FAC-1ABD6A6472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graphicEl>
                                              <a:dgm id="{35D9163B-8A85-4880-9FAC-1ABD6A6472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BB6610-43DE-4205-A651-1379B8E8EA7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graphicEl>
                                              <a:dgm id="{F7BB6610-43DE-4205-A651-1379B8E8EA7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791913-F021-451A-B0A5-B6F3DB4530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graphicEl>
                                              <a:dgm id="{5B791913-F021-451A-B0A5-B6F3DB4530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69E6B7-13F3-4C19-95C4-06B1599862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graphicEl>
                                              <a:dgm id="{2C69E6B7-13F3-4C19-95C4-06B1599862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C919FA5-5ED8-4443-B301-2E00CB4424E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graphicEl>
                                              <a:dgm id="{8C919FA5-5ED8-4443-B301-2E00CB4424E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8B39337-CBF8-4C0C-A810-0DFC83133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graphicEl>
                                              <a:dgm id="{08B39337-CBF8-4C0C-A810-0DFC83133B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58AF3E-E2F9-4D77-BDC8-5DA7BA1C1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graphicEl>
                                              <a:dgm id="{EA58AF3E-E2F9-4D77-BDC8-5DA7BA1C1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5B72D2-749D-49FE-873C-35BB0DF659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graphicEl>
                                              <a:dgm id="{CA5B72D2-749D-49FE-873C-35BB0DF6597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181A93A-07A3-49F9-BAF6-F7C2DF1479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graphicEl>
                                              <a:dgm id="{8181A93A-07A3-49F9-BAF6-F7C2DF1479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8145A61-0F75-4432-9583-258E644076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graphicEl>
                                              <a:dgm id="{18145A61-0F75-4432-9583-258E644076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07B205E-2171-4C9E-A109-12C358EF48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graphicEl>
                                              <a:dgm id="{407B205E-2171-4C9E-A109-12C358EF48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B432C47-6E2C-48D7-94F9-E8DF5A74AD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graphicEl>
                                              <a:dgm id="{DB432C47-6E2C-48D7-94F9-E8DF5A74ADD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D842AA8-8379-4D60-917C-9B6AD46A13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graphicEl>
                                              <a:dgm id="{2D842AA8-8379-4D60-917C-9B6AD46A13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Graphic spid="4" grpId="0">
        <p:bldSub>
          <a:bldDgm bld="lvlAtOnce"/>
        </p:bldSub>
      </p:bldGraphic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overloading</a:t>
            </a:r>
            <a:endParaRPr lang="en-US" dirty="0"/>
          </a:p>
        </p:txBody>
      </p:sp>
      <p:sp>
        <p:nvSpPr>
          <p:cNvPr id="7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33318"/>
            <a:ext cx="7886700" cy="4351338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</a:pPr>
            <a:r>
              <a:rPr lang="en-US" altLang="en-US" sz="2400" dirty="0" smtClean="0"/>
              <a:t>A </a:t>
            </a:r>
            <a:r>
              <a:rPr lang="en-US" altLang="en-US" sz="2400" b="1" i="1" dirty="0" smtClean="0"/>
              <a:t>function</a:t>
            </a:r>
            <a:r>
              <a:rPr lang="en-US" altLang="en-US" sz="2400" dirty="0" smtClean="0"/>
              <a:t> name having several definitions that are differentiable by the </a:t>
            </a:r>
            <a:r>
              <a:rPr lang="en-US" altLang="en-US" sz="2400" b="1" dirty="0" smtClean="0">
                <a:solidFill>
                  <a:srgbClr val="0000FF"/>
                </a:solidFill>
              </a:rPr>
              <a:t>number</a:t>
            </a:r>
            <a:r>
              <a:rPr lang="en-US" altLang="en-US" sz="2400" dirty="0" smtClean="0">
                <a:solidFill>
                  <a:srgbClr val="0000FF"/>
                </a:solidFill>
              </a:rPr>
              <a:t> </a:t>
            </a:r>
            <a:r>
              <a:rPr lang="en-US" altLang="en-US" sz="2400" dirty="0" smtClean="0"/>
              <a:t>or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types of their arguments.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			OR</a:t>
            </a:r>
          </a:p>
          <a:p>
            <a:pPr eaLnBrk="1" hangingPunct="1">
              <a:buFontTx/>
              <a:buNone/>
            </a:pPr>
            <a:r>
              <a:rPr lang="en-US" altLang="en-US" sz="2400" b="1" dirty="0" smtClean="0"/>
              <a:t>Function Overloading </a:t>
            </a:r>
            <a:r>
              <a:rPr lang="en-US" altLang="en-US" sz="2400" dirty="0" smtClean="0"/>
              <a:t>not only implements polymorphism but also reduces number of comparisons in a program and thereby makes the program run faster.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For example;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</a:t>
            </a:r>
            <a:r>
              <a:rPr lang="en-US" altLang="en-US" sz="2400" i="1" dirty="0" smtClean="0"/>
              <a:t>float </a:t>
            </a:r>
            <a:r>
              <a:rPr lang="en-US" altLang="en-US" sz="2400" dirty="0" smtClean="0"/>
              <a:t>add (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a, </a:t>
            </a:r>
            <a:r>
              <a:rPr lang="en-US" altLang="en-US" sz="2400" dirty="0" err="1" smtClean="0"/>
              <a:t>int</a:t>
            </a:r>
            <a:r>
              <a:rPr lang="en-US" altLang="en-US" sz="2400" dirty="0" smtClean="0"/>
              <a:t> b);</a:t>
            </a:r>
          </a:p>
          <a:p>
            <a:pPr eaLnBrk="1" hangingPunct="1">
              <a:buFontTx/>
              <a:buNone/>
            </a:pPr>
            <a:r>
              <a:rPr lang="en-US" altLang="en-US" sz="2400" dirty="0" smtClean="0"/>
              <a:t>		</a:t>
            </a:r>
            <a:r>
              <a:rPr lang="en-US" altLang="en-US" sz="2400" i="1" dirty="0" smtClean="0"/>
              <a:t>float </a:t>
            </a:r>
            <a:r>
              <a:rPr lang="en-US" altLang="en-US" sz="2400" dirty="0" smtClean="0"/>
              <a:t>add (float x, float y);</a:t>
            </a:r>
          </a:p>
          <a:p>
            <a:pPr eaLnBrk="1" hangingPunct="1">
              <a:buFontTx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44741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Function signature/ Extended 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42731"/>
            <a:ext cx="7886700" cy="33800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2000" dirty="0"/>
              <a:t>The key to function overloading is a function’s </a:t>
            </a:r>
            <a:r>
              <a:rPr lang="en-GB" sz="2000" b="1" dirty="0">
                <a:solidFill>
                  <a:srgbClr val="C00000"/>
                </a:solidFill>
              </a:rPr>
              <a:t>argument </a:t>
            </a:r>
            <a:r>
              <a:rPr lang="en-GB" sz="2000" b="1" dirty="0" smtClean="0">
                <a:solidFill>
                  <a:srgbClr val="C00000"/>
                </a:solidFill>
              </a:rPr>
              <a:t>list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 This is </a:t>
            </a:r>
            <a:r>
              <a:rPr lang="en-GB" sz="2000" dirty="0"/>
              <a:t>also known as the function </a:t>
            </a:r>
            <a:r>
              <a:rPr lang="en-GB" sz="2000" b="1" dirty="0" smtClean="0">
                <a:solidFill>
                  <a:srgbClr val="0000FF"/>
                </a:solidFill>
              </a:rPr>
              <a:t>signature/ extended name</a:t>
            </a:r>
            <a:r>
              <a:rPr lang="en-GB" sz="20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en-GB" sz="2000" dirty="0" smtClean="0"/>
              <a:t>It </a:t>
            </a:r>
            <a:r>
              <a:rPr lang="en-GB" sz="2000" dirty="0"/>
              <a:t>is the </a:t>
            </a:r>
            <a:r>
              <a:rPr lang="en-GB" sz="2000" b="1" dirty="0">
                <a:solidFill>
                  <a:srgbClr val="0000FF"/>
                </a:solidFill>
              </a:rPr>
              <a:t>signature</a:t>
            </a:r>
            <a:r>
              <a:rPr lang="en-GB" sz="2000" dirty="0"/>
              <a:t>, </a:t>
            </a:r>
            <a:r>
              <a:rPr lang="en-GB" sz="2000" b="1" dirty="0">
                <a:solidFill>
                  <a:srgbClr val="C00000"/>
                </a:solidFill>
              </a:rPr>
              <a:t>not the function type </a:t>
            </a:r>
            <a:r>
              <a:rPr lang="en-GB" sz="2000" dirty="0"/>
              <a:t>that enables function overloading</a:t>
            </a:r>
            <a:r>
              <a:rPr lang="en-GB" sz="20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sz="2000" dirty="0"/>
              <a:t>T</a:t>
            </a:r>
            <a:r>
              <a:rPr lang="en-GB" sz="2000" dirty="0" smtClean="0"/>
              <a:t>wo </a:t>
            </a:r>
            <a:r>
              <a:rPr lang="en-GB" sz="2000" dirty="0"/>
              <a:t>functions </a:t>
            </a:r>
            <a:r>
              <a:rPr lang="en-GB" sz="2000" dirty="0" smtClean="0"/>
              <a:t>with same </a:t>
            </a:r>
            <a:r>
              <a:rPr lang="en-GB" sz="2000" dirty="0"/>
              <a:t>number and types of arguments in the same </a:t>
            </a:r>
            <a:r>
              <a:rPr lang="en-GB" sz="2000" dirty="0" smtClean="0"/>
              <a:t>order are </a:t>
            </a:r>
            <a:r>
              <a:rPr lang="en-GB" sz="2000" dirty="0"/>
              <a:t>said to have the same signature</a:t>
            </a:r>
            <a:r>
              <a:rPr lang="en-GB" sz="2000" dirty="0" smtClean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4080" y="486821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</a:rPr>
              <a:t>int</a:t>
            </a:r>
            <a:r>
              <a:rPr lang="en-US" sz="2400" b="1" dirty="0">
                <a:latin typeface="Courier"/>
              </a:rPr>
              <a:t> </a:t>
            </a:r>
            <a:r>
              <a:rPr lang="en-US" sz="2400" b="1" dirty="0" err="1">
                <a:latin typeface="Courier"/>
              </a:rPr>
              <a:t>myfunc</a:t>
            </a:r>
            <a:r>
              <a:rPr lang="en-US" sz="2400" b="1" dirty="0">
                <a:latin typeface="Courier"/>
              </a:rPr>
              <a:t>(</a:t>
            </a:r>
            <a:r>
              <a:rPr lang="en-US" sz="2400" b="1" dirty="0" err="1">
                <a:latin typeface="Courier"/>
              </a:rPr>
              <a:t>int</a:t>
            </a:r>
            <a:r>
              <a:rPr lang="en-US" sz="2400" b="1" dirty="0">
                <a:latin typeface="Courier"/>
              </a:rPr>
              <a:t> </a:t>
            </a:r>
            <a:r>
              <a:rPr lang="en-US" sz="2400" b="1" dirty="0" err="1">
                <a:latin typeface="Courier"/>
              </a:rPr>
              <a:t>i</a:t>
            </a:r>
            <a:r>
              <a:rPr lang="en-US" sz="2400" b="1" dirty="0">
                <a:latin typeface="Courier"/>
              </a:rPr>
              <a:t>)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2083177" y="5484427"/>
            <a:ext cx="497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"/>
              </a:rPr>
              <a:t>int</a:t>
            </a:r>
            <a:r>
              <a:rPr lang="en-US" sz="2400" b="1" dirty="0">
                <a:latin typeface="Courier"/>
              </a:rPr>
              <a:t> </a:t>
            </a:r>
            <a:r>
              <a:rPr lang="en-US" sz="2400" b="1" dirty="0" err="1">
                <a:latin typeface="Courier"/>
              </a:rPr>
              <a:t>myfunc</a:t>
            </a:r>
            <a:r>
              <a:rPr lang="en-US" sz="2400" b="1" dirty="0">
                <a:latin typeface="Courier"/>
              </a:rPr>
              <a:t>(</a:t>
            </a:r>
            <a:r>
              <a:rPr lang="en-US" sz="2400" b="1" dirty="0" err="1">
                <a:latin typeface="Courier"/>
              </a:rPr>
              <a:t>int</a:t>
            </a:r>
            <a:r>
              <a:rPr lang="en-US" sz="2400" b="1" dirty="0">
                <a:latin typeface="Courier"/>
              </a:rPr>
              <a:t> i</a:t>
            </a:r>
            <a:r>
              <a:rPr lang="en-US" sz="2400" b="1" dirty="0" smtClean="0">
                <a:latin typeface="Courier"/>
              </a:rPr>
              <a:t>, float j)</a:t>
            </a:r>
            <a:endParaRPr lang="en-US" sz="2400" b="1" dirty="0"/>
          </a:p>
        </p:txBody>
      </p:sp>
      <p:sp>
        <p:nvSpPr>
          <p:cNvPr id="6" name="Rectangle 5"/>
          <p:cNvSpPr/>
          <p:nvPr/>
        </p:nvSpPr>
        <p:spPr>
          <a:xfrm>
            <a:off x="1991003" y="6069533"/>
            <a:ext cx="5161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"/>
              </a:rPr>
              <a:t>v</a:t>
            </a:r>
            <a:r>
              <a:rPr lang="en-US" sz="2400" b="1" dirty="0" smtClean="0">
                <a:latin typeface="Courier"/>
              </a:rPr>
              <a:t>oid </a:t>
            </a:r>
            <a:r>
              <a:rPr lang="en-US" sz="2400" b="1" dirty="0" err="1" smtClean="0">
                <a:latin typeface="Courier"/>
              </a:rPr>
              <a:t>myfunc</a:t>
            </a:r>
            <a:r>
              <a:rPr lang="en-US" sz="2400" b="1" dirty="0" smtClean="0">
                <a:latin typeface="Courier"/>
              </a:rPr>
              <a:t>(</a:t>
            </a:r>
            <a:r>
              <a:rPr lang="en-US" sz="2400" b="1" dirty="0" err="1" smtClean="0">
                <a:latin typeface="Courier"/>
              </a:rPr>
              <a:t>int</a:t>
            </a:r>
            <a:r>
              <a:rPr lang="en-US" sz="2400" b="1" dirty="0" smtClean="0">
                <a:latin typeface="Courier"/>
              </a:rPr>
              <a:t> x, float y)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374323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Overloading </a:t>
            </a:r>
            <a:r>
              <a:rPr lang="en-GB" dirty="0" smtClean="0">
                <a:sym typeface="Wingdings" panose="05000000000000000000" pitchFamily="2" charset="2"/>
              </a:rPr>
              <a:t> Different signature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269857"/>
          </a:xfrm>
        </p:spPr>
        <p:txBody>
          <a:bodyPr>
            <a:normAutofit/>
          </a:bodyPr>
          <a:lstStyle/>
          <a:p>
            <a:r>
              <a:rPr lang="en-GB" sz="2000" dirty="0"/>
              <a:t>To overload a function </a:t>
            </a:r>
            <a:r>
              <a:rPr lang="en-GB" sz="2000" dirty="0" smtClean="0"/>
              <a:t>name</a:t>
            </a:r>
          </a:p>
          <a:p>
            <a:pPr lvl="1"/>
            <a:r>
              <a:rPr lang="en-GB" sz="2000" dirty="0" smtClean="0"/>
              <a:t>Declared and defined with </a:t>
            </a:r>
            <a:r>
              <a:rPr lang="en-GB" sz="2000" dirty="0"/>
              <a:t>the </a:t>
            </a:r>
            <a:r>
              <a:rPr lang="en-GB" sz="2000" b="1" dirty="0">
                <a:solidFill>
                  <a:srgbClr val="0000FF"/>
                </a:solidFill>
              </a:rPr>
              <a:t>same name </a:t>
            </a:r>
            <a:endParaRPr lang="en-GB" sz="2000" b="1" dirty="0" smtClean="0">
              <a:solidFill>
                <a:srgbClr val="0000FF"/>
              </a:solidFill>
            </a:endParaRPr>
          </a:p>
          <a:p>
            <a:pPr lvl="1"/>
            <a:r>
              <a:rPr lang="en-GB" sz="2000" dirty="0" smtClean="0"/>
              <a:t>Characterized by </a:t>
            </a:r>
            <a:r>
              <a:rPr lang="en-GB" sz="2000" b="1" dirty="0" smtClean="0">
                <a:solidFill>
                  <a:srgbClr val="C00000"/>
                </a:solidFill>
              </a:rPr>
              <a:t>different signatures</a:t>
            </a:r>
            <a:r>
              <a:rPr lang="en-GB" sz="2000" dirty="0" smtClean="0"/>
              <a:t>. </a:t>
            </a:r>
          </a:p>
          <a:p>
            <a:endParaRPr lang="en-GB" sz="2000" dirty="0"/>
          </a:p>
          <a:p>
            <a:r>
              <a:rPr lang="en-GB" sz="2000" dirty="0" smtClean="0"/>
              <a:t>For </a:t>
            </a:r>
            <a:r>
              <a:rPr lang="en-GB" sz="2000" dirty="0"/>
              <a:t>instance, following code fragment overloads a function name </a:t>
            </a:r>
            <a:r>
              <a:rPr lang="en-GB" sz="2000" dirty="0" smtClean="0"/>
              <a:t>add( </a:t>
            </a:r>
            <a:r>
              <a:rPr lang="en-GB" sz="2000" dirty="0"/>
              <a:t>).</a:t>
            </a:r>
          </a:p>
          <a:p>
            <a:endParaRPr lang="en-US" sz="2000" dirty="0"/>
          </a:p>
        </p:txBody>
      </p:sp>
      <p:grpSp>
        <p:nvGrpSpPr>
          <p:cNvPr id="8" name="Group 7"/>
          <p:cNvGrpSpPr/>
          <p:nvPr/>
        </p:nvGrpSpPr>
        <p:grpSpPr>
          <a:xfrm>
            <a:off x="628650" y="4372086"/>
            <a:ext cx="4801314" cy="1508106"/>
            <a:chOff x="628650" y="4372086"/>
            <a:chExt cx="4801314" cy="1508106"/>
          </a:xfrm>
        </p:grpSpPr>
        <p:sp>
          <p:nvSpPr>
            <p:cNvPr id="4" name="TextBox 3"/>
            <p:cNvSpPr txBox="1"/>
            <p:nvPr/>
          </p:nvSpPr>
          <p:spPr>
            <a:xfrm>
              <a:off x="628650" y="4372086"/>
              <a:ext cx="34163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add(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b)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650" y="4741418"/>
              <a:ext cx="44935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add(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a,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b,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c)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8650" y="5110750"/>
              <a:ext cx="48013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double add(double </a:t>
              </a:r>
              <a:r>
                <a:rPr lang="en-GB" sz="2000" b="1" dirty="0">
                  <a:solidFill>
                    <a:srgbClr val="0000FF"/>
                  </a:solidFill>
                  <a:latin typeface="Courier"/>
                </a:rPr>
                <a:t>x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, double y)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8650" y="5480082"/>
              <a:ext cx="4339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double add(double p, </a:t>
              </a:r>
              <a:r>
                <a:rPr lang="en-GB" sz="2000" b="1" dirty="0" err="1" smtClean="0">
                  <a:solidFill>
                    <a:srgbClr val="0000FF"/>
                  </a:solidFill>
                  <a:latin typeface="Courier"/>
                </a:rPr>
                <a:t>int</a:t>
              </a:r>
              <a:r>
                <a:rPr lang="en-GB" sz="2000" b="1" dirty="0" smtClean="0">
                  <a:solidFill>
                    <a:srgbClr val="0000FF"/>
                  </a:solidFill>
                  <a:latin typeface="Courier"/>
                </a:rPr>
                <a:t> q)</a:t>
              </a:r>
              <a:endParaRPr lang="en-US" sz="2000" b="1" dirty="0">
                <a:solidFill>
                  <a:srgbClr val="0000FF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29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Task of a compiler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S</a:t>
            </a:r>
            <a:r>
              <a:rPr lang="en-GB" b="1" i="1" dirty="0" smtClean="0"/>
              <a:t>ignatures</a:t>
            </a:r>
            <a:r>
              <a:rPr lang="en-GB" dirty="0" smtClean="0"/>
              <a:t> of two functions are </a:t>
            </a:r>
            <a:r>
              <a:rPr lang="en-GB" b="1" i="1" dirty="0" smtClean="0"/>
              <a:t>identical</a:t>
            </a:r>
            <a:r>
              <a:rPr lang="en-GB" dirty="0" smtClean="0"/>
              <a:t>, and the </a:t>
            </a:r>
            <a:r>
              <a:rPr lang="en-GB" b="1" i="1" dirty="0" smtClean="0"/>
              <a:t>return types </a:t>
            </a:r>
            <a:r>
              <a:rPr lang="en-GB" dirty="0" smtClean="0"/>
              <a:t>are </a:t>
            </a:r>
            <a:r>
              <a:rPr lang="en-GB" b="1" i="1" dirty="0" smtClean="0"/>
              <a:t>same,</a:t>
            </a:r>
            <a:r>
              <a:rPr lang="en-GB" dirty="0" smtClean="0"/>
              <a:t> then </a:t>
            </a:r>
            <a:r>
              <a:rPr lang="en-GB" dirty="0"/>
              <a:t>the second is treated as a </a:t>
            </a:r>
            <a:r>
              <a:rPr lang="en-GB" b="1" dirty="0">
                <a:solidFill>
                  <a:srgbClr val="0000FF"/>
                </a:solidFill>
              </a:rPr>
              <a:t>re-declaration</a:t>
            </a:r>
            <a:r>
              <a:rPr lang="en-GB" dirty="0"/>
              <a:t> of the first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i="1" dirty="0"/>
              <a:t>S</a:t>
            </a:r>
            <a:r>
              <a:rPr lang="en-GB" b="1" i="1" dirty="0" smtClean="0"/>
              <a:t>ignatures</a:t>
            </a:r>
            <a:r>
              <a:rPr lang="en-GB" dirty="0" smtClean="0"/>
              <a:t> </a:t>
            </a:r>
            <a:r>
              <a:rPr lang="en-GB" dirty="0"/>
              <a:t>of two functions </a:t>
            </a:r>
            <a:r>
              <a:rPr lang="en-GB" dirty="0" smtClean="0"/>
              <a:t>are </a:t>
            </a:r>
            <a:r>
              <a:rPr lang="en-GB" b="1" i="1" dirty="0" smtClean="0"/>
              <a:t>identical</a:t>
            </a:r>
            <a:r>
              <a:rPr lang="en-GB" dirty="0" smtClean="0"/>
              <a:t>, however the </a:t>
            </a:r>
            <a:r>
              <a:rPr lang="en-GB" b="1" i="1" dirty="0" smtClean="0">
                <a:solidFill>
                  <a:srgbClr val="0070C0"/>
                </a:solidFill>
              </a:rPr>
              <a:t>return type </a:t>
            </a:r>
            <a:r>
              <a:rPr lang="en-GB" b="1" i="1" dirty="0">
                <a:solidFill>
                  <a:srgbClr val="0070C0"/>
                </a:solidFill>
              </a:rPr>
              <a:t>differ</a:t>
            </a:r>
            <a:r>
              <a:rPr lang="en-GB" dirty="0"/>
              <a:t>, the second </a:t>
            </a:r>
            <a:r>
              <a:rPr lang="en-GB" dirty="0" smtClean="0"/>
              <a:t>is an </a:t>
            </a:r>
            <a:r>
              <a:rPr lang="en-GB" b="1" dirty="0">
                <a:solidFill>
                  <a:srgbClr val="C00000"/>
                </a:solidFill>
              </a:rPr>
              <a:t>erroneous re-declaration </a:t>
            </a:r>
          </a:p>
          <a:p>
            <a:endParaRPr lang="en-GB" dirty="0" smtClean="0"/>
          </a:p>
          <a:p>
            <a:r>
              <a:rPr lang="en-GB" b="1" i="1" dirty="0"/>
              <a:t>S</a:t>
            </a:r>
            <a:r>
              <a:rPr lang="en-GB" b="1" i="1" dirty="0" smtClean="0"/>
              <a:t>ignature</a:t>
            </a:r>
            <a:r>
              <a:rPr lang="en-GB" dirty="0" smtClean="0"/>
              <a:t> </a:t>
            </a:r>
            <a:r>
              <a:rPr lang="en-GB" dirty="0"/>
              <a:t>of the two functions </a:t>
            </a:r>
            <a:r>
              <a:rPr lang="en-GB" b="1" dirty="0">
                <a:solidFill>
                  <a:srgbClr val="C00000"/>
                </a:solidFill>
              </a:rPr>
              <a:t>differ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in either the number or type of their arguments, the </a:t>
            </a:r>
            <a:r>
              <a:rPr lang="en-GB" b="1" dirty="0">
                <a:solidFill>
                  <a:srgbClr val="C00000"/>
                </a:solidFill>
              </a:rPr>
              <a:t>two functions are </a:t>
            </a:r>
            <a:r>
              <a:rPr lang="en-GB" dirty="0"/>
              <a:t>considered to be </a:t>
            </a:r>
            <a:r>
              <a:rPr lang="en-GB" b="1" dirty="0">
                <a:solidFill>
                  <a:srgbClr val="0000FF"/>
                </a:solidFill>
              </a:rPr>
              <a:t>overloaded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75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compiler model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5571961"/>
              </p:ext>
            </p:extLst>
          </p:nvPr>
        </p:nvGraphicFramePr>
        <p:xfrm>
          <a:off x="628649" y="1825625"/>
          <a:ext cx="83865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7048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972</Words>
  <Application>Microsoft Office PowerPoint</Application>
  <PresentationFormat>On-screen Show (4:3)</PresentationFormat>
  <Paragraphs>172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Courier</vt:lpstr>
      <vt:lpstr>Palatino-Roman</vt:lpstr>
      <vt:lpstr>Trebuchet MS</vt:lpstr>
      <vt:lpstr>Wingdings</vt:lpstr>
      <vt:lpstr>Office Theme</vt:lpstr>
      <vt:lpstr>CS212: Object Oriented Analysis and Design</vt:lpstr>
      <vt:lpstr>Recap of Lecture 8</vt:lpstr>
      <vt:lpstr>Outline of Lecture 9</vt:lpstr>
      <vt:lpstr>Polymorphism</vt:lpstr>
      <vt:lpstr>Function overloading</vt:lpstr>
      <vt:lpstr>Function signature/ Extended name</vt:lpstr>
      <vt:lpstr>Overloading  Different signature</vt:lpstr>
      <vt:lpstr>Task of a compiler</vt:lpstr>
      <vt:lpstr>C++ compiler model</vt:lpstr>
      <vt:lpstr>Name Mangling/ Name Decoration</vt:lpstr>
      <vt:lpstr>Name mangling in C++</vt:lpstr>
      <vt:lpstr>Mangled name for g++ compiler</vt:lpstr>
      <vt:lpstr>Restrictions</vt:lpstr>
      <vt:lpstr>Steps involved in finding match</vt:lpstr>
      <vt:lpstr>Function selection flow-chart</vt:lpstr>
      <vt:lpstr>Search for an Exact Match</vt:lpstr>
      <vt:lpstr>A match through promotion</vt:lpstr>
      <vt:lpstr>A match through application of standard C++ conversion rules</vt:lpstr>
      <vt:lpstr>A match through application of a user-defined conversion</vt:lpstr>
      <vt:lpstr>Copy Constructors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22</cp:revision>
  <dcterms:created xsi:type="dcterms:W3CDTF">2015-07-15T04:13:21Z</dcterms:created>
  <dcterms:modified xsi:type="dcterms:W3CDTF">2015-08-20T14:11:40Z</dcterms:modified>
</cp:coreProperties>
</file>