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69" r:id="rId3"/>
    <p:sldId id="270" r:id="rId4"/>
    <p:sldId id="257" r:id="rId5"/>
    <p:sldId id="258" r:id="rId6"/>
    <p:sldId id="259" r:id="rId7"/>
    <p:sldId id="265" r:id="rId8"/>
    <p:sldId id="266" r:id="rId9"/>
    <p:sldId id="263" r:id="rId10"/>
    <p:sldId id="267" r:id="rId11"/>
    <p:sldId id="268" r:id="rId12"/>
    <p:sldId id="271" r:id="rId13"/>
    <p:sldId id="272" r:id="rId14"/>
    <p:sldId id="274" r:id="rId15"/>
    <p:sldId id="275" r:id="rId16"/>
    <p:sldId id="276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21.wmf"/><Relationship Id="rId18" Type="http://schemas.openxmlformats.org/officeDocument/2006/relationships/image" Target="../media/image2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12" Type="http://schemas.openxmlformats.org/officeDocument/2006/relationships/image" Target="../media/image20.wmf"/><Relationship Id="rId17" Type="http://schemas.openxmlformats.org/officeDocument/2006/relationships/image" Target="../media/image25.wmf"/><Relationship Id="rId2" Type="http://schemas.openxmlformats.org/officeDocument/2006/relationships/image" Target="../media/image10.wmf"/><Relationship Id="rId16" Type="http://schemas.openxmlformats.org/officeDocument/2006/relationships/image" Target="../media/image24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5" Type="http://schemas.openxmlformats.org/officeDocument/2006/relationships/image" Target="../media/image2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Relationship Id="rId1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6116" y="1419957"/>
            <a:ext cx="8451763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389267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12: Separable Transforms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7539" y="646605"/>
                <a:ext cx="5455083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−1,0)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=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" y="646605"/>
                <a:ext cx="5455083" cy="1341329"/>
              </a:xfrm>
              <a:prstGeom prst="rect">
                <a:avLst/>
              </a:prstGeom>
              <a:blipFill rotWithShape="0">
                <a:blip r:embed="rId2"/>
                <a:stretch>
                  <a:fillRect r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66371" y="2038660"/>
                <a:ext cx="5597558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−1,0)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1" y="2038660"/>
                <a:ext cx="5597558" cy="134132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66371" y="3611020"/>
                <a:ext cx="5494068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−1,0)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1" y="3611020"/>
                <a:ext cx="5494068" cy="13413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6301" y="5183380"/>
                <a:ext cx="5381152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−1,0)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01" y="5183380"/>
                <a:ext cx="5381152" cy="13413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305318" y="1130525"/>
            <a:ext cx="819762" cy="3734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80578" y="2305361"/>
            <a:ext cx="24398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Computational complexity</a:t>
            </a:r>
          </a:p>
          <a:p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O(N</a:t>
            </a:r>
            <a:r>
              <a:rPr lang="en-US" sz="2400" b="1" baseline="30000" dirty="0">
                <a:solidFill>
                  <a:srgbClr val="0000FF"/>
                </a:solidFill>
              </a:rPr>
              <a:t>3</a:t>
            </a:r>
            <a:r>
              <a:rPr lang="en-US" sz="2400" b="1" dirty="0" smtClean="0">
                <a:solidFill>
                  <a:srgbClr val="0000FF"/>
                </a:solidFill>
              </a:rPr>
              <a:t>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35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92051" y="1880315"/>
                <a:ext cx="2588465" cy="866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51" y="1880315"/>
                <a:ext cx="2588465" cy="8666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130086" y="1955816"/>
                <a:ext cx="1839350" cy="715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086" y="1955816"/>
                <a:ext cx="1839350" cy="7156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12019" y="3090291"/>
                <a:ext cx="169123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019" y="3090291"/>
                <a:ext cx="169123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75186" y="3864507"/>
                <a:ext cx="5522346" cy="866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186" y="3864507"/>
                <a:ext cx="5522346" cy="8666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72428" y="5371035"/>
                <a:ext cx="3817712" cy="950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+√3 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428" y="5371035"/>
                <a:ext cx="3817712" cy="9504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743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transforms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54288" y="1945255"/>
                <a:ext cx="3817712" cy="950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+√3 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88" y="1945255"/>
                <a:ext cx="3817712" cy="9504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913291" y="1945254"/>
                <a:ext cx="2982480" cy="8666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√3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91" y="1945254"/>
                <a:ext cx="2982480" cy="86664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9073" y="4641667"/>
                <a:ext cx="5925853" cy="12498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073" y="4641667"/>
                <a:ext cx="5925853" cy="12498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835181"/>
              </p:ext>
            </p:extLst>
          </p:nvPr>
        </p:nvGraphicFramePr>
        <p:xfrm>
          <a:off x="805293" y="3262441"/>
          <a:ext cx="72040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6" imgW="3352680" imgH="431640" progId="Equation.3">
                  <p:embed/>
                </p:oleObj>
              </mc:Choice>
              <mc:Fallback>
                <p:oleObj name="Equation" r:id="rId6" imgW="3352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293" y="3262441"/>
                        <a:ext cx="7204075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2323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Kronecker</a:t>
            </a:r>
            <a:r>
              <a:rPr lang="en-US" dirty="0" smtClean="0"/>
              <a:t>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45460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/>
                  <a:t>Kronecker Product</a:t>
                </a:r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𝓎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𝒜𝓍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454604"/>
              </a:xfrm>
              <a:blipFill rotWithShape="0">
                <a:blip r:embed="rId2"/>
                <a:stretch>
                  <a:fillRect l="-1005" t="-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036457" y="3230499"/>
            <a:ext cx="3629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C00000"/>
                </a:solidFill>
              </a:rPr>
              <a:t>Arbitrary 1-D transformation</a:t>
            </a:r>
            <a:endParaRPr lang="en-US" sz="2000" b="1" i="1" dirty="0">
              <a:solidFill>
                <a:srgbClr val="C00000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28650" y="3876385"/>
            <a:ext cx="7886700" cy="2529632"/>
            <a:chOff x="628650" y="3876385"/>
            <a:chExt cx="7886700" cy="2529632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3876385"/>
              <a:ext cx="33874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This will be separable if</a:t>
              </a:r>
              <a:endParaRPr lang="en-US" sz="2400" i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3341054" y="4450708"/>
                  <a:ext cx="2461892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𝒜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1054" y="4450708"/>
                  <a:ext cx="2461892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3207657" y="5332362"/>
                  <a:ext cx="530769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</m:oMath>
                  </a14:m>
                  <a:r>
                    <a:rPr lang="en-US" sz="2800" dirty="0" smtClean="0"/>
                    <a:t>= </a:t>
                  </a:r>
                  <a:r>
                    <a:rPr lang="en-US" sz="2800" dirty="0" err="1" smtClean="0"/>
                    <a:t>Kronecker</a:t>
                  </a:r>
                  <a:r>
                    <a:rPr lang="en-US" sz="2800" dirty="0" smtClean="0"/>
                    <a:t> Product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7657" y="5332362"/>
                  <a:ext cx="5307693" cy="5232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2003829" y="6005907"/>
              <a:ext cx="513634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It is a generalization of the outer product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559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Kronecker</a:t>
            </a:r>
            <a:r>
              <a:rPr lang="en-US" dirty="0" smtClean="0"/>
              <a:t>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9426" y="2892723"/>
                <a:ext cx="7085145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26" y="2892723"/>
                <a:ext cx="7085145" cy="1657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3793" y="1708777"/>
                <a:ext cx="8210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matrices then </a:t>
                </a:r>
                <a:r>
                  <a:rPr lang="en-US" sz="2400" dirty="0" err="1" smtClean="0"/>
                  <a:t>Kronecker</a:t>
                </a:r>
                <a:r>
                  <a:rPr lang="en-US" sz="2400" dirty="0" smtClean="0"/>
                  <a:t> product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is defined as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3" y="1708777"/>
                <a:ext cx="821055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88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71075" y="4903177"/>
                <a:ext cx="5801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block matrix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75" y="4903177"/>
                <a:ext cx="58018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86" t="-22951" r="-105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20321" y="5625458"/>
                <a:ext cx="3717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21" y="5625458"/>
                <a:ext cx="371749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5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8650" y="6209239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Computational complexity??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1601" y="6209238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Fast image transforms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59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Images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965630" y="1690689"/>
                <a:ext cx="3212739" cy="3819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 smtClean="0"/>
                  <a:t> column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5630" y="1690689"/>
                <a:ext cx="3212739" cy="381964"/>
              </a:xfrm>
              <a:prstGeom prst="rect">
                <a:avLst/>
              </a:prstGeom>
              <a:blipFill rotWithShape="0">
                <a:blip r:embed="rId2"/>
                <a:stretch>
                  <a:fillRect t="-20635" b="-4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621272" y="2824661"/>
                <a:ext cx="2529731" cy="573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72" y="2824661"/>
                <a:ext cx="2529731" cy="573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8650" y="2211864"/>
            <a:ext cx="2234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Outer product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649" y="3692747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Inner product</a:t>
            </a:r>
            <a:endParaRPr lang="en-US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57739" y="4156181"/>
                <a:ext cx="4428520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39" y="4156181"/>
                <a:ext cx="4428520" cy="10388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5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Images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0" y="-1333500"/>
            <a:ext cx="8763000" cy="819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048000" y="8382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=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733800" y="2590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=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828800"/>
            <a:ext cx="2971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648200" y="2590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019800" y="2590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7543800" y="25908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85800" y="3657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286000" y="3657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3733800" y="3657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181600" y="3657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6553200" y="3657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19" name="Text Box 18"/>
          <p:cNvSpPr txBox="1">
            <a:spLocks noChangeArrowheads="1"/>
          </p:cNvSpPr>
          <p:nvPr/>
        </p:nvSpPr>
        <p:spPr bwMode="auto">
          <a:xfrm>
            <a:off x="7924800" y="36576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762000" y="5105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286000" y="5105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733800" y="5105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257800" y="5105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477000" y="5105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7391400" y="5105400"/>
            <a:ext cx="35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+</a:t>
            </a:r>
          </a:p>
        </p:txBody>
      </p:sp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803400"/>
            <a:ext cx="28956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822450"/>
            <a:ext cx="2790825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29718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95600"/>
            <a:ext cx="3124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971800"/>
            <a:ext cx="2743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95600"/>
            <a:ext cx="2895600" cy="193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9400"/>
            <a:ext cx="3124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819400"/>
            <a:ext cx="304800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743200"/>
            <a:ext cx="3248025" cy="216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34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419600"/>
            <a:ext cx="2743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267200"/>
            <a:ext cx="3276600" cy="218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3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267200"/>
            <a:ext cx="3124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37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4267200"/>
            <a:ext cx="3124200" cy="208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38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267200"/>
            <a:ext cx="32004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39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581400"/>
            <a:ext cx="7162800" cy="561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AutoShape 40"/>
          <p:cNvSpPr>
            <a:spLocks noChangeArrowheads="1"/>
          </p:cNvSpPr>
          <p:nvPr/>
        </p:nvSpPr>
        <p:spPr bwMode="auto">
          <a:xfrm>
            <a:off x="6400800" y="6172200"/>
            <a:ext cx="762000" cy="304800"/>
          </a:xfrm>
          <a:prstGeom prst="notchedRightArrow">
            <a:avLst>
              <a:gd name="adj1" fmla="val 50000"/>
              <a:gd name="adj2" fmla="val 62500"/>
            </a:avLst>
          </a:prstGeom>
          <a:solidFill>
            <a:srgbClr val="00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1066800" y="6096000"/>
            <a:ext cx="429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prstClr val="black"/>
                </a:solidFill>
              </a:rPr>
              <a:t>Keeping only 50% of coefficients</a:t>
            </a:r>
          </a:p>
        </p:txBody>
      </p:sp>
    </p:spTree>
    <p:extLst>
      <p:ext uri="{BB962C8B-B14F-4D97-AF65-F5344CB8AC3E}">
        <p14:creationId xmlns:p14="http://schemas.microsoft.com/office/powerpoint/2010/main" val="116091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Discrete Fourier Transform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694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Image Transforms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Source and target domain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Unitary transform, 1-D</a:t>
            </a:r>
          </a:p>
          <a:p>
            <a:pPr>
              <a:lnSpc>
                <a:spcPct val="150000"/>
              </a:lnSpc>
            </a:pPr>
            <a:r>
              <a:rPr lang="en-US" dirty="0"/>
              <a:t>Unitary transform, </a:t>
            </a:r>
            <a:r>
              <a:rPr lang="en-US" dirty="0" smtClean="0"/>
              <a:t>2-D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High computational complexity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463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Unitary transforms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Separable functions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Properties of unitary transforms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38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transforms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Operation </a:t>
            </a:r>
            <a:r>
              <a:rPr lang="en-US" dirty="0"/>
              <a:t>to change the default representation space of a digital image </a:t>
            </a:r>
            <a:r>
              <a:rPr lang="en-US" dirty="0" smtClean="0"/>
              <a:t>(source domain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 target domain)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the information present in the image is preserved in the transformed domain, but represented differently</a:t>
            </a:r>
            <a:r>
              <a:rPr lang="en-US" dirty="0" smtClean="0"/>
              <a:t>;</a:t>
            </a:r>
          </a:p>
          <a:p>
            <a:endParaRPr lang="en-US" dirty="0"/>
          </a:p>
          <a:p>
            <a:pPr lvl="0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transform is </a:t>
            </a:r>
            <a:r>
              <a:rPr lang="en-US" dirty="0" smtClean="0"/>
              <a:t>reversible</a:t>
            </a:r>
          </a:p>
          <a:p>
            <a:pPr lvl="0"/>
            <a:endParaRPr lang="en-US" dirty="0"/>
          </a:p>
          <a:p>
            <a:pPr lvl="0"/>
            <a:r>
              <a:rPr lang="en-US" dirty="0" smtClean="0"/>
              <a:t>Source domain = spatial domain and target domain= frequency 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transform</a:t>
            </a:r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882882"/>
              </p:ext>
            </p:extLst>
          </p:nvPr>
        </p:nvGraphicFramePr>
        <p:xfrm>
          <a:off x="3487425" y="1832356"/>
          <a:ext cx="26479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3" imgW="1447560" imgH="215640" progId="Equation.3">
                  <p:embed/>
                </p:oleObj>
              </mc:Choice>
              <mc:Fallback>
                <p:oleObj name="Equation" r:id="rId3" imgW="1447560" imgH="215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7425" y="1832356"/>
                        <a:ext cx="2647950" cy="387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29231" y="1819596"/>
            <a:ext cx="27689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1-D input sequence</a:t>
            </a:r>
            <a:endParaRPr lang="en-US" sz="20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900020"/>
              </p:ext>
            </p:extLst>
          </p:nvPr>
        </p:nvGraphicFramePr>
        <p:xfrm>
          <a:off x="1275008" y="3296990"/>
          <a:ext cx="6212829" cy="1017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Equation" r:id="rId5" imgW="2730500" imgH="444500" progId="Equation.3">
                  <p:embed/>
                </p:oleObj>
              </mc:Choice>
              <mc:Fallback>
                <p:oleObj name="Equation" r:id="rId5" imgW="27305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08" y="3296990"/>
                        <a:ext cx="6212829" cy="10174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650" y="2767973"/>
                <a:ext cx="34814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 smtClean="0"/>
                  <a:t> Transformed sequence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767973"/>
                <a:ext cx="3481466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751" t="-6061" r="-8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318856"/>
              </p:ext>
            </p:extLst>
          </p:nvPr>
        </p:nvGraphicFramePr>
        <p:xfrm>
          <a:off x="1275008" y="4443329"/>
          <a:ext cx="6309280" cy="838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8" imgW="3441700" imgH="457200" progId="Equation.3">
                  <p:embed/>
                </p:oleObj>
              </mc:Choice>
              <mc:Fallback>
                <p:oleObj name="Equation" r:id="rId8" imgW="34417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08" y="4443329"/>
                        <a:ext cx="6309280" cy="8389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6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sequence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1483"/>
              </p:ext>
            </p:extLst>
          </p:nvPr>
        </p:nvGraphicFramePr>
        <p:xfrm>
          <a:off x="281629" y="1512493"/>
          <a:ext cx="5789064" cy="9372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3" imgW="2997200" imgH="431800" progId="Equation.3">
                  <p:embed/>
                </p:oleObj>
              </mc:Choice>
              <mc:Fallback>
                <p:oleObj name="Equation" r:id="rId3" imgW="2997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629" y="1512493"/>
                        <a:ext cx="5789064" cy="9372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1629" y="2604193"/>
                <a:ext cx="5455083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−1,0)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 =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29" y="2604193"/>
                <a:ext cx="5455083" cy="1341329"/>
              </a:xfrm>
              <a:prstGeom prst="rect">
                <a:avLst/>
              </a:prstGeom>
              <a:blipFill rotWithShape="0">
                <a:blip r:embed="rId5"/>
                <a:stretch>
                  <a:fillRect r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461" y="3996248"/>
                <a:ext cx="6051400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−1,0)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61" y="3996248"/>
                <a:ext cx="6051400" cy="134132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817157" y="5388304"/>
                <a:ext cx="5326843" cy="13413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−1,0)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57" y="5388304"/>
                <a:ext cx="5326843" cy="1341329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189408" y="3103808"/>
            <a:ext cx="819762" cy="37348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480578" y="2305361"/>
            <a:ext cx="243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High computational complexity</a:t>
            </a:r>
          </a:p>
          <a:p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b="1" dirty="0" smtClean="0">
                <a:solidFill>
                  <a:srgbClr val="0000FF"/>
                </a:solidFill>
              </a:rPr>
              <a:t>O(N</a:t>
            </a:r>
            <a:r>
              <a:rPr lang="en-US" sz="2400" b="1" baseline="30000" dirty="0" smtClean="0">
                <a:solidFill>
                  <a:srgbClr val="0000FF"/>
                </a:solidFill>
              </a:rPr>
              <a:t>4</a:t>
            </a:r>
            <a:r>
              <a:rPr lang="en-US" sz="2400" b="1" dirty="0" smtClean="0">
                <a:solidFill>
                  <a:srgbClr val="0000FF"/>
                </a:solidFill>
              </a:rPr>
              <a:t>)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79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Transformations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like to design a transformation such that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718783" y="2439753"/>
                <a:ext cx="5706434" cy="4778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83" y="2439753"/>
                <a:ext cx="5706434" cy="477888"/>
              </a:xfrm>
              <a:prstGeom prst="rect">
                <a:avLst/>
              </a:prstGeom>
              <a:blipFill rotWithShape="0">
                <a:blip r:embed="rId2"/>
                <a:stretch>
                  <a:fillRect b="-13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97594" y="3300936"/>
                <a:ext cx="3494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94" y="3300936"/>
                <a:ext cx="349493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7594" y="4446979"/>
                <a:ext cx="335232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=0,…,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594" y="4446979"/>
                <a:ext cx="335232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493224" y="5438299"/>
            <a:ext cx="6112688" cy="901247"/>
            <a:chOff x="493224" y="5438299"/>
            <a:chExt cx="6112688" cy="9012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863215" y="5970214"/>
                  <a:ext cx="191257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3215" y="5970214"/>
                  <a:ext cx="191257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195" r="-4792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840429" y="5943665"/>
                  <a:ext cx="176548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0429" y="5943665"/>
                  <a:ext cx="1765483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103" r="-5172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493224" y="5438299"/>
              <a:ext cx="27318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smtClean="0"/>
                <a:t>Let there be two sets</a:t>
              </a:r>
              <a:endParaRPr lang="en-US" sz="2000" b="1" i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2486" y="3121095"/>
            <a:ext cx="2320968" cy="2101238"/>
            <a:chOff x="412486" y="3121095"/>
            <a:chExt cx="2320968" cy="2101238"/>
          </a:xfrm>
        </p:grpSpPr>
        <p:sp>
          <p:nvSpPr>
            <p:cNvPr id="12" name="TextBox 11"/>
            <p:cNvSpPr txBox="1"/>
            <p:nvPr/>
          </p:nvSpPr>
          <p:spPr>
            <a:xfrm>
              <a:off x="412486" y="3531768"/>
              <a:ext cx="19302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1-D complete orthonormal basis vectors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13" name="Left Brace 12"/>
            <p:cNvSpPr/>
            <p:nvPr/>
          </p:nvSpPr>
          <p:spPr>
            <a:xfrm>
              <a:off x="2206848" y="3121095"/>
              <a:ext cx="526606" cy="2101238"/>
            </a:xfrm>
            <a:prstGeom prst="leftBrac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653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Transformations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579880" y="1939127"/>
                <a:ext cx="2327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1939127"/>
                <a:ext cx="232717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94" r="-1832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776455" y="3244470"/>
            <a:ext cx="6378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Assumption: the separable matrices be same, then</a:t>
            </a:r>
            <a:endParaRPr lang="en-US" sz="20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579880" y="2556897"/>
                <a:ext cx="238591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880" y="2556897"/>
                <a:ext cx="23859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041" r="-1786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322718" y="3862240"/>
                <a:ext cx="5832406" cy="1131143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718" y="3862240"/>
                <a:ext cx="5832406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1694975" y="5211043"/>
            <a:ext cx="546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What would be v in matrix notation?</a:t>
            </a:r>
            <a:endParaRPr 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568436" y="5890368"/>
                <a:ext cx="1713226" cy="4385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𝑨𝑼</m:t>
                      </m:r>
                      <m:sSup>
                        <m:sSup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436" y="5890368"/>
                <a:ext cx="1713226" cy="43858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52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/>
      <p:bldP spid="15" grpId="0" animBg="1"/>
      <p:bldP spid="1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transformations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633125"/>
              </p:ext>
            </p:extLst>
          </p:nvPr>
        </p:nvGraphicFramePr>
        <p:xfrm>
          <a:off x="762000" y="1706563"/>
          <a:ext cx="72040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3" imgW="3352680" imgH="431640" progId="Equation.3">
                  <p:embed/>
                </p:oleObj>
              </mc:Choice>
              <mc:Fallback>
                <p:oleObj name="Equation" r:id="rId3" imgW="3352680" imgH="4316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706563"/>
                        <a:ext cx="7204075" cy="9286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21217" y="3296991"/>
            <a:ext cx="43916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For non-square matrices </a:t>
            </a:r>
            <a:endParaRPr lang="en-US" sz="2000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2467258"/>
              </p:ext>
            </p:extLst>
          </p:nvPr>
        </p:nvGraphicFramePr>
        <p:xfrm>
          <a:off x="3110248" y="3870061"/>
          <a:ext cx="2693199" cy="635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6" name="Equation" r:id="rId5" imgW="850531" imgH="203112" progId="Equation.3">
                  <p:embed/>
                </p:oleObj>
              </mc:Choice>
              <mc:Fallback>
                <p:oleObj name="Equation" r:id="rId5" imgW="85053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248" y="3870061"/>
                        <a:ext cx="2693199" cy="6354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254305"/>
              </p:ext>
            </p:extLst>
          </p:nvPr>
        </p:nvGraphicFramePr>
        <p:xfrm>
          <a:off x="3139889" y="4614462"/>
          <a:ext cx="2448500" cy="631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7" name="Equation" r:id="rId7" imgW="889000" imgH="228600" progId="Equation.3">
                  <p:embed/>
                </p:oleObj>
              </mc:Choice>
              <mc:Fallback>
                <p:oleObj name="Equation" r:id="rId7" imgW="889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9889" y="4614462"/>
                        <a:ext cx="2448500" cy="6318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483740"/>
              </p:ext>
            </p:extLst>
          </p:nvPr>
        </p:nvGraphicFramePr>
        <p:xfrm>
          <a:off x="2307334" y="5585290"/>
          <a:ext cx="4774010" cy="609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8" name="Equation" r:id="rId9" imgW="1790700" imgH="228600" progId="Equation.3">
                  <p:embed/>
                </p:oleObj>
              </mc:Choice>
              <mc:Fallback>
                <p:oleObj name="Equation" r:id="rId9" imgW="1790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334" y="5585290"/>
                        <a:ext cx="4774010" cy="6094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4237149" y="5447763"/>
            <a:ext cx="3000778" cy="9459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296</Words>
  <Application>Microsoft Office PowerPoint</Application>
  <PresentationFormat>On-screen Show (4:3)</PresentationFormat>
  <Paragraphs>108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Cambria Math</vt:lpstr>
      <vt:lpstr>Wingdings</vt:lpstr>
      <vt:lpstr>Office Theme</vt:lpstr>
      <vt:lpstr>Equation</vt:lpstr>
      <vt:lpstr>CS654: Digital Image Analysis</vt:lpstr>
      <vt:lpstr>Recap of Lecture 11</vt:lpstr>
      <vt:lpstr>Outline of Lecture 12</vt:lpstr>
      <vt:lpstr>Image transforms</vt:lpstr>
      <vt:lpstr>Unitary transform</vt:lpstr>
      <vt:lpstr>2-D sequence</vt:lpstr>
      <vt:lpstr>Separable Transformations</vt:lpstr>
      <vt:lpstr>Separable Transformations</vt:lpstr>
      <vt:lpstr>Reverse transformations</vt:lpstr>
      <vt:lpstr>PowerPoint Presentation</vt:lpstr>
      <vt:lpstr>Example</vt:lpstr>
      <vt:lpstr>Inverse transforms</vt:lpstr>
      <vt:lpstr>Kronecker Products</vt:lpstr>
      <vt:lpstr>Kronecker Products</vt:lpstr>
      <vt:lpstr>Basis Images</vt:lpstr>
      <vt:lpstr>Basis Images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27</cp:revision>
  <dcterms:created xsi:type="dcterms:W3CDTF">2015-07-15T04:13:21Z</dcterms:created>
  <dcterms:modified xsi:type="dcterms:W3CDTF">2015-08-25T05:15:20Z</dcterms:modified>
</cp:coreProperties>
</file>