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44"/>
  </p:notesMasterIdLst>
  <p:sldIdLst>
    <p:sldId id="256" r:id="rId2"/>
    <p:sldId id="257" r:id="rId3"/>
    <p:sldId id="258" r:id="rId4"/>
    <p:sldId id="261" r:id="rId5"/>
    <p:sldId id="259" r:id="rId6"/>
    <p:sldId id="269" r:id="rId7"/>
    <p:sldId id="262" r:id="rId8"/>
    <p:sldId id="263" r:id="rId9"/>
    <p:sldId id="265" r:id="rId10"/>
    <p:sldId id="266" r:id="rId11"/>
    <p:sldId id="275" r:id="rId12"/>
    <p:sldId id="268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80" r:id="rId22"/>
    <p:sldId id="279" r:id="rId23"/>
    <p:sldId id="281" r:id="rId24"/>
    <p:sldId id="282" r:id="rId25"/>
    <p:sldId id="283" r:id="rId26"/>
    <p:sldId id="285" r:id="rId27"/>
    <p:sldId id="300" r:id="rId28"/>
    <p:sldId id="286" r:id="rId29"/>
    <p:sldId id="29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84" r:id="rId40"/>
    <p:sldId id="297" r:id="rId41"/>
    <p:sldId id="302" r:id="rId42"/>
    <p:sldId id="299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2FCE62-D3B7-498E-A8C5-4A021A477887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961531-8616-4A56-A8A0-234166A1B7BD}">
      <dgm:prSet phldrT="[Text]"/>
      <dgm:spPr/>
      <dgm:t>
        <a:bodyPr/>
        <a:lstStyle/>
        <a:p>
          <a:r>
            <a:rPr lang="en-GB" dirty="0" smtClean="0"/>
            <a:t>Image Segmentation</a:t>
          </a:r>
          <a:endParaRPr lang="en-US" dirty="0"/>
        </a:p>
      </dgm:t>
    </dgm:pt>
    <dgm:pt modelId="{8708356B-8161-47A5-905A-C89C8E8DD125}" type="parTrans" cxnId="{65F9A639-4988-4A90-8D2F-48D8B907F1D5}">
      <dgm:prSet/>
      <dgm:spPr/>
      <dgm:t>
        <a:bodyPr/>
        <a:lstStyle/>
        <a:p>
          <a:endParaRPr lang="en-US"/>
        </a:p>
      </dgm:t>
    </dgm:pt>
    <dgm:pt modelId="{0D32A29D-5845-411C-9594-F8B6458D29F1}" type="sibTrans" cxnId="{65F9A639-4988-4A90-8D2F-48D8B907F1D5}">
      <dgm:prSet/>
      <dgm:spPr/>
      <dgm:t>
        <a:bodyPr/>
        <a:lstStyle/>
        <a:p>
          <a:endParaRPr lang="en-US"/>
        </a:p>
      </dgm:t>
    </dgm:pt>
    <dgm:pt modelId="{03FF6A22-562C-4046-8611-1C23BBCB97C6}">
      <dgm:prSet phldrT="[Text]"/>
      <dgm:spPr/>
      <dgm:t>
        <a:bodyPr/>
        <a:lstStyle/>
        <a:p>
          <a:r>
            <a:rPr lang="en-GB" dirty="0" smtClean="0"/>
            <a:t>Region based</a:t>
          </a:r>
          <a:endParaRPr lang="en-US" dirty="0"/>
        </a:p>
      </dgm:t>
    </dgm:pt>
    <dgm:pt modelId="{98503C68-60D1-4F9A-9C0B-B81FB94E069C}" type="parTrans" cxnId="{6861E08C-4021-4315-BAD4-3C4DE0F6FAF7}">
      <dgm:prSet/>
      <dgm:spPr/>
      <dgm:t>
        <a:bodyPr/>
        <a:lstStyle/>
        <a:p>
          <a:endParaRPr lang="en-US"/>
        </a:p>
      </dgm:t>
    </dgm:pt>
    <dgm:pt modelId="{03BA43E3-3560-492E-99E8-FE655E0BFA3F}" type="sibTrans" cxnId="{6861E08C-4021-4315-BAD4-3C4DE0F6FAF7}">
      <dgm:prSet/>
      <dgm:spPr/>
      <dgm:t>
        <a:bodyPr/>
        <a:lstStyle/>
        <a:p>
          <a:endParaRPr lang="en-US"/>
        </a:p>
      </dgm:t>
    </dgm:pt>
    <dgm:pt modelId="{541E3EA7-3645-456E-8CBE-466A702BD13A}">
      <dgm:prSet phldrT="[Text]"/>
      <dgm:spPr/>
      <dgm:t>
        <a:bodyPr/>
        <a:lstStyle/>
        <a:p>
          <a:r>
            <a:rPr lang="en-GB" dirty="0" smtClean="0"/>
            <a:t>Boundary based</a:t>
          </a:r>
          <a:endParaRPr lang="en-US" dirty="0"/>
        </a:p>
      </dgm:t>
    </dgm:pt>
    <dgm:pt modelId="{94B2F694-3067-4405-920D-EB508D3FD8BD}" type="parTrans" cxnId="{CF8AD99D-CEFB-42CE-B2F6-C263DE1E3B0A}">
      <dgm:prSet/>
      <dgm:spPr/>
      <dgm:t>
        <a:bodyPr/>
        <a:lstStyle/>
        <a:p>
          <a:endParaRPr lang="en-US"/>
        </a:p>
      </dgm:t>
    </dgm:pt>
    <dgm:pt modelId="{5B310D20-1C23-4D59-859A-5A6222B09697}" type="sibTrans" cxnId="{CF8AD99D-CEFB-42CE-B2F6-C263DE1E3B0A}">
      <dgm:prSet/>
      <dgm:spPr/>
      <dgm:t>
        <a:bodyPr/>
        <a:lstStyle/>
        <a:p>
          <a:endParaRPr lang="en-US"/>
        </a:p>
      </dgm:t>
    </dgm:pt>
    <dgm:pt modelId="{914EA971-BE1E-4D18-BA7E-41E18DC1691F}">
      <dgm:prSet phldrT="[Text]"/>
      <dgm:spPr/>
      <dgm:t>
        <a:bodyPr/>
        <a:lstStyle/>
        <a:p>
          <a:r>
            <a:rPr lang="en-GB" dirty="0" smtClean="0"/>
            <a:t>Edge based</a:t>
          </a:r>
          <a:endParaRPr lang="en-US" dirty="0"/>
        </a:p>
      </dgm:t>
    </dgm:pt>
    <dgm:pt modelId="{730C61F9-B725-4D8F-BC3F-B786A9C5E44B}" type="parTrans" cxnId="{DE39A40A-4D3F-4F45-88BD-441C22C8F745}">
      <dgm:prSet/>
      <dgm:spPr/>
      <dgm:t>
        <a:bodyPr/>
        <a:lstStyle/>
        <a:p>
          <a:endParaRPr lang="en-US"/>
        </a:p>
      </dgm:t>
    </dgm:pt>
    <dgm:pt modelId="{CB019979-5CA3-4EF4-8EA8-77B96D578F51}" type="sibTrans" cxnId="{DE39A40A-4D3F-4F45-88BD-441C22C8F745}">
      <dgm:prSet/>
      <dgm:spPr/>
      <dgm:t>
        <a:bodyPr/>
        <a:lstStyle/>
        <a:p>
          <a:endParaRPr lang="en-US"/>
        </a:p>
      </dgm:t>
    </dgm:pt>
    <dgm:pt modelId="{50E252E0-CC1E-4C5F-9568-A96EB7B2B950}" type="pres">
      <dgm:prSet presAssocID="{312FCE62-D3B7-498E-A8C5-4A021A477887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86BF413-73E6-4F40-8A00-5108CACF3286}" type="pres">
      <dgm:prSet presAssocID="{B1961531-8616-4A56-A8A0-234166A1B7BD}" presName="hierRoot1" presStyleCnt="0">
        <dgm:presLayoutVars>
          <dgm:hierBranch val="init"/>
        </dgm:presLayoutVars>
      </dgm:prSet>
      <dgm:spPr/>
    </dgm:pt>
    <dgm:pt modelId="{D56178FB-C4D2-4EE2-A600-D4DCFD511653}" type="pres">
      <dgm:prSet presAssocID="{B1961531-8616-4A56-A8A0-234166A1B7BD}" presName="rootComposite1" presStyleCnt="0"/>
      <dgm:spPr/>
    </dgm:pt>
    <dgm:pt modelId="{FA0D3D6B-CB12-425A-9667-8CFFD3B531CD}" type="pres">
      <dgm:prSet presAssocID="{B1961531-8616-4A56-A8A0-234166A1B7BD}" presName="rootText1" presStyleLbl="alignAcc1" presStyleIdx="0" presStyleCnt="0" custLinFactY="-11711" custLinFactNeighborX="0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28CAA82-116F-4A81-ADBF-B14FBAF7701A}" type="pres">
      <dgm:prSet presAssocID="{B1961531-8616-4A56-A8A0-234166A1B7BD}" presName="topArc1" presStyleLbl="parChTrans1D1" presStyleIdx="0" presStyleCnt="8"/>
      <dgm:spPr/>
    </dgm:pt>
    <dgm:pt modelId="{5C5AB7D0-69A5-4F9A-B171-3BA1FF2BD21C}" type="pres">
      <dgm:prSet presAssocID="{B1961531-8616-4A56-A8A0-234166A1B7BD}" presName="bottomArc1" presStyleLbl="parChTrans1D1" presStyleIdx="1" presStyleCnt="8"/>
      <dgm:spPr/>
    </dgm:pt>
    <dgm:pt modelId="{60B4657D-FAD6-41A4-9A4B-618B6F15854D}" type="pres">
      <dgm:prSet presAssocID="{B1961531-8616-4A56-A8A0-234166A1B7BD}" presName="topConnNode1" presStyleLbl="node1" presStyleIdx="0" presStyleCnt="0"/>
      <dgm:spPr/>
      <dgm:t>
        <a:bodyPr/>
        <a:lstStyle/>
        <a:p>
          <a:endParaRPr lang="en-US"/>
        </a:p>
      </dgm:t>
    </dgm:pt>
    <dgm:pt modelId="{726C00A8-C65D-4430-AB7D-7E528F0B2491}" type="pres">
      <dgm:prSet presAssocID="{B1961531-8616-4A56-A8A0-234166A1B7BD}" presName="hierChild2" presStyleCnt="0"/>
      <dgm:spPr/>
    </dgm:pt>
    <dgm:pt modelId="{1B0F8777-E58C-4EFD-82EE-FE48E466739D}" type="pres">
      <dgm:prSet presAssocID="{98503C68-60D1-4F9A-9C0B-B81FB94E069C}" presName="Name28" presStyleLbl="parChTrans1D2" presStyleIdx="0" presStyleCnt="3"/>
      <dgm:spPr/>
      <dgm:t>
        <a:bodyPr/>
        <a:lstStyle/>
        <a:p>
          <a:endParaRPr lang="en-US"/>
        </a:p>
      </dgm:t>
    </dgm:pt>
    <dgm:pt modelId="{5844E0B3-9328-4FC1-B10E-8F790CE6EC5E}" type="pres">
      <dgm:prSet presAssocID="{03FF6A22-562C-4046-8611-1C23BBCB97C6}" presName="hierRoot2" presStyleCnt="0">
        <dgm:presLayoutVars>
          <dgm:hierBranch val="init"/>
        </dgm:presLayoutVars>
      </dgm:prSet>
      <dgm:spPr/>
    </dgm:pt>
    <dgm:pt modelId="{A00E4687-4C15-4B78-8E10-90B98106613F}" type="pres">
      <dgm:prSet presAssocID="{03FF6A22-562C-4046-8611-1C23BBCB97C6}" presName="rootComposite2" presStyleCnt="0"/>
      <dgm:spPr/>
    </dgm:pt>
    <dgm:pt modelId="{1B01AA11-50AC-44DA-A751-0E93505BC8A5}" type="pres">
      <dgm:prSet presAssocID="{03FF6A22-562C-4046-8611-1C23BBCB97C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FEED0EA-C135-4CD5-8FF1-C247C1B9FD98}" type="pres">
      <dgm:prSet presAssocID="{03FF6A22-562C-4046-8611-1C23BBCB97C6}" presName="topArc2" presStyleLbl="parChTrans1D1" presStyleIdx="2" presStyleCnt="8"/>
      <dgm:spPr/>
    </dgm:pt>
    <dgm:pt modelId="{997300C1-41F1-426B-98FE-B8C36FE4DCC0}" type="pres">
      <dgm:prSet presAssocID="{03FF6A22-562C-4046-8611-1C23BBCB97C6}" presName="bottomArc2" presStyleLbl="parChTrans1D1" presStyleIdx="3" presStyleCnt="8"/>
      <dgm:spPr/>
    </dgm:pt>
    <dgm:pt modelId="{A37667AF-9254-4EAA-B546-A26A94558CE9}" type="pres">
      <dgm:prSet presAssocID="{03FF6A22-562C-4046-8611-1C23BBCB97C6}" presName="topConnNode2" presStyleLbl="node2" presStyleIdx="0" presStyleCnt="0"/>
      <dgm:spPr/>
      <dgm:t>
        <a:bodyPr/>
        <a:lstStyle/>
        <a:p>
          <a:endParaRPr lang="en-US"/>
        </a:p>
      </dgm:t>
    </dgm:pt>
    <dgm:pt modelId="{56590B3D-742C-4E49-BD91-A8247CE52CB3}" type="pres">
      <dgm:prSet presAssocID="{03FF6A22-562C-4046-8611-1C23BBCB97C6}" presName="hierChild4" presStyleCnt="0"/>
      <dgm:spPr/>
    </dgm:pt>
    <dgm:pt modelId="{B9A332C1-98B8-46E7-A34B-9DCF2347A5AB}" type="pres">
      <dgm:prSet presAssocID="{03FF6A22-562C-4046-8611-1C23BBCB97C6}" presName="hierChild5" presStyleCnt="0"/>
      <dgm:spPr/>
    </dgm:pt>
    <dgm:pt modelId="{9E28F1E4-B836-4804-AC41-8A606F61ABE2}" type="pres">
      <dgm:prSet presAssocID="{94B2F694-3067-4405-920D-EB508D3FD8BD}" presName="Name28" presStyleLbl="parChTrans1D2" presStyleIdx="1" presStyleCnt="3"/>
      <dgm:spPr/>
      <dgm:t>
        <a:bodyPr/>
        <a:lstStyle/>
        <a:p>
          <a:endParaRPr lang="en-US"/>
        </a:p>
      </dgm:t>
    </dgm:pt>
    <dgm:pt modelId="{7ADA89F1-3E87-4F6C-97AD-48F7922B07EC}" type="pres">
      <dgm:prSet presAssocID="{541E3EA7-3645-456E-8CBE-466A702BD13A}" presName="hierRoot2" presStyleCnt="0">
        <dgm:presLayoutVars>
          <dgm:hierBranch val="init"/>
        </dgm:presLayoutVars>
      </dgm:prSet>
      <dgm:spPr/>
    </dgm:pt>
    <dgm:pt modelId="{88DCF681-A013-4216-AE3B-992434DCD21E}" type="pres">
      <dgm:prSet presAssocID="{541E3EA7-3645-456E-8CBE-466A702BD13A}" presName="rootComposite2" presStyleCnt="0"/>
      <dgm:spPr/>
    </dgm:pt>
    <dgm:pt modelId="{4A8682AB-8C3F-4553-ABF1-915C68569F89}" type="pres">
      <dgm:prSet presAssocID="{541E3EA7-3645-456E-8CBE-466A702BD13A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A0CD1BF-A046-4C0B-9EA1-E5A6E1344F29}" type="pres">
      <dgm:prSet presAssocID="{541E3EA7-3645-456E-8CBE-466A702BD13A}" presName="topArc2" presStyleLbl="parChTrans1D1" presStyleIdx="4" presStyleCnt="8"/>
      <dgm:spPr/>
    </dgm:pt>
    <dgm:pt modelId="{EA68A353-F599-4C6B-A3A5-2D04AB13DF67}" type="pres">
      <dgm:prSet presAssocID="{541E3EA7-3645-456E-8CBE-466A702BD13A}" presName="bottomArc2" presStyleLbl="parChTrans1D1" presStyleIdx="5" presStyleCnt="8"/>
      <dgm:spPr/>
    </dgm:pt>
    <dgm:pt modelId="{B9A35A34-B309-4CEE-BDA3-BA7DCF6E8AA8}" type="pres">
      <dgm:prSet presAssocID="{541E3EA7-3645-456E-8CBE-466A702BD13A}" presName="topConnNode2" presStyleLbl="node2" presStyleIdx="0" presStyleCnt="0"/>
      <dgm:spPr/>
      <dgm:t>
        <a:bodyPr/>
        <a:lstStyle/>
        <a:p>
          <a:endParaRPr lang="en-US"/>
        </a:p>
      </dgm:t>
    </dgm:pt>
    <dgm:pt modelId="{67A18BC3-DE3B-4FB2-94E7-58026A76C0E7}" type="pres">
      <dgm:prSet presAssocID="{541E3EA7-3645-456E-8CBE-466A702BD13A}" presName="hierChild4" presStyleCnt="0"/>
      <dgm:spPr/>
    </dgm:pt>
    <dgm:pt modelId="{45A2A59B-E0B9-4B5E-AEA6-99DA4CBB25A5}" type="pres">
      <dgm:prSet presAssocID="{541E3EA7-3645-456E-8CBE-466A702BD13A}" presName="hierChild5" presStyleCnt="0"/>
      <dgm:spPr/>
    </dgm:pt>
    <dgm:pt modelId="{4393BB92-DC1A-43A9-B874-F97375A592B6}" type="pres">
      <dgm:prSet presAssocID="{730C61F9-B725-4D8F-BC3F-B786A9C5E44B}" presName="Name28" presStyleLbl="parChTrans1D2" presStyleIdx="2" presStyleCnt="3"/>
      <dgm:spPr/>
      <dgm:t>
        <a:bodyPr/>
        <a:lstStyle/>
        <a:p>
          <a:endParaRPr lang="en-US"/>
        </a:p>
      </dgm:t>
    </dgm:pt>
    <dgm:pt modelId="{0410E2F3-95C2-4D6E-8087-2F8F394C5CA1}" type="pres">
      <dgm:prSet presAssocID="{914EA971-BE1E-4D18-BA7E-41E18DC1691F}" presName="hierRoot2" presStyleCnt="0">
        <dgm:presLayoutVars>
          <dgm:hierBranch val="init"/>
        </dgm:presLayoutVars>
      </dgm:prSet>
      <dgm:spPr/>
    </dgm:pt>
    <dgm:pt modelId="{30428E0C-E018-405B-B989-03F794031AF8}" type="pres">
      <dgm:prSet presAssocID="{914EA971-BE1E-4D18-BA7E-41E18DC1691F}" presName="rootComposite2" presStyleCnt="0"/>
      <dgm:spPr/>
    </dgm:pt>
    <dgm:pt modelId="{77CBF2FF-E77C-4603-B489-43232386586A}" type="pres">
      <dgm:prSet presAssocID="{914EA971-BE1E-4D18-BA7E-41E18DC1691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27B547-3745-4028-88F7-90F00004DD77}" type="pres">
      <dgm:prSet presAssocID="{914EA971-BE1E-4D18-BA7E-41E18DC1691F}" presName="topArc2" presStyleLbl="parChTrans1D1" presStyleIdx="6" presStyleCnt="8"/>
      <dgm:spPr/>
    </dgm:pt>
    <dgm:pt modelId="{BAC52AAD-3554-416D-BCD3-6B1879B4A592}" type="pres">
      <dgm:prSet presAssocID="{914EA971-BE1E-4D18-BA7E-41E18DC1691F}" presName="bottomArc2" presStyleLbl="parChTrans1D1" presStyleIdx="7" presStyleCnt="8"/>
      <dgm:spPr/>
    </dgm:pt>
    <dgm:pt modelId="{C2A9640C-B800-43CB-9633-DE4AEFF34D57}" type="pres">
      <dgm:prSet presAssocID="{914EA971-BE1E-4D18-BA7E-41E18DC1691F}" presName="topConnNode2" presStyleLbl="node2" presStyleIdx="0" presStyleCnt="0"/>
      <dgm:spPr/>
      <dgm:t>
        <a:bodyPr/>
        <a:lstStyle/>
        <a:p>
          <a:endParaRPr lang="en-US"/>
        </a:p>
      </dgm:t>
    </dgm:pt>
    <dgm:pt modelId="{803C3F10-FAE2-41F0-99A7-463C232437EC}" type="pres">
      <dgm:prSet presAssocID="{914EA971-BE1E-4D18-BA7E-41E18DC1691F}" presName="hierChild4" presStyleCnt="0"/>
      <dgm:spPr/>
    </dgm:pt>
    <dgm:pt modelId="{585FB329-28FC-4925-A0F6-17464F6A695B}" type="pres">
      <dgm:prSet presAssocID="{914EA971-BE1E-4D18-BA7E-41E18DC1691F}" presName="hierChild5" presStyleCnt="0"/>
      <dgm:spPr/>
    </dgm:pt>
    <dgm:pt modelId="{E1D0D181-705A-4C10-B899-98A74A0EA012}" type="pres">
      <dgm:prSet presAssocID="{B1961531-8616-4A56-A8A0-234166A1B7BD}" presName="hierChild3" presStyleCnt="0"/>
      <dgm:spPr/>
    </dgm:pt>
  </dgm:ptLst>
  <dgm:cxnLst>
    <dgm:cxn modelId="{7BCD43A7-9546-476C-BD97-9406ECE28D5E}" type="presOf" srcId="{541E3EA7-3645-456E-8CBE-466A702BD13A}" destId="{4A8682AB-8C3F-4553-ABF1-915C68569F89}" srcOrd="0" destOrd="0" presId="urn:microsoft.com/office/officeart/2008/layout/HalfCircleOrganizationChart"/>
    <dgm:cxn modelId="{EC88EA42-783E-4D4C-A5F1-55820E0ECBA6}" type="presOf" srcId="{03FF6A22-562C-4046-8611-1C23BBCB97C6}" destId="{A37667AF-9254-4EAA-B546-A26A94558CE9}" srcOrd="1" destOrd="0" presId="urn:microsoft.com/office/officeart/2008/layout/HalfCircleOrganizationChart"/>
    <dgm:cxn modelId="{DE39A40A-4D3F-4F45-88BD-441C22C8F745}" srcId="{B1961531-8616-4A56-A8A0-234166A1B7BD}" destId="{914EA971-BE1E-4D18-BA7E-41E18DC1691F}" srcOrd="2" destOrd="0" parTransId="{730C61F9-B725-4D8F-BC3F-B786A9C5E44B}" sibTransId="{CB019979-5CA3-4EF4-8EA8-77B96D578F51}"/>
    <dgm:cxn modelId="{8474254E-570B-48F8-9CFD-FAF713EF396E}" type="presOf" srcId="{730C61F9-B725-4D8F-BC3F-B786A9C5E44B}" destId="{4393BB92-DC1A-43A9-B874-F97375A592B6}" srcOrd="0" destOrd="0" presId="urn:microsoft.com/office/officeart/2008/layout/HalfCircleOrganizationChart"/>
    <dgm:cxn modelId="{65F9A639-4988-4A90-8D2F-48D8B907F1D5}" srcId="{312FCE62-D3B7-498E-A8C5-4A021A477887}" destId="{B1961531-8616-4A56-A8A0-234166A1B7BD}" srcOrd="0" destOrd="0" parTransId="{8708356B-8161-47A5-905A-C89C8E8DD125}" sibTransId="{0D32A29D-5845-411C-9594-F8B6458D29F1}"/>
    <dgm:cxn modelId="{C785A5E8-AE6D-41ED-9199-5F4905373027}" type="presOf" srcId="{94B2F694-3067-4405-920D-EB508D3FD8BD}" destId="{9E28F1E4-B836-4804-AC41-8A606F61ABE2}" srcOrd="0" destOrd="0" presId="urn:microsoft.com/office/officeart/2008/layout/HalfCircleOrganizationChart"/>
    <dgm:cxn modelId="{268C3C50-6EC6-459F-BFC1-8DF3B49D651E}" type="presOf" srcId="{541E3EA7-3645-456E-8CBE-466A702BD13A}" destId="{B9A35A34-B309-4CEE-BDA3-BA7DCF6E8AA8}" srcOrd="1" destOrd="0" presId="urn:microsoft.com/office/officeart/2008/layout/HalfCircleOrganizationChart"/>
    <dgm:cxn modelId="{CF8AD99D-CEFB-42CE-B2F6-C263DE1E3B0A}" srcId="{B1961531-8616-4A56-A8A0-234166A1B7BD}" destId="{541E3EA7-3645-456E-8CBE-466A702BD13A}" srcOrd="1" destOrd="0" parTransId="{94B2F694-3067-4405-920D-EB508D3FD8BD}" sibTransId="{5B310D20-1C23-4D59-859A-5A6222B09697}"/>
    <dgm:cxn modelId="{B4A0A894-682D-4519-82E9-EAAFE9CCC907}" type="presOf" srcId="{B1961531-8616-4A56-A8A0-234166A1B7BD}" destId="{FA0D3D6B-CB12-425A-9667-8CFFD3B531CD}" srcOrd="0" destOrd="0" presId="urn:microsoft.com/office/officeart/2008/layout/HalfCircleOrganizationChart"/>
    <dgm:cxn modelId="{B9C172A5-8B99-4BA9-81E7-5621D2A8C6A7}" type="presOf" srcId="{B1961531-8616-4A56-A8A0-234166A1B7BD}" destId="{60B4657D-FAD6-41A4-9A4B-618B6F15854D}" srcOrd="1" destOrd="0" presId="urn:microsoft.com/office/officeart/2008/layout/HalfCircleOrganizationChart"/>
    <dgm:cxn modelId="{6861E08C-4021-4315-BAD4-3C4DE0F6FAF7}" srcId="{B1961531-8616-4A56-A8A0-234166A1B7BD}" destId="{03FF6A22-562C-4046-8611-1C23BBCB97C6}" srcOrd="0" destOrd="0" parTransId="{98503C68-60D1-4F9A-9C0B-B81FB94E069C}" sibTransId="{03BA43E3-3560-492E-99E8-FE655E0BFA3F}"/>
    <dgm:cxn modelId="{CF02C297-7587-4465-9E26-8005B88FD27D}" type="presOf" srcId="{98503C68-60D1-4F9A-9C0B-B81FB94E069C}" destId="{1B0F8777-E58C-4EFD-82EE-FE48E466739D}" srcOrd="0" destOrd="0" presId="urn:microsoft.com/office/officeart/2008/layout/HalfCircleOrganizationChart"/>
    <dgm:cxn modelId="{007BB169-9841-4053-B1C4-A046A6D9EDD4}" type="presOf" srcId="{03FF6A22-562C-4046-8611-1C23BBCB97C6}" destId="{1B01AA11-50AC-44DA-A751-0E93505BC8A5}" srcOrd="0" destOrd="0" presId="urn:microsoft.com/office/officeart/2008/layout/HalfCircleOrganizationChart"/>
    <dgm:cxn modelId="{9490E3F9-3878-4199-807F-B64AF20AAA4B}" type="presOf" srcId="{914EA971-BE1E-4D18-BA7E-41E18DC1691F}" destId="{77CBF2FF-E77C-4603-B489-43232386586A}" srcOrd="0" destOrd="0" presId="urn:microsoft.com/office/officeart/2008/layout/HalfCircleOrganizationChart"/>
    <dgm:cxn modelId="{153F4562-FB63-4C22-955C-2518C259084E}" type="presOf" srcId="{312FCE62-D3B7-498E-A8C5-4A021A477887}" destId="{50E252E0-CC1E-4C5F-9568-A96EB7B2B950}" srcOrd="0" destOrd="0" presId="urn:microsoft.com/office/officeart/2008/layout/HalfCircleOrganizationChart"/>
    <dgm:cxn modelId="{68BC1ECF-FD8B-4567-B2EB-7BAF1D90828A}" type="presOf" srcId="{914EA971-BE1E-4D18-BA7E-41E18DC1691F}" destId="{C2A9640C-B800-43CB-9633-DE4AEFF34D57}" srcOrd="1" destOrd="0" presId="urn:microsoft.com/office/officeart/2008/layout/HalfCircleOrganizationChart"/>
    <dgm:cxn modelId="{FA1197EB-3998-4E59-84EB-D8D51FC57A34}" type="presParOf" srcId="{50E252E0-CC1E-4C5F-9568-A96EB7B2B950}" destId="{A86BF413-73E6-4F40-8A00-5108CACF3286}" srcOrd="0" destOrd="0" presId="urn:microsoft.com/office/officeart/2008/layout/HalfCircleOrganizationChart"/>
    <dgm:cxn modelId="{90DA2A15-7DEA-4233-B1E0-A91A517ECE8C}" type="presParOf" srcId="{A86BF413-73E6-4F40-8A00-5108CACF3286}" destId="{D56178FB-C4D2-4EE2-A600-D4DCFD511653}" srcOrd="0" destOrd="0" presId="urn:microsoft.com/office/officeart/2008/layout/HalfCircleOrganizationChart"/>
    <dgm:cxn modelId="{33BECBD4-AA93-46D5-9605-0E036C4DA05C}" type="presParOf" srcId="{D56178FB-C4D2-4EE2-A600-D4DCFD511653}" destId="{FA0D3D6B-CB12-425A-9667-8CFFD3B531CD}" srcOrd="0" destOrd="0" presId="urn:microsoft.com/office/officeart/2008/layout/HalfCircleOrganizationChart"/>
    <dgm:cxn modelId="{FBF394B5-4B40-4A07-BFF1-27FC1570328E}" type="presParOf" srcId="{D56178FB-C4D2-4EE2-A600-D4DCFD511653}" destId="{F28CAA82-116F-4A81-ADBF-B14FBAF7701A}" srcOrd="1" destOrd="0" presId="urn:microsoft.com/office/officeart/2008/layout/HalfCircleOrganizationChart"/>
    <dgm:cxn modelId="{F56C4248-3DA9-4128-9458-1C39C6C20225}" type="presParOf" srcId="{D56178FB-C4D2-4EE2-A600-D4DCFD511653}" destId="{5C5AB7D0-69A5-4F9A-B171-3BA1FF2BD21C}" srcOrd="2" destOrd="0" presId="urn:microsoft.com/office/officeart/2008/layout/HalfCircleOrganizationChart"/>
    <dgm:cxn modelId="{73ED7533-CD90-4C3C-9D68-D69B5AA298DC}" type="presParOf" srcId="{D56178FB-C4D2-4EE2-A600-D4DCFD511653}" destId="{60B4657D-FAD6-41A4-9A4B-618B6F15854D}" srcOrd="3" destOrd="0" presId="urn:microsoft.com/office/officeart/2008/layout/HalfCircleOrganizationChart"/>
    <dgm:cxn modelId="{EADD6B83-760C-478C-9253-64AFCACBA56E}" type="presParOf" srcId="{A86BF413-73E6-4F40-8A00-5108CACF3286}" destId="{726C00A8-C65D-4430-AB7D-7E528F0B2491}" srcOrd="1" destOrd="0" presId="urn:microsoft.com/office/officeart/2008/layout/HalfCircleOrganizationChart"/>
    <dgm:cxn modelId="{7B41D59D-0574-4BC9-8297-FA8F78C43557}" type="presParOf" srcId="{726C00A8-C65D-4430-AB7D-7E528F0B2491}" destId="{1B0F8777-E58C-4EFD-82EE-FE48E466739D}" srcOrd="0" destOrd="0" presId="urn:microsoft.com/office/officeart/2008/layout/HalfCircleOrganizationChart"/>
    <dgm:cxn modelId="{87BCB9DB-F353-4747-90C4-F9C9E2AEC8BB}" type="presParOf" srcId="{726C00A8-C65D-4430-AB7D-7E528F0B2491}" destId="{5844E0B3-9328-4FC1-B10E-8F790CE6EC5E}" srcOrd="1" destOrd="0" presId="urn:microsoft.com/office/officeart/2008/layout/HalfCircleOrganizationChart"/>
    <dgm:cxn modelId="{255221BD-6D9A-4B8F-8B6B-582FAE3D004A}" type="presParOf" srcId="{5844E0B3-9328-4FC1-B10E-8F790CE6EC5E}" destId="{A00E4687-4C15-4B78-8E10-90B98106613F}" srcOrd="0" destOrd="0" presId="urn:microsoft.com/office/officeart/2008/layout/HalfCircleOrganizationChart"/>
    <dgm:cxn modelId="{5777DF75-697F-4411-8B55-4E96AFC18138}" type="presParOf" srcId="{A00E4687-4C15-4B78-8E10-90B98106613F}" destId="{1B01AA11-50AC-44DA-A751-0E93505BC8A5}" srcOrd="0" destOrd="0" presId="urn:microsoft.com/office/officeart/2008/layout/HalfCircleOrganizationChart"/>
    <dgm:cxn modelId="{964C5C7E-03D4-427A-BBBF-2962E2C38DDF}" type="presParOf" srcId="{A00E4687-4C15-4B78-8E10-90B98106613F}" destId="{1FEED0EA-C135-4CD5-8FF1-C247C1B9FD98}" srcOrd="1" destOrd="0" presId="urn:microsoft.com/office/officeart/2008/layout/HalfCircleOrganizationChart"/>
    <dgm:cxn modelId="{2E9BDC8D-500F-40EF-BDA8-9E62E4AFDD3D}" type="presParOf" srcId="{A00E4687-4C15-4B78-8E10-90B98106613F}" destId="{997300C1-41F1-426B-98FE-B8C36FE4DCC0}" srcOrd="2" destOrd="0" presId="urn:microsoft.com/office/officeart/2008/layout/HalfCircleOrganizationChart"/>
    <dgm:cxn modelId="{00CB3B09-6117-4C33-97D4-0CC230253CE8}" type="presParOf" srcId="{A00E4687-4C15-4B78-8E10-90B98106613F}" destId="{A37667AF-9254-4EAA-B546-A26A94558CE9}" srcOrd="3" destOrd="0" presId="urn:microsoft.com/office/officeart/2008/layout/HalfCircleOrganizationChart"/>
    <dgm:cxn modelId="{ABBCA6DF-08DD-4B58-9014-82502353F3A6}" type="presParOf" srcId="{5844E0B3-9328-4FC1-B10E-8F790CE6EC5E}" destId="{56590B3D-742C-4E49-BD91-A8247CE52CB3}" srcOrd="1" destOrd="0" presId="urn:microsoft.com/office/officeart/2008/layout/HalfCircleOrganizationChart"/>
    <dgm:cxn modelId="{731FF66D-E691-4F4A-B046-BC37320ED455}" type="presParOf" srcId="{5844E0B3-9328-4FC1-B10E-8F790CE6EC5E}" destId="{B9A332C1-98B8-46E7-A34B-9DCF2347A5AB}" srcOrd="2" destOrd="0" presId="urn:microsoft.com/office/officeart/2008/layout/HalfCircleOrganizationChart"/>
    <dgm:cxn modelId="{898BFE85-ED6F-4AE9-8A0F-22D6F4FDD6BF}" type="presParOf" srcId="{726C00A8-C65D-4430-AB7D-7E528F0B2491}" destId="{9E28F1E4-B836-4804-AC41-8A606F61ABE2}" srcOrd="2" destOrd="0" presId="urn:microsoft.com/office/officeart/2008/layout/HalfCircleOrganizationChart"/>
    <dgm:cxn modelId="{6ED2ECF4-7B94-4B5E-A139-309DAECFAF16}" type="presParOf" srcId="{726C00A8-C65D-4430-AB7D-7E528F0B2491}" destId="{7ADA89F1-3E87-4F6C-97AD-48F7922B07EC}" srcOrd="3" destOrd="0" presId="urn:microsoft.com/office/officeart/2008/layout/HalfCircleOrganizationChart"/>
    <dgm:cxn modelId="{37452ED9-3C1D-4368-BA25-36CD65D0AE0B}" type="presParOf" srcId="{7ADA89F1-3E87-4F6C-97AD-48F7922B07EC}" destId="{88DCF681-A013-4216-AE3B-992434DCD21E}" srcOrd="0" destOrd="0" presId="urn:microsoft.com/office/officeart/2008/layout/HalfCircleOrganizationChart"/>
    <dgm:cxn modelId="{B6F0C480-2A4F-4594-9002-27F457C2B0D4}" type="presParOf" srcId="{88DCF681-A013-4216-AE3B-992434DCD21E}" destId="{4A8682AB-8C3F-4553-ABF1-915C68569F89}" srcOrd="0" destOrd="0" presId="urn:microsoft.com/office/officeart/2008/layout/HalfCircleOrganizationChart"/>
    <dgm:cxn modelId="{A8B43854-0160-4294-8DA4-CD806B4C6B04}" type="presParOf" srcId="{88DCF681-A013-4216-AE3B-992434DCD21E}" destId="{FA0CD1BF-A046-4C0B-9EA1-E5A6E1344F29}" srcOrd="1" destOrd="0" presId="urn:microsoft.com/office/officeart/2008/layout/HalfCircleOrganizationChart"/>
    <dgm:cxn modelId="{30D5396E-54F1-4BD4-9993-2D7B70A02FC1}" type="presParOf" srcId="{88DCF681-A013-4216-AE3B-992434DCD21E}" destId="{EA68A353-F599-4C6B-A3A5-2D04AB13DF67}" srcOrd="2" destOrd="0" presId="urn:microsoft.com/office/officeart/2008/layout/HalfCircleOrganizationChart"/>
    <dgm:cxn modelId="{369B0877-8322-4ED1-BB38-1DB2A1398A91}" type="presParOf" srcId="{88DCF681-A013-4216-AE3B-992434DCD21E}" destId="{B9A35A34-B309-4CEE-BDA3-BA7DCF6E8AA8}" srcOrd="3" destOrd="0" presId="urn:microsoft.com/office/officeart/2008/layout/HalfCircleOrganizationChart"/>
    <dgm:cxn modelId="{34CF9FD8-86C6-4C61-8150-D9C3255EBA96}" type="presParOf" srcId="{7ADA89F1-3E87-4F6C-97AD-48F7922B07EC}" destId="{67A18BC3-DE3B-4FB2-94E7-58026A76C0E7}" srcOrd="1" destOrd="0" presId="urn:microsoft.com/office/officeart/2008/layout/HalfCircleOrganizationChart"/>
    <dgm:cxn modelId="{801BF594-FA3E-48E8-AA11-498595094294}" type="presParOf" srcId="{7ADA89F1-3E87-4F6C-97AD-48F7922B07EC}" destId="{45A2A59B-E0B9-4B5E-AEA6-99DA4CBB25A5}" srcOrd="2" destOrd="0" presId="urn:microsoft.com/office/officeart/2008/layout/HalfCircleOrganizationChart"/>
    <dgm:cxn modelId="{98BAD60B-E9C7-482D-BD06-0462A8957758}" type="presParOf" srcId="{726C00A8-C65D-4430-AB7D-7E528F0B2491}" destId="{4393BB92-DC1A-43A9-B874-F97375A592B6}" srcOrd="4" destOrd="0" presId="urn:microsoft.com/office/officeart/2008/layout/HalfCircleOrganizationChart"/>
    <dgm:cxn modelId="{508113B3-22A0-45CF-A14A-0EE9A02BBEF5}" type="presParOf" srcId="{726C00A8-C65D-4430-AB7D-7E528F0B2491}" destId="{0410E2F3-95C2-4D6E-8087-2F8F394C5CA1}" srcOrd="5" destOrd="0" presId="urn:microsoft.com/office/officeart/2008/layout/HalfCircleOrganizationChart"/>
    <dgm:cxn modelId="{8AF7D1B5-828E-459E-B977-8789D04969E3}" type="presParOf" srcId="{0410E2F3-95C2-4D6E-8087-2F8F394C5CA1}" destId="{30428E0C-E018-405B-B989-03F794031AF8}" srcOrd="0" destOrd="0" presId="urn:microsoft.com/office/officeart/2008/layout/HalfCircleOrganizationChart"/>
    <dgm:cxn modelId="{35F4C0FA-12A1-49C8-BD0C-F71A708A429B}" type="presParOf" srcId="{30428E0C-E018-405B-B989-03F794031AF8}" destId="{77CBF2FF-E77C-4603-B489-43232386586A}" srcOrd="0" destOrd="0" presId="urn:microsoft.com/office/officeart/2008/layout/HalfCircleOrganizationChart"/>
    <dgm:cxn modelId="{B13C9188-4DFE-492D-894A-CCDC3AA5FB3D}" type="presParOf" srcId="{30428E0C-E018-405B-B989-03F794031AF8}" destId="{2627B547-3745-4028-88F7-90F00004DD77}" srcOrd="1" destOrd="0" presId="urn:microsoft.com/office/officeart/2008/layout/HalfCircleOrganizationChart"/>
    <dgm:cxn modelId="{41A12823-AAD7-43C1-8FC3-960B41BD1C30}" type="presParOf" srcId="{30428E0C-E018-405B-B989-03F794031AF8}" destId="{BAC52AAD-3554-416D-BCD3-6B1879B4A592}" srcOrd="2" destOrd="0" presId="urn:microsoft.com/office/officeart/2008/layout/HalfCircleOrganizationChart"/>
    <dgm:cxn modelId="{201AB161-DA37-403F-A8EE-66682CF2B9FD}" type="presParOf" srcId="{30428E0C-E018-405B-B989-03F794031AF8}" destId="{C2A9640C-B800-43CB-9633-DE4AEFF34D57}" srcOrd="3" destOrd="0" presId="urn:microsoft.com/office/officeart/2008/layout/HalfCircleOrganizationChart"/>
    <dgm:cxn modelId="{C8B4870B-E762-46F1-A4EB-97C783D2AE32}" type="presParOf" srcId="{0410E2F3-95C2-4D6E-8087-2F8F394C5CA1}" destId="{803C3F10-FAE2-41F0-99A7-463C232437EC}" srcOrd="1" destOrd="0" presId="urn:microsoft.com/office/officeart/2008/layout/HalfCircleOrganizationChart"/>
    <dgm:cxn modelId="{93D3FDEA-19D7-4867-B794-7944E06173DC}" type="presParOf" srcId="{0410E2F3-95C2-4D6E-8087-2F8F394C5CA1}" destId="{585FB329-28FC-4925-A0F6-17464F6A695B}" srcOrd="2" destOrd="0" presId="urn:microsoft.com/office/officeart/2008/layout/HalfCircleOrganizationChart"/>
    <dgm:cxn modelId="{311A43BB-5874-460C-80CC-A0CBF003920E}" type="presParOf" srcId="{A86BF413-73E6-4F40-8A00-5108CACF3286}" destId="{E1D0D181-705A-4C10-B899-98A74A0EA01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B90F6D-9EEC-485B-BAD6-08A20E64DDE0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D1D63509-056F-4859-B93B-8B03743D0EFD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Smoothing</a:t>
          </a:r>
          <a:endParaRPr lang="en-US" b="1" dirty="0">
            <a:solidFill>
              <a:schemeClr val="tx1"/>
            </a:solidFill>
          </a:endParaRPr>
        </a:p>
      </dgm:t>
    </dgm:pt>
    <dgm:pt modelId="{2DC7A038-0867-4F31-B63D-522BFC282983}" type="parTrans" cxnId="{F53306C3-6FCA-4D5C-8E7E-475EE3C39F8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24EF98B-7148-42A0-88C6-399B99C9729D}" type="sibTrans" cxnId="{F53306C3-6FCA-4D5C-8E7E-475EE3C39F82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BE3FA43-1625-4703-B98D-1E609D4760CD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Enhancement</a:t>
          </a:r>
          <a:endParaRPr lang="en-US" b="1" dirty="0">
            <a:solidFill>
              <a:schemeClr val="tx1"/>
            </a:solidFill>
          </a:endParaRPr>
        </a:p>
      </dgm:t>
    </dgm:pt>
    <dgm:pt modelId="{6350845D-71FB-44A2-ADD1-41C77B493B76}" type="parTrans" cxnId="{C6702029-9F42-417B-A3A8-02BCC3BB0B4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A15920F2-59C7-4BE5-AC55-5A8050F6561F}" type="sibTrans" cxnId="{C6702029-9F42-417B-A3A8-02BCC3BB0B4B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90EDDF4-4CBC-48FD-A76E-DE6FE1F788C0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Localization</a:t>
          </a:r>
          <a:endParaRPr lang="en-US" b="1" dirty="0">
            <a:solidFill>
              <a:schemeClr val="tx1"/>
            </a:solidFill>
          </a:endParaRPr>
        </a:p>
      </dgm:t>
    </dgm:pt>
    <dgm:pt modelId="{96AB83CB-04DD-4348-B7E0-2BF743D2E2CF}" type="parTrans" cxnId="{7F387639-19C7-4F47-83CA-1ADDAD390B1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0D9A9A6-560B-416D-8F55-7CC7E9D7E124}" type="sibTrans" cxnId="{7F387639-19C7-4F47-83CA-1ADDAD390B15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64437833-2B8C-489C-A8BC-13F13169E616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Detection</a:t>
          </a:r>
          <a:endParaRPr lang="en-US" b="1" dirty="0">
            <a:solidFill>
              <a:schemeClr val="tx1"/>
            </a:solidFill>
          </a:endParaRPr>
        </a:p>
      </dgm:t>
    </dgm:pt>
    <dgm:pt modelId="{870138C4-537F-44A8-AF81-7F0676A85054}" type="parTrans" cxnId="{C25044FB-F7AE-4673-99E8-43197378DD8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6487BFF-DB5E-4439-96CF-2FA154F46E65}" type="sibTrans" cxnId="{C25044FB-F7AE-4673-99E8-43197378DD87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AE9D1D0-1578-4E1A-A2CF-F25BC40EAFC5}" type="pres">
      <dgm:prSet presAssocID="{62B90F6D-9EEC-485B-BAD6-08A20E64DDE0}" presName="CompostProcess" presStyleCnt="0">
        <dgm:presLayoutVars>
          <dgm:dir/>
          <dgm:resizeHandles val="exact"/>
        </dgm:presLayoutVars>
      </dgm:prSet>
      <dgm:spPr/>
    </dgm:pt>
    <dgm:pt modelId="{8113B31C-785A-415B-8988-328C72313E43}" type="pres">
      <dgm:prSet presAssocID="{62B90F6D-9EEC-485B-BAD6-08A20E64DDE0}" presName="arrow" presStyleLbl="bgShp" presStyleIdx="0" presStyleCnt="1"/>
      <dgm:spPr/>
    </dgm:pt>
    <dgm:pt modelId="{0241B173-7BB2-4498-8EE5-14267466FC5C}" type="pres">
      <dgm:prSet presAssocID="{62B90F6D-9EEC-485B-BAD6-08A20E64DDE0}" presName="linearProcess" presStyleCnt="0"/>
      <dgm:spPr/>
    </dgm:pt>
    <dgm:pt modelId="{E9BF77FC-58AF-4D31-B269-7B995C925E5F}" type="pres">
      <dgm:prSet presAssocID="{D1D63509-056F-4859-B93B-8B03743D0EFD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5D7E6D-FD65-4E20-8D37-96270E7D5148}" type="pres">
      <dgm:prSet presAssocID="{F24EF98B-7148-42A0-88C6-399B99C9729D}" presName="sibTrans" presStyleCnt="0"/>
      <dgm:spPr/>
    </dgm:pt>
    <dgm:pt modelId="{23075AA8-269E-4E40-8AC2-5C4B057B8B1C}" type="pres">
      <dgm:prSet presAssocID="{CBE3FA43-1625-4703-B98D-1E609D4760CD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7D5C8-0A8E-492C-8851-D61F408BC9CD}" type="pres">
      <dgm:prSet presAssocID="{A15920F2-59C7-4BE5-AC55-5A8050F6561F}" presName="sibTrans" presStyleCnt="0"/>
      <dgm:spPr/>
    </dgm:pt>
    <dgm:pt modelId="{E02D2540-45F7-4B80-B52D-F9C7C3356D71}" type="pres">
      <dgm:prSet presAssocID="{64437833-2B8C-489C-A8BC-13F13169E61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745236-5786-452E-9175-DE5B9BACED73}" type="pres">
      <dgm:prSet presAssocID="{C6487BFF-DB5E-4439-96CF-2FA154F46E65}" presName="sibTrans" presStyleCnt="0"/>
      <dgm:spPr/>
    </dgm:pt>
    <dgm:pt modelId="{EE4F2881-90A0-4923-822F-BBB3AE4635BC}" type="pres">
      <dgm:prSet presAssocID="{690EDDF4-4CBC-48FD-A76E-DE6FE1F788C0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5044FB-F7AE-4673-99E8-43197378DD87}" srcId="{62B90F6D-9EEC-485B-BAD6-08A20E64DDE0}" destId="{64437833-2B8C-489C-A8BC-13F13169E616}" srcOrd="2" destOrd="0" parTransId="{870138C4-537F-44A8-AF81-7F0676A85054}" sibTransId="{C6487BFF-DB5E-4439-96CF-2FA154F46E65}"/>
    <dgm:cxn modelId="{C6702029-9F42-417B-A3A8-02BCC3BB0B4B}" srcId="{62B90F6D-9EEC-485B-BAD6-08A20E64DDE0}" destId="{CBE3FA43-1625-4703-B98D-1E609D4760CD}" srcOrd="1" destOrd="0" parTransId="{6350845D-71FB-44A2-ADD1-41C77B493B76}" sibTransId="{A15920F2-59C7-4BE5-AC55-5A8050F6561F}"/>
    <dgm:cxn modelId="{AE745BA6-C2C2-4F6F-ACE6-830CDD537872}" type="presOf" srcId="{690EDDF4-4CBC-48FD-A76E-DE6FE1F788C0}" destId="{EE4F2881-90A0-4923-822F-BBB3AE4635BC}" srcOrd="0" destOrd="0" presId="urn:microsoft.com/office/officeart/2005/8/layout/hProcess9"/>
    <dgm:cxn modelId="{27E11DD3-9B21-4A2A-B8F5-71D5931493A7}" type="presOf" srcId="{62B90F6D-9EEC-485B-BAD6-08A20E64DDE0}" destId="{BAE9D1D0-1578-4E1A-A2CF-F25BC40EAFC5}" srcOrd="0" destOrd="0" presId="urn:microsoft.com/office/officeart/2005/8/layout/hProcess9"/>
    <dgm:cxn modelId="{EB21AF33-1924-4514-8D58-CF6CEFD3711A}" type="presOf" srcId="{D1D63509-056F-4859-B93B-8B03743D0EFD}" destId="{E9BF77FC-58AF-4D31-B269-7B995C925E5F}" srcOrd="0" destOrd="0" presId="urn:microsoft.com/office/officeart/2005/8/layout/hProcess9"/>
    <dgm:cxn modelId="{7F387639-19C7-4F47-83CA-1ADDAD390B15}" srcId="{62B90F6D-9EEC-485B-BAD6-08A20E64DDE0}" destId="{690EDDF4-4CBC-48FD-A76E-DE6FE1F788C0}" srcOrd="3" destOrd="0" parTransId="{96AB83CB-04DD-4348-B7E0-2BF743D2E2CF}" sibTransId="{C0D9A9A6-560B-416D-8F55-7CC7E9D7E124}"/>
    <dgm:cxn modelId="{F53306C3-6FCA-4D5C-8E7E-475EE3C39F82}" srcId="{62B90F6D-9EEC-485B-BAD6-08A20E64DDE0}" destId="{D1D63509-056F-4859-B93B-8B03743D0EFD}" srcOrd="0" destOrd="0" parTransId="{2DC7A038-0867-4F31-B63D-522BFC282983}" sibTransId="{F24EF98B-7148-42A0-88C6-399B99C9729D}"/>
    <dgm:cxn modelId="{DB555719-41D3-475E-9685-16FB51254B74}" type="presOf" srcId="{CBE3FA43-1625-4703-B98D-1E609D4760CD}" destId="{23075AA8-269E-4E40-8AC2-5C4B057B8B1C}" srcOrd="0" destOrd="0" presId="urn:microsoft.com/office/officeart/2005/8/layout/hProcess9"/>
    <dgm:cxn modelId="{DF962E68-B451-41CE-8F56-24BB6EE61B16}" type="presOf" srcId="{64437833-2B8C-489C-A8BC-13F13169E616}" destId="{E02D2540-45F7-4B80-B52D-F9C7C3356D71}" srcOrd="0" destOrd="0" presId="urn:microsoft.com/office/officeart/2005/8/layout/hProcess9"/>
    <dgm:cxn modelId="{73D0C904-F430-47FF-9AB0-17FD362ADA87}" type="presParOf" srcId="{BAE9D1D0-1578-4E1A-A2CF-F25BC40EAFC5}" destId="{8113B31C-785A-415B-8988-328C72313E43}" srcOrd="0" destOrd="0" presId="urn:microsoft.com/office/officeart/2005/8/layout/hProcess9"/>
    <dgm:cxn modelId="{4336E739-8D2D-4836-A2A4-BDA721A9A683}" type="presParOf" srcId="{BAE9D1D0-1578-4E1A-A2CF-F25BC40EAFC5}" destId="{0241B173-7BB2-4498-8EE5-14267466FC5C}" srcOrd="1" destOrd="0" presId="urn:microsoft.com/office/officeart/2005/8/layout/hProcess9"/>
    <dgm:cxn modelId="{462D48C2-D356-40D7-B0DF-C255D83FCD02}" type="presParOf" srcId="{0241B173-7BB2-4498-8EE5-14267466FC5C}" destId="{E9BF77FC-58AF-4D31-B269-7B995C925E5F}" srcOrd="0" destOrd="0" presId="urn:microsoft.com/office/officeart/2005/8/layout/hProcess9"/>
    <dgm:cxn modelId="{14C21976-ECDB-4248-B77A-880DDA331668}" type="presParOf" srcId="{0241B173-7BB2-4498-8EE5-14267466FC5C}" destId="{4F5D7E6D-FD65-4E20-8D37-96270E7D5148}" srcOrd="1" destOrd="0" presId="urn:microsoft.com/office/officeart/2005/8/layout/hProcess9"/>
    <dgm:cxn modelId="{BCE50091-01D3-4F3E-9BDD-58373B93405A}" type="presParOf" srcId="{0241B173-7BB2-4498-8EE5-14267466FC5C}" destId="{23075AA8-269E-4E40-8AC2-5C4B057B8B1C}" srcOrd="2" destOrd="0" presId="urn:microsoft.com/office/officeart/2005/8/layout/hProcess9"/>
    <dgm:cxn modelId="{6E64D1BB-1CEC-42E4-AEF5-6E3A1546B615}" type="presParOf" srcId="{0241B173-7BB2-4498-8EE5-14267466FC5C}" destId="{7327D5C8-0A8E-492C-8851-D61F408BC9CD}" srcOrd="3" destOrd="0" presId="urn:microsoft.com/office/officeart/2005/8/layout/hProcess9"/>
    <dgm:cxn modelId="{9417B097-F32D-4A0E-927B-0A90896306E3}" type="presParOf" srcId="{0241B173-7BB2-4498-8EE5-14267466FC5C}" destId="{E02D2540-45F7-4B80-B52D-F9C7C3356D71}" srcOrd="4" destOrd="0" presId="urn:microsoft.com/office/officeart/2005/8/layout/hProcess9"/>
    <dgm:cxn modelId="{E3F80309-73A8-4EE2-B44E-00B753A3DDEE}" type="presParOf" srcId="{0241B173-7BB2-4498-8EE5-14267466FC5C}" destId="{25745236-5786-452E-9175-DE5B9BACED73}" srcOrd="5" destOrd="0" presId="urn:microsoft.com/office/officeart/2005/8/layout/hProcess9"/>
    <dgm:cxn modelId="{B5DF03D7-B4E5-4F92-8B24-7DCBD5E8F55A}" type="presParOf" srcId="{0241B173-7BB2-4498-8EE5-14267466FC5C}" destId="{EE4F2881-90A0-4923-822F-BBB3AE4635B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7B3C6A-2FC1-4B81-BAEF-08264C185D8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B073F8-5B35-42A8-91B1-DD33B11935B1}">
      <dgm:prSet phldrT="[Text]"/>
      <dgm:spPr/>
      <dgm:t>
        <a:bodyPr/>
        <a:lstStyle/>
        <a:p>
          <a:pPr algn="ctr"/>
          <a:r>
            <a:rPr lang="en-GB" dirty="0" smtClean="0"/>
            <a:t>Edge detection algorithms</a:t>
          </a:r>
          <a:endParaRPr lang="en-US" dirty="0"/>
        </a:p>
      </dgm:t>
    </dgm:pt>
    <dgm:pt modelId="{54A397B1-D526-4C61-84D5-6E36048F50F7}" type="parTrans" cxnId="{C00F52DA-6818-45E7-A73A-9DC90564BE5E}">
      <dgm:prSet/>
      <dgm:spPr/>
      <dgm:t>
        <a:bodyPr/>
        <a:lstStyle/>
        <a:p>
          <a:endParaRPr lang="en-US"/>
        </a:p>
      </dgm:t>
    </dgm:pt>
    <dgm:pt modelId="{B42A1ADF-5431-4D5F-B4CB-018276490399}" type="sibTrans" cxnId="{C00F52DA-6818-45E7-A73A-9DC90564BE5E}">
      <dgm:prSet/>
      <dgm:spPr/>
      <dgm:t>
        <a:bodyPr/>
        <a:lstStyle/>
        <a:p>
          <a:endParaRPr lang="en-US"/>
        </a:p>
      </dgm:t>
    </dgm:pt>
    <dgm:pt modelId="{9F21A361-5ED7-4C64-A398-69E0A003E44F}">
      <dgm:prSet phldrT="[Text]"/>
      <dgm:spPr/>
      <dgm:t>
        <a:bodyPr/>
        <a:lstStyle/>
        <a:p>
          <a:r>
            <a:rPr lang="en-GB" dirty="0" smtClean="0"/>
            <a:t>Derivative</a:t>
          </a:r>
          <a:endParaRPr lang="en-US" dirty="0"/>
        </a:p>
      </dgm:t>
    </dgm:pt>
    <dgm:pt modelId="{9AED7031-B92F-4734-9FED-BEBFFD06FBD9}" type="parTrans" cxnId="{6A3549E9-BC77-4712-B8E9-3BADD05A2E4D}">
      <dgm:prSet/>
      <dgm:spPr/>
      <dgm:t>
        <a:bodyPr/>
        <a:lstStyle/>
        <a:p>
          <a:endParaRPr lang="en-US"/>
        </a:p>
      </dgm:t>
    </dgm:pt>
    <dgm:pt modelId="{618A9A76-EBBA-4F42-BA89-CA4AA07B96A8}" type="sibTrans" cxnId="{6A3549E9-BC77-4712-B8E9-3BADD05A2E4D}">
      <dgm:prSet/>
      <dgm:spPr/>
      <dgm:t>
        <a:bodyPr/>
        <a:lstStyle/>
        <a:p>
          <a:endParaRPr lang="en-US"/>
        </a:p>
      </dgm:t>
    </dgm:pt>
    <dgm:pt modelId="{19D29A1B-C3E6-4B83-B953-FEC5BBE4E0F3}">
      <dgm:prSet phldrT="[Text]"/>
      <dgm:spPr/>
      <dgm:t>
        <a:bodyPr/>
        <a:lstStyle/>
        <a:p>
          <a:r>
            <a:rPr lang="en-GB" dirty="0" smtClean="0"/>
            <a:t>Template matching</a:t>
          </a:r>
          <a:endParaRPr lang="en-US" dirty="0"/>
        </a:p>
      </dgm:t>
    </dgm:pt>
    <dgm:pt modelId="{D346B2A2-0AC3-45FA-A02C-DA5FFA37EE9D}" type="parTrans" cxnId="{E8628C7E-9C92-4347-BA0D-CFAB3367BDEA}">
      <dgm:prSet/>
      <dgm:spPr/>
      <dgm:t>
        <a:bodyPr/>
        <a:lstStyle/>
        <a:p>
          <a:endParaRPr lang="en-US"/>
        </a:p>
      </dgm:t>
    </dgm:pt>
    <dgm:pt modelId="{050B2C10-B47C-400B-AAB8-6A0B5DB0EF16}" type="sibTrans" cxnId="{E8628C7E-9C92-4347-BA0D-CFAB3367BDEA}">
      <dgm:prSet/>
      <dgm:spPr/>
      <dgm:t>
        <a:bodyPr/>
        <a:lstStyle/>
        <a:p>
          <a:endParaRPr lang="en-US"/>
        </a:p>
      </dgm:t>
    </dgm:pt>
    <dgm:pt modelId="{D005BD7B-FBF8-4819-83AE-59D05129EFA7}">
      <dgm:prSet phldrT="[Text]"/>
      <dgm:spPr/>
      <dgm:t>
        <a:bodyPr/>
        <a:lstStyle/>
        <a:p>
          <a:r>
            <a:rPr lang="en-GB" dirty="0" smtClean="0"/>
            <a:t>Gaussian Derivative</a:t>
          </a:r>
        </a:p>
      </dgm:t>
    </dgm:pt>
    <dgm:pt modelId="{57FE8433-0B14-46A3-B6E8-E2CB4FA669D7}" type="parTrans" cxnId="{06AD77BE-5B5B-4D0C-8B7E-38CF37D11965}">
      <dgm:prSet/>
      <dgm:spPr/>
      <dgm:t>
        <a:bodyPr/>
        <a:lstStyle/>
        <a:p>
          <a:endParaRPr lang="en-US"/>
        </a:p>
      </dgm:t>
    </dgm:pt>
    <dgm:pt modelId="{573BB1A9-A8A2-4A11-9A71-FD02ACB015DB}" type="sibTrans" cxnId="{06AD77BE-5B5B-4D0C-8B7E-38CF37D11965}">
      <dgm:prSet/>
      <dgm:spPr/>
      <dgm:t>
        <a:bodyPr/>
        <a:lstStyle/>
        <a:p>
          <a:endParaRPr lang="en-US"/>
        </a:p>
      </dgm:t>
    </dgm:pt>
    <dgm:pt modelId="{710B186F-73E7-4468-A696-FD00AB76B256}">
      <dgm:prSet phldrT="[Text]"/>
      <dgm:spPr/>
      <dgm:t>
        <a:bodyPr/>
        <a:lstStyle/>
        <a:p>
          <a:r>
            <a:rPr lang="en-GB" dirty="0" smtClean="0"/>
            <a:t>Pattern fit approach</a:t>
          </a:r>
        </a:p>
      </dgm:t>
    </dgm:pt>
    <dgm:pt modelId="{D388C798-AD68-44D1-90B1-BB74220AC24B}" type="parTrans" cxnId="{0D5B65AE-F188-4239-99C1-E6003902FD25}">
      <dgm:prSet/>
      <dgm:spPr/>
      <dgm:t>
        <a:bodyPr/>
        <a:lstStyle/>
        <a:p>
          <a:endParaRPr lang="en-US"/>
        </a:p>
      </dgm:t>
    </dgm:pt>
    <dgm:pt modelId="{DB77988B-7F3C-4CCC-8679-5360B84EB45D}" type="sibTrans" cxnId="{0D5B65AE-F188-4239-99C1-E6003902FD25}">
      <dgm:prSet/>
      <dgm:spPr/>
      <dgm:t>
        <a:bodyPr/>
        <a:lstStyle/>
        <a:p>
          <a:endParaRPr lang="en-US"/>
        </a:p>
      </dgm:t>
    </dgm:pt>
    <dgm:pt modelId="{0456C144-70BD-4395-BFB8-EB4F785E0B28}" type="pres">
      <dgm:prSet presAssocID="{3F7B3C6A-2FC1-4B81-BAEF-08264C185D8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61B8BD7-964C-4736-9660-E0E505B53998}" type="pres">
      <dgm:prSet presAssocID="{BDB073F8-5B35-42A8-91B1-DD33B11935B1}" presName="hierRoot1" presStyleCnt="0">
        <dgm:presLayoutVars>
          <dgm:hierBranch val="init"/>
        </dgm:presLayoutVars>
      </dgm:prSet>
      <dgm:spPr/>
    </dgm:pt>
    <dgm:pt modelId="{6178F6D0-39BB-4BC1-B746-D4BFC856CD9E}" type="pres">
      <dgm:prSet presAssocID="{BDB073F8-5B35-42A8-91B1-DD33B11935B1}" presName="rootComposite1" presStyleCnt="0"/>
      <dgm:spPr/>
    </dgm:pt>
    <dgm:pt modelId="{DC7F026A-15B8-4AFA-8622-2875746174A8}" type="pres">
      <dgm:prSet presAssocID="{BDB073F8-5B35-42A8-91B1-DD33B11935B1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59BE1BE-0D40-4E6F-8E33-A39A8C392931}" type="pres">
      <dgm:prSet presAssocID="{BDB073F8-5B35-42A8-91B1-DD33B11935B1}" presName="topArc1" presStyleLbl="parChTrans1D1" presStyleIdx="0" presStyleCnt="10"/>
      <dgm:spPr/>
    </dgm:pt>
    <dgm:pt modelId="{94DC2DCF-0359-4127-8442-06F08396D616}" type="pres">
      <dgm:prSet presAssocID="{BDB073F8-5B35-42A8-91B1-DD33B11935B1}" presName="bottomArc1" presStyleLbl="parChTrans1D1" presStyleIdx="1" presStyleCnt="10"/>
      <dgm:spPr/>
    </dgm:pt>
    <dgm:pt modelId="{40DAF959-9A21-45D8-B4C8-500CB52897D2}" type="pres">
      <dgm:prSet presAssocID="{BDB073F8-5B35-42A8-91B1-DD33B11935B1}" presName="topConnNode1" presStyleLbl="node1" presStyleIdx="0" presStyleCnt="0"/>
      <dgm:spPr/>
      <dgm:t>
        <a:bodyPr/>
        <a:lstStyle/>
        <a:p>
          <a:endParaRPr lang="en-US"/>
        </a:p>
      </dgm:t>
    </dgm:pt>
    <dgm:pt modelId="{FEA4093E-7A9D-4ADB-98E4-56317A6D83F2}" type="pres">
      <dgm:prSet presAssocID="{BDB073F8-5B35-42A8-91B1-DD33B11935B1}" presName="hierChild2" presStyleCnt="0"/>
      <dgm:spPr/>
    </dgm:pt>
    <dgm:pt modelId="{42A82C4A-A101-4DA4-9E19-9D077CF8FE49}" type="pres">
      <dgm:prSet presAssocID="{9AED7031-B92F-4734-9FED-BEBFFD06FBD9}" presName="Name28" presStyleLbl="parChTrans1D2" presStyleIdx="0" presStyleCnt="4"/>
      <dgm:spPr/>
      <dgm:t>
        <a:bodyPr/>
        <a:lstStyle/>
        <a:p>
          <a:endParaRPr lang="en-US"/>
        </a:p>
      </dgm:t>
    </dgm:pt>
    <dgm:pt modelId="{FD3D8135-FC9E-4BCA-A5E1-E6B290FD6375}" type="pres">
      <dgm:prSet presAssocID="{9F21A361-5ED7-4C64-A398-69E0A003E44F}" presName="hierRoot2" presStyleCnt="0">
        <dgm:presLayoutVars>
          <dgm:hierBranch val="init"/>
        </dgm:presLayoutVars>
      </dgm:prSet>
      <dgm:spPr/>
    </dgm:pt>
    <dgm:pt modelId="{E99931ED-EBEC-4C6F-8E99-865ABC2A92DE}" type="pres">
      <dgm:prSet presAssocID="{9F21A361-5ED7-4C64-A398-69E0A003E44F}" presName="rootComposite2" presStyleCnt="0"/>
      <dgm:spPr/>
    </dgm:pt>
    <dgm:pt modelId="{5F972D9B-43D4-47B3-8474-2EFED02D3EDB}" type="pres">
      <dgm:prSet presAssocID="{9F21A361-5ED7-4C64-A398-69E0A003E44F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A07BE-834E-466A-B690-F97FF879B4E4}" type="pres">
      <dgm:prSet presAssocID="{9F21A361-5ED7-4C64-A398-69E0A003E44F}" presName="topArc2" presStyleLbl="parChTrans1D1" presStyleIdx="2" presStyleCnt="10"/>
      <dgm:spPr/>
    </dgm:pt>
    <dgm:pt modelId="{949EDD9B-C14B-40A6-9562-A5C009F3A0B9}" type="pres">
      <dgm:prSet presAssocID="{9F21A361-5ED7-4C64-A398-69E0A003E44F}" presName="bottomArc2" presStyleLbl="parChTrans1D1" presStyleIdx="3" presStyleCnt="10"/>
      <dgm:spPr/>
    </dgm:pt>
    <dgm:pt modelId="{D7609EAB-0C55-4046-92D0-6A29D291F6BC}" type="pres">
      <dgm:prSet presAssocID="{9F21A361-5ED7-4C64-A398-69E0A003E44F}" presName="topConnNode2" presStyleLbl="node2" presStyleIdx="0" presStyleCnt="0"/>
      <dgm:spPr/>
      <dgm:t>
        <a:bodyPr/>
        <a:lstStyle/>
        <a:p>
          <a:endParaRPr lang="en-US"/>
        </a:p>
      </dgm:t>
    </dgm:pt>
    <dgm:pt modelId="{AF9909E5-1C67-43AC-AD79-1A074FDCC837}" type="pres">
      <dgm:prSet presAssocID="{9F21A361-5ED7-4C64-A398-69E0A003E44F}" presName="hierChild4" presStyleCnt="0"/>
      <dgm:spPr/>
    </dgm:pt>
    <dgm:pt modelId="{4E1C8981-EB25-40D5-B30F-0797BC169971}" type="pres">
      <dgm:prSet presAssocID="{9F21A361-5ED7-4C64-A398-69E0A003E44F}" presName="hierChild5" presStyleCnt="0"/>
      <dgm:spPr/>
    </dgm:pt>
    <dgm:pt modelId="{9D7B701E-846D-45BC-B27B-706AF2A99722}" type="pres">
      <dgm:prSet presAssocID="{D346B2A2-0AC3-45FA-A02C-DA5FFA37EE9D}" presName="Name28" presStyleLbl="parChTrans1D2" presStyleIdx="1" presStyleCnt="4"/>
      <dgm:spPr/>
      <dgm:t>
        <a:bodyPr/>
        <a:lstStyle/>
        <a:p>
          <a:endParaRPr lang="en-US"/>
        </a:p>
      </dgm:t>
    </dgm:pt>
    <dgm:pt modelId="{265C9DBC-32D5-4C74-A28C-42F7C4C682EE}" type="pres">
      <dgm:prSet presAssocID="{19D29A1B-C3E6-4B83-B953-FEC5BBE4E0F3}" presName="hierRoot2" presStyleCnt="0">
        <dgm:presLayoutVars>
          <dgm:hierBranch val="init"/>
        </dgm:presLayoutVars>
      </dgm:prSet>
      <dgm:spPr/>
    </dgm:pt>
    <dgm:pt modelId="{D310B105-05DD-41AE-9056-CD546B185CDC}" type="pres">
      <dgm:prSet presAssocID="{19D29A1B-C3E6-4B83-B953-FEC5BBE4E0F3}" presName="rootComposite2" presStyleCnt="0"/>
      <dgm:spPr/>
    </dgm:pt>
    <dgm:pt modelId="{BD7D9D9C-6BF3-45DD-9FBF-6CFA6CE0E5A8}" type="pres">
      <dgm:prSet presAssocID="{19D29A1B-C3E6-4B83-B953-FEC5BBE4E0F3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4C9C58-4C81-410E-9806-16BE0A2A970F}" type="pres">
      <dgm:prSet presAssocID="{19D29A1B-C3E6-4B83-B953-FEC5BBE4E0F3}" presName="topArc2" presStyleLbl="parChTrans1D1" presStyleIdx="4" presStyleCnt="10"/>
      <dgm:spPr/>
    </dgm:pt>
    <dgm:pt modelId="{FAAC814E-BA37-4B3C-A8C7-D93E56A7AE95}" type="pres">
      <dgm:prSet presAssocID="{19D29A1B-C3E6-4B83-B953-FEC5BBE4E0F3}" presName="bottomArc2" presStyleLbl="parChTrans1D1" presStyleIdx="5" presStyleCnt="10"/>
      <dgm:spPr/>
    </dgm:pt>
    <dgm:pt modelId="{E468EF22-960B-409C-A8D5-C115F54EF640}" type="pres">
      <dgm:prSet presAssocID="{19D29A1B-C3E6-4B83-B953-FEC5BBE4E0F3}" presName="topConnNode2" presStyleLbl="node2" presStyleIdx="0" presStyleCnt="0"/>
      <dgm:spPr/>
      <dgm:t>
        <a:bodyPr/>
        <a:lstStyle/>
        <a:p>
          <a:endParaRPr lang="en-US"/>
        </a:p>
      </dgm:t>
    </dgm:pt>
    <dgm:pt modelId="{AF8C7B95-76E5-47EE-B1E6-C9A8889D67A2}" type="pres">
      <dgm:prSet presAssocID="{19D29A1B-C3E6-4B83-B953-FEC5BBE4E0F3}" presName="hierChild4" presStyleCnt="0"/>
      <dgm:spPr/>
    </dgm:pt>
    <dgm:pt modelId="{67AFFF93-F285-4A9E-9C56-56E32EADF7EA}" type="pres">
      <dgm:prSet presAssocID="{19D29A1B-C3E6-4B83-B953-FEC5BBE4E0F3}" presName="hierChild5" presStyleCnt="0"/>
      <dgm:spPr/>
    </dgm:pt>
    <dgm:pt modelId="{D3430713-C939-4462-A1D0-B2EB683B0D2B}" type="pres">
      <dgm:prSet presAssocID="{57FE8433-0B14-46A3-B6E8-E2CB4FA669D7}" presName="Name28" presStyleLbl="parChTrans1D2" presStyleIdx="2" presStyleCnt="4"/>
      <dgm:spPr/>
      <dgm:t>
        <a:bodyPr/>
        <a:lstStyle/>
        <a:p>
          <a:endParaRPr lang="en-US"/>
        </a:p>
      </dgm:t>
    </dgm:pt>
    <dgm:pt modelId="{C5A827DF-875F-4BAA-9B7A-F39DD4D90186}" type="pres">
      <dgm:prSet presAssocID="{D005BD7B-FBF8-4819-83AE-59D05129EFA7}" presName="hierRoot2" presStyleCnt="0">
        <dgm:presLayoutVars>
          <dgm:hierBranch val="init"/>
        </dgm:presLayoutVars>
      </dgm:prSet>
      <dgm:spPr/>
    </dgm:pt>
    <dgm:pt modelId="{1F8FCA48-7E4D-4221-B11E-4C1EEE4814F2}" type="pres">
      <dgm:prSet presAssocID="{D005BD7B-FBF8-4819-83AE-59D05129EFA7}" presName="rootComposite2" presStyleCnt="0"/>
      <dgm:spPr/>
    </dgm:pt>
    <dgm:pt modelId="{B9BEE1D4-27F6-4E34-B936-486DC13CF3E3}" type="pres">
      <dgm:prSet presAssocID="{D005BD7B-FBF8-4819-83AE-59D05129EFA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398E2C-217B-4EA5-8643-6AFCDBC02CE3}" type="pres">
      <dgm:prSet presAssocID="{D005BD7B-FBF8-4819-83AE-59D05129EFA7}" presName="topArc2" presStyleLbl="parChTrans1D1" presStyleIdx="6" presStyleCnt="10"/>
      <dgm:spPr/>
    </dgm:pt>
    <dgm:pt modelId="{65619E08-EDB6-40F9-8189-D35703FFDF03}" type="pres">
      <dgm:prSet presAssocID="{D005BD7B-FBF8-4819-83AE-59D05129EFA7}" presName="bottomArc2" presStyleLbl="parChTrans1D1" presStyleIdx="7" presStyleCnt="10"/>
      <dgm:spPr/>
    </dgm:pt>
    <dgm:pt modelId="{4839BB1F-34F8-46A5-9BA7-1C914AAB5B98}" type="pres">
      <dgm:prSet presAssocID="{D005BD7B-FBF8-4819-83AE-59D05129EFA7}" presName="topConnNode2" presStyleLbl="node2" presStyleIdx="0" presStyleCnt="0"/>
      <dgm:spPr/>
      <dgm:t>
        <a:bodyPr/>
        <a:lstStyle/>
        <a:p>
          <a:endParaRPr lang="en-US"/>
        </a:p>
      </dgm:t>
    </dgm:pt>
    <dgm:pt modelId="{ADBFFA63-3844-4E52-B5B6-87A2EE4EFE55}" type="pres">
      <dgm:prSet presAssocID="{D005BD7B-FBF8-4819-83AE-59D05129EFA7}" presName="hierChild4" presStyleCnt="0"/>
      <dgm:spPr/>
    </dgm:pt>
    <dgm:pt modelId="{4DEB0426-2CAB-4EFE-BA84-0A22FE0499B8}" type="pres">
      <dgm:prSet presAssocID="{D005BD7B-FBF8-4819-83AE-59D05129EFA7}" presName="hierChild5" presStyleCnt="0"/>
      <dgm:spPr/>
    </dgm:pt>
    <dgm:pt modelId="{4DEADA57-03B3-4AAF-98A5-2FA7004FFD9D}" type="pres">
      <dgm:prSet presAssocID="{D388C798-AD68-44D1-90B1-BB74220AC24B}" presName="Name28" presStyleLbl="parChTrans1D2" presStyleIdx="3" presStyleCnt="4"/>
      <dgm:spPr/>
      <dgm:t>
        <a:bodyPr/>
        <a:lstStyle/>
        <a:p>
          <a:endParaRPr lang="en-US"/>
        </a:p>
      </dgm:t>
    </dgm:pt>
    <dgm:pt modelId="{CA00F7E6-7F72-418D-A4B8-96AE8A2CF667}" type="pres">
      <dgm:prSet presAssocID="{710B186F-73E7-4468-A696-FD00AB76B256}" presName="hierRoot2" presStyleCnt="0">
        <dgm:presLayoutVars>
          <dgm:hierBranch val="init"/>
        </dgm:presLayoutVars>
      </dgm:prSet>
      <dgm:spPr/>
    </dgm:pt>
    <dgm:pt modelId="{AF27716B-3FA7-43E5-BEE2-C8D510C71282}" type="pres">
      <dgm:prSet presAssocID="{710B186F-73E7-4468-A696-FD00AB76B256}" presName="rootComposite2" presStyleCnt="0"/>
      <dgm:spPr/>
    </dgm:pt>
    <dgm:pt modelId="{76C69C8C-C917-4171-8E1C-D4634BBC80AA}" type="pres">
      <dgm:prSet presAssocID="{710B186F-73E7-4468-A696-FD00AB76B25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60D777-419B-4A9E-A29A-4A39CB91A060}" type="pres">
      <dgm:prSet presAssocID="{710B186F-73E7-4468-A696-FD00AB76B256}" presName="topArc2" presStyleLbl="parChTrans1D1" presStyleIdx="8" presStyleCnt="10"/>
      <dgm:spPr/>
    </dgm:pt>
    <dgm:pt modelId="{0ADD416E-C962-44B6-B9B5-86B21CBF6BB0}" type="pres">
      <dgm:prSet presAssocID="{710B186F-73E7-4468-A696-FD00AB76B256}" presName="bottomArc2" presStyleLbl="parChTrans1D1" presStyleIdx="9" presStyleCnt="10"/>
      <dgm:spPr/>
    </dgm:pt>
    <dgm:pt modelId="{5522E703-5643-4B57-9D7F-D42F805EA5DC}" type="pres">
      <dgm:prSet presAssocID="{710B186F-73E7-4468-A696-FD00AB76B256}" presName="topConnNode2" presStyleLbl="node2" presStyleIdx="0" presStyleCnt="0"/>
      <dgm:spPr/>
      <dgm:t>
        <a:bodyPr/>
        <a:lstStyle/>
        <a:p>
          <a:endParaRPr lang="en-US"/>
        </a:p>
      </dgm:t>
    </dgm:pt>
    <dgm:pt modelId="{5260F6EC-873F-4CCA-A367-EC1D59C3A10D}" type="pres">
      <dgm:prSet presAssocID="{710B186F-73E7-4468-A696-FD00AB76B256}" presName="hierChild4" presStyleCnt="0"/>
      <dgm:spPr/>
    </dgm:pt>
    <dgm:pt modelId="{BD6668A5-F6F6-4939-BF53-A3E383ECCA6F}" type="pres">
      <dgm:prSet presAssocID="{710B186F-73E7-4468-A696-FD00AB76B256}" presName="hierChild5" presStyleCnt="0"/>
      <dgm:spPr/>
    </dgm:pt>
    <dgm:pt modelId="{F5A7977C-77AD-4CBE-AF28-D9A9D24187E2}" type="pres">
      <dgm:prSet presAssocID="{BDB073F8-5B35-42A8-91B1-DD33B11935B1}" presName="hierChild3" presStyleCnt="0"/>
      <dgm:spPr/>
    </dgm:pt>
  </dgm:ptLst>
  <dgm:cxnLst>
    <dgm:cxn modelId="{C00F52DA-6818-45E7-A73A-9DC90564BE5E}" srcId="{3F7B3C6A-2FC1-4B81-BAEF-08264C185D85}" destId="{BDB073F8-5B35-42A8-91B1-DD33B11935B1}" srcOrd="0" destOrd="0" parTransId="{54A397B1-D526-4C61-84D5-6E36048F50F7}" sibTransId="{B42A1ADF-5431-4D5F-B4CB-018276490399}"/>
    <dgm:cxn modelId="{0D5B65AE-F188-4239-99C1-E6003902FD25}" srcId="{BDB073F8-5B35-42A8-91B1-DD33B11935B1}" destId="{710B186F-73E7-4468-A696-FD00AB76B256}" srcOrd="3" destOrd="0" parTransId="{D388C798-AD68-44D1-90B1-BB74220AC24B}" sibTransId="{DB77988B-7F3C-4CCC-8679-5360B84EB45D}"/>
    <dgm:cxn modelId="{D6A157C5-517E-4C1E-8C7A-F19D5B41DC79}" type="presOf" srcId="{D005BD7B-FBF8-4819-83AE-59D05129EFA7}" destId="{4839BB1F-34F8-46A5-9BA7-1C914AAB5B98}" srcOrd="1" destOrd="0" presId="urn:microsoft.com/office/officeart/2008/layout/HalfCircleOrganizationChart"/>
    <dgm:cxn modelId="{8CA3D064-4F91-4B90-BF34-DD8719CB9620}" type="presOf" srcId="{9F21A361-5ED7-4C64-A398-69E0A003E44F}" destId="{5F972D9B-43D4-47B3-8474-2EFED02D3EDB}" srcOrd="0" destOrd="0" presId="urn:microsoft.com/office/officeart/2008/layout/HalfCircleOrganizationChart"/>
    <dgm:cxn modelId="{9BDA7EB9-07A0-4139-A748-658067704AAA}" type="presOf" srcId="{9AED7031-B92F-4734-9FED-BEBFFD06FBD9}" destId="{42A82C4A-A101-4DA4-9E19-9D077CF8FE49}" srcOrd="0" destOrd="0" presId="urn:microsoft.com/office/officeart/2008/layout/HalfCircleOrganizationChart"/>
    <dgm:cxn modelId="{1F65B7B7-E165-4D90-9090-BBCA6BEA802C}" type="presOf" srcId="{BDB073F8-5B35-42A8-91B1-DD33B11935B1}" destId="{40DAF959-9A21-45D8-B4C8-500CB52897D2}" srcOrd="1" destOrd="0" presId="urn:microsoft.com/office/officeart/2008/layout/HalfCircleOrganizationChart"/>
    <dgm:cxn modelId="{06AD77BE-5B5B-4D0C-8B7E-38CF37D11965}" srcId="{BDB073F8-5B35-42A8-91B1-DD33B11935B1}" destId="{D005BD7B-FBF8-4819-83AE-59D05129EFA7}" srcOrd="2" destOrd="0" parTransId="{57FE8433-0B14-46A3-B6E8-E2CB4FA669D7}" sibTransId="{573BB1A9-A8A2-4A11-9A71-FD02ACB015DB}"/>
    <dgm:cxn modelId="{A5BF4433-21B1-4F65-AFAF-D828B91E1E0E}" type="presOf" srcId="{9F21A361-5ED7-4C64-A398-69E0A003E44F}" destId="{D7609EAB-0C55-4046-92D0-6A29D291F6BC}" srcOrd="1" destOrd="0" presId="urn:microsoft.com/office/officeart/2008/layout/HalfCircleOrganizationChart"/>
    <dgm:cxn modelId="{A617AA52-FB55-4EAD-AC51-51488C48AB95}" type="presOf" srcId="{710B186F-73E7-4468-A696-FD00AB76B256}" destId="{76C69C8C-C917-4171-8E1C-D4634BBC80AA}" srcOrd="0" destOrd="0" presId="urn:microsoft.com/office/officeart/2008/layout/HalfCircleOrganizationChart"/>
    <dgm:cxn modelId="{F579AA11-C7C0-4FA5-8584-972432B47604}" type="presOf" srcId="{57FE8433-0B14-46A3-B6E8-E2CB4FA669D7}" destId="{D3430713-C939-4462-A1D0-B2EB683B0D2B}" srcOrd="0" destOrd="0" presId="urn:microsoft.com/office/officeart/2008/layout/HalfCircleOrganizationChart"/>
    <dgm:cxn modelId="{6AACFCE2-400D-4337-BB26-B8500839CF2C}" type="presOf" srcId="{710B186F-73E7-4468-A696-FD00AB76B256}" destId="{5522E703-5643-4B57-9D7F-D42F805EA5DC}" srcOrd="1" destOrd="0" presId="urn:microsoft.com/office/officeart/2008/layout/HalfCircleOrganizationChart"/>
    <dgm:cxn modelId="{1342B00A-ABB1-4937-9727-02E614CC8779}" type="presOf" srcId="{BDB073F8-5B35-42A8-91B1-DD33B11935B1}" destId="{DC7F026A-15B8-4AFA-8622-2875746174A8}" srcOrd="0" destOrd="0" presId="urn:microsoft.com/office/officeart/2008/layout/HalfCircleOrganizationChart"/>
    <dgm:cxn modelId="{D92702C4-3010-4151-A4A5-71FED970B319}" type="presOf" srcId="{19D29A1B-C3E6-4B83-B953-FEC5BBE4E0F3}" destId="{E468EF22-960B-409C-A8D5-C115F54EF640}" srcOrd="1" destOrd="0" presId="urn:microsoft.com/office/officeart/2008/layout/HalfCircleOrganizationChart"/>
    <dgm:cxn modelId="{0A5A96F9-B231-4735-A29E-8DBC9CC9A395}" type="presOf" srcId="{19D29A1B-C3E6-4B83-B953-FEC5BBE4E0F3}" destId="{BD7D9D9C-6BF3-45DD-9FBF-6CFA6CE0E5A8}" srcOrd="0" destOrd="0" presId="urn:microsoft.com/office/officeart/2008/layout/HalfCircleOrganizationChart"/>
    <dgm:cxn modelId="{A41BB058-F0F8-4776-9898-24867F821EE7}" type="presOf" srcId="{D005BD7B-FBF8-4819-83AE-59D05129EFA7}" destId="{B9BEE1D4-27F6-4E34-B936-486DC13CF3E3}" srcOrd="0" destOrd="0" presId="urn:microsoft.com/office/officeart/2008/layout/HalfCircleOrganizationChart"/>
    <dgm:cxn modelId="{6A3549E9-BC77-4712-B8E9-3BADD05A2E4D}" srcId="{BDB073F8-5B35-42A8-91B1-DD33B11935B1}" destId="{9F21A361-5ED7-4C64-A398-69E0A003E44F}" srcOrd="0" destOrd="0" parTransId="{9AED7031-B92F-4734-9FED-BEBFFD06FBD9}" sibTransId="{618A9A76-EBBA-4F42-BA89-CA4AA07B96A8}"/>
    <dgm:cxn modelId="{EDA35357-2DD3-49D8-A82C-6852ED054409}" type="presOf" srcId="{3F7B3C6A-2FC1-4B81-BAEF-08264C185D85}" destId="{0456C144-70BD-4395-BFB8-EB4F785E0B28}" srcOrd="0" destOrd="0" presId="urn:microsoft.com/office/officeart/2008/layout/HalfCircleOrganizationChart"/>
    <dgm:cxn modelId="{B57F64CE-5C2E-4DCA-8191-0F1DD3211079}" type="presOf" srcId="{D388C798-AD68-44D1-90B1-BB74220AC24B}" destId="{4DEADA57-03B3-4AAF-98A5-2FA7004FFD9D}" srcOrd="0" destOrd="0" presId="urn:microsoft.com/office/officeart/2008/layout/HalfCircleOrganizationChart"/>
    <dgm:cxn modelId="{07F0532A-9368-461F-9368-A12A4FE33D25}" type="presOf" srcId="{D346B2A2-0AC3-45FA-A02C-DA5FFA37EE9D}" destId="{9D7B701E-846D-45BC-B27B-706AF2A99722}" srcOrd="0" destOrd="0" presId="urn:microsoft.com/office/officeart/2008/layout/HalfCircleOrganizationChart"/>
    <dgm:cxn modelId="{E8628C7E-9C92-4347-BA0D-CFAB3367BDEA}" srcId="{BDB073F8-5B35-42A8-91B1-DD33B11935B1}" destId="{19D29A1B-C3E6-4B83-B953-FEC5BBE4E0F3}" srcOrd="1" destOrd="0" parTransId="{D346B2A2-0AC3-45FA-A02C-DA5FFA37EE9D}" sibTransId="{050B2C10-B47C-400B-AAB8-6A0B5DB0EF16}"/>
    <dgm:cxn modelId="{9AD2400C-EC8B-4F8F-97BC-A619FAC28339}" type="presParOf" srcId="{0456C144-70BD-4395-BFB8-EB4F785E0B28}" destId="{E61B8BD7-964C-4736-9660-E0E505B53998}" srcOrd="0" destOrd="0" presId="urn:microsoft.com/office/officeart/2008/layout/HalfCircleOrganizationChart"/>
    <dgm:cxn modelId="{E7B17AC3-9838-4EA1-9047-0DC23CFDB6E2}" type="presParOf" srcId="{E61B8BD7-964C-4736-9660-E0E505B53998}" destId="{6178F6D0-39BB-4BC1-B746-D4BFC856CD9E}" srcOrd="0" destOrd="0" presId="urn:microsoft.com/office/officeart/2008/layout/HalfCircleOrganizationChart"/>
    <dgm:cxn modelId="{2806EA47-E044-4A96-921B-C7F55AD57BAA}" type="presParOf" srcId="{6178F6D0-39BB-4BC1-B746-D4BFC856CD9E}" destId="{DC7F026A-15B8-4AFA-8622-2875746174A8}" srcOrd="0" destOrd="0" presId="urn:microsoft.com/office/officeart/2008/layout/HalfCircleOrganizationChart"/>
    <dgm:cxn modelId="{5283FEB6-C653-471D-A4C0-99F11A8D7996}" type="presParOf" srcId="{6178F6D0-39BB-4BC1-B746-D4BFC856CD9E}" destId="{259BE1BE-0D40-4E6F-8E33-A39A8C392931}" srcOrd="1" destOrd="0" presId="urn:microsoft.com/office/officeart/2008/layout/HalfCircleOrganizationChart"/>
    <dgm:cxn modelId="{BBF0D017-E1E4-4261-87D5-3B74F16F0DB4}" type="presParOf" srcId="{6178F6D0-39BB-4BC1-B746-D4BFC856CD9E}" destId="{94DC2DCF-0359-4127-8442-06F08396D616}" srcOrd="2" destOrd="0" presId="urn:microsoft.com/office/officeart/2008/layout/HalfCircleOrganizationChart"/>
    <dgm:cxn modelId="{312ADC03-A45F-4207-836E-5F238E61D956}" type="presParOf" srcId="{6178F6D0-39BB-4BC1-B746-D4BFC856CD9E}" destId="{40DAF959-9A21-45D8-B4C8-500CB52897D2}" srcOrd="3" destOrd="0" presId="urn:microsoft.com/office/officeart/2008/layout/HalfCircleOrganizationChart"/>
    <dgm:cxn modelId="{E7D3EE36-20A6-4D40-A8E6-69555822C1BE}" type="presParOf" srcId="{E61B8BD7-964C-4736-9660-E0E505B53998}" destId="{FEA4093E-7A9D-4ADB-98E4-56317A6D83F2}" srcOrd="1" destOrd="0" presId="urn:microsoft.com/office/officeart/2008/layout/HalfCircleOrganizationChart"/>
    <dgm:cxn modelId="{D7746368-10D4-4CB2-B1DC-A55E3458983E}" type="presParOf" srcId="{FEA4093E-7A9D-4ADB-98E4-56317A6D83F2}" destId="{42A82C4A-A101-4DA4-9E19-9D077CF8FE49}" srcOrd="0" destOrd="0" presId="urn:microsoft.com/office/officeart/2008/layout/HalfCircleOrganizationChart"/>
    <dgm:cxn modelId="{EBB40ACC-2967-4844-8D50-F269204D596F}" type="presParOf" srcId="{FEA4093E-7A9D-4ADB-98E4-56317A6D83F2}" destId="{FD3D8135-FC9E-4BCA-A5E1-E6B290FD6375}" srcOrd="1" destOrd="0" presId="urn:microsoft.com/office/officeart/2008/layout/HalfCircleOrganizationChart"/>
    <dgm:cxn modelId="{43D25795-FF87-4D10-9663-02DD879E7A72}" type="presParOf" srcId="{FD3D8135-FC9E-4BCA-A5E1-E6B290FD6375}" destId="{E99931ED-EBEC-4C6F-8E99-865ABC2A92DE}" srcOrd="0" destOrd="0" presId="urn:microsoft.com/office/officeart/2008/layout/HalfCircleOrganizationChart"/>
    <dgm:cxn modelId="{64FD3C09-BCFD-42B1-83A3-9A4A24CDE084}" type="presParOf" srcId="{E99931ED-EBEC-4C6F-8E99-865ABC2A92DE}" destId="{5F972D9B-43D4-47B3-8474-2EFED02D3EDB}" srcOrd="0" destOrd="0" presId="urn:microsoft.com/office/officeart/2008/layout/HalfCircleOrganizationChart"/>
    <dgm:cxn modelId="{DB7872C1-D0F4-4155-B49A-349FBF5C9C6C}" type="presParOf" srcId="{E99931ED-EBEC-4C6F-8E99-865ABC2A92DE}" destId="{704A07BE-834E-466A-B690-F97FF879B4E4}" srcOrd="1" destOrd="0" presId="urn:microsoft.com/office/officeart/2008/layout/HalfCircleOrganizationChart"/>
    <dgm:cxn modelId="{4E46B687-1B3F-401A-986C-EA72710ABD2D}" type="presParOf" srcId="{E99931ED-EBEC-4C6F-8E99-865ABC2A92DE}" destId="{949EDD9B-C14B-40A6-9562-A5C009F3A0B9}" srcOrd="2" destOrd="0" presId="urn:microsoft.com/office/officeart/2008/layout/HalfCircleOrganizationChart"/>
    <dgm:cxn modelId="{1EE854DA-461C-4769-83D8-3584689F1D21}" type="presParOf" srcId="{E99931ED-EBEC-4C6F-8E99-865ABC2A92DE}" destId="{D7609EAB-0C55-4046-92D0-6A29D291F6BC}" srcOrd="3" destOrd="0" presId="urn:microsoft.com/office/officeart/2008/layout/HalfCircleOrganizationChart"/>
    <dgm:cxn modelId="{C3173562-B3F0-4DFC-BE82-551842DCB28D}" type="presParOf" srcId="{FD3D8135-FC9E-4BCA-A5E1-E6B290FD6375}" destId="{AF9909E5-1C67-43AC-AD79-1A074FDCC837}" srcOrd="1" destOrd="0" presId="urn:microsoft.com/office/officeart/2008/layout/HalfCircleOrganizationChart"/>
    <dgm:cxn modelId="{2F078A7B-BCE0-44B1-9D0C-3AD690CAA81E}" type="presParOf" srcId="{FD3D8135-FC9E-4BCA-A5E1-E6B290FD6375}" destId="{4E1C8981-EB25-40D5-B30F-0797BC169971}" srcOrd="2" destOrd="0" presId="urn:microsoft.com/office/officeart/2008/layout/HalfCircleOrganizationChart"/>
    <dgm:cxn modelId="{B9222B31-700F-4582-B657-C1177DBEB344}" type="presParOf" srcId="{FEA4093E-7A9D-4ADB-98E4-56317A6D83F2}" destId="{9D7B701E-846D-45BC-B27B-706AF2A99722}" srcOrd="2" destOrd="0" presId="urn:microsoft.com/office/officeart/2008/layout/HalfCircleOrganizationChart"/>
    <dgm:cxn modelId="{5A9D137B-56D3-4D96-8D8D-B2CFFBF3716B}" type="presParOf" srcId="{FEA4093E-7A9D-4ADB-98E4-56317A6D83F2}" destId="{265C9DBC-32D5-4C74-A28C-42F7C4C682EE}" srcOrd="3" destOrd="0" presId="urn:microsoft.com/office/officeart/2008/layout/HalfCircleOrganizationChart"/>
    <dgm:cxn modelId="{26A9562D-E924-488D-8B19-8695E9E6E82E}" type="presParOf" srcId="{265C9DBC-32D5-4C74-A28C-42F7C4C682EE}" destId="{D310B105-05DD-41AE-9056-CD546B185CDC}" srcOrd="0" destOrd="0" presId="urn:microsoft.com/office/officeart/2008/layout/HalfCircleOrganizationChart"/>
    <dgm:cxn modelId="{D00324A7-933B-49BD-91ED-3AE7711A8579}" type="presParOf" srcId="{D310B105-05DD-41AE-9056-CD546B185CDC}" destId="{BD7D9D9C-6BF3-45DD-9FBF-6CFA6CE0E5A8}" srcOrd="0" destOrd="0" presId="urn:microsoft.com/office/officeart/2008/layout/HalfCircleOrganizationChart"/>
    <dgm:cxn modelId="{768B36CC-DF81-49A6-B0BE-CEA600976F6A}" type="presParOf" srcId="{D310B105-05DD-41AE-9056-CD546B185CDC}" destId="{674C9C58-4C81-410E-9806-16BE0A2A970F}" srcOrd="1" destOrd="0" presId="urn:microsoft.com/office/officeart/2008/layout/HalfCircleOrganizationChart"/>
    <dgm:cxn modelId="{D0BE0C85-3F78-4C79-A381-C4CFE11D6AFB}" type="presParOf" srcId="{D310B105-05DD-41AE-9056-CD546B185CDC}" destId="{FAAC814E-BA37-4B3C-A8C7-D93E56A7AE95}" srcOrd="2" destOrd="0" presId="urn:microsoft.com/office/officeart/2008/layout/HalfCircleOrganizationChart"/>
    <dgm:cxn modelId="{3840DD2C-4899-4825-B9D7-1AF8E0FA167B}" type="presParOf" srcId="{D310B105-05DD-41AE-9056-CD546B185CDC}" destId="{E468EF22-960B-409C-A8D5-C115F54EF640}" srcOrd="3" destOrd="0" presId="urn:microsoft.com/office/officeart/2008/layout/HalfCircleOrganizationChart"/>
    <dgm:cxn modelId="{7A4ADE61-0348-49F1-B61C-7AF8E1209E6D}" type="presParOf" srcId="{265C9DBC-32D5-4C74-A28C-42F7C4C682EE}" destId="{AF8C7B95-76E5-47EE-B1E6-C9A8889D67A2}" srcOrd="1" destOrd="0" presId="urn:microsoft.com/office/officeart/2008/layout/HalfCircleOrganizationChart"/>
    <dgm:cxn modelId="{D9723586-CA4D-471C-B082-DD01FFF5B603}" type="presParOf" srcId="{265C9DBC-32D5-4C74-A28C-42F7C4C682EE}" destId="{67AFFF93-F285-4A9E-9C56-56E32EADF7EA}" srcOrd="2" destOrd="0" presId="urn:microsoft.com/office/officeart/2008/layout/HalfCircleOrganizationChart"/>
    <dgm:cxn modelId="{6DE60967-B11C-46D1-A212-72E97AC30247}" type="presParOf" srcId="{FEA4093E-7A9D-4ADB-98E4-56317A6D83F2}" destId="{D3430713-C939-4462-A1D0-B2EB683B0D2B}" srcOrd="4" destOrd="0" presId="urn:microsoft.com/office/officeart/2008/layout/HalfCircleOrganizationChart"/>
    <dgm:cxn modelId="{960D459E-D643-44BD-BA0B-BDF29F8C786C}" type="presParOf" srcId="{FEA4093E-7A9D-4ADB-98E4-56317A6D83F2}" destId="{C5A827DF-875F-4BAA-9B7A-F39DD4D90186}" srcOrd="5" destOrd="0" presId="urn:microsoft.com/office/officeart/2008/layout/HalfCircleOrganizationChart"/>
    <dgm:cxn modelId="{946449F4-89E2-4B2C-B562-5304E647D193}" type="presParOf" srcId="{C5A827DF-875F-4BAA-9B7A-F39DD4D90186}" destId="{1F8FCA48-7E4D-4221-B11E-4C1EEE4814F2}" srcOrd="0" destOrd="0" presId="urn:microsoft.com/office/officeart/2008/layout/HalfCircleOrganizationChart"/>
    <dgm:cxn modelId="{166CDD59-EC5F-4E4E-9947-E042901ECCC5}" type="presParOf" srcId="{1F8FCA48-7E4D-4221-B11E-4C1EEE4814F2}" destId="{B9BEE1D4-27F6-4E34-B936-486DC13CF3E3}" srcOrd="0" destOrd="0" presId="urn:microsoft.com/office/officeart/2008/layout/HalfCircleOrganizationChart"/>
    <dgm:cxn modelId="{667DB701-9436-47A1-AC54-C02B54D7CEF3}" type="presParOf" srcId="{1F8FCA48-7E4D-4221-B11E-4C1EEE4814F2}" destId="{24398E2C-217B-4EA5-8643-6AFCDBC02CE3}" srcOrd="1" destOrd="0" presId="urn:microsoft.com/office/officeart/2008/layout/HalfCircleOrganizationChart"/>
    <dgm:cxn modelId="{B555988D-42B9-4270-8144-DF7091039F18}" type="presParOf" srcId="{1F8FCA48-7E4D-4221-B11E-4C1EEE4814F2}" destId="{65619E08-EDB6-40F9-8189-D35703FFDF03}" srcOrd="2" destOrd="0" presId="urn:microsoft.com/office/officeart/2008/layout/HalfCircleOrganizationChart"/>
    <dgm:cxn modelId="{EAA29F43-53AB-45E0-B003-5BFDF90D56FD}" type="presParOf" srcId="{1F8FCA48-7E4D-4221-B11E-4C1EEE4814F2}" destId="{4839BB1F-34F8-46A5-9BA7-1C914AAB5B98}" srcOrd="3" destOrd="0" presId="urn:microsoft.com/office/officeart/2008/layout/HalfCircleOrganizationChart"/>
    <dgm:cxn modelId="{43C74AB0-F39B-4B39-AAD3-F659E3BE32F4}" type="presParOf" srcId="{C5A827DF-875F-4BAA-9B7A-F39DD4D90186}" destId="{ADBFFA63-3844-4E52-B5B6-87A2EE4EFE55}" srcOrd="1" destOrd="0" presId="urn:microsoft.com/office/officeart/2008/layout/HalfCircleOrganizationChart"/>
    <dgm:cxn modelId="{F0B90D8E-D729-4C82-8C63-29C7304AEDF3}" type="presParOf" srcId="{C5A827DF-875F-4BAA-9B7A-F39DD4D90186}" destId="{4DEB0426-2CAB-4EFE-BA84-0A22FE0499B8}" srcOrd="2" destOrd="0" presId="urn:microsoft.com/office/officeart/2008/layout/HalfCircleOrganizationChart"/>
    <dgm:cxn modelId="{252CD69D-2476-4F2D-8AE6-427E771C91B1}" type="presParOf" srcId="{FEA4093E-7A9D-4ADB-98E4-56317A6D83F2}" destId="{4DEADA57-03B3-4AAF-98A5-2FA7004FFD9D}" srcOrd="6" destOrd="0" presId="urn:microsoft.com/office/officeart/2008/layout/HalfCircleOrganizationChart"/>
    <dgm:cxn modelId="{990FDCBA-6C74-471E-A431-221A90F9721C}" type="presParOf" srcId="{FEA4093E-7A9D-4ADB-98E4-56317A6D83F2}" destId="{CA00F7E6-7F72-418D-A4B8-96AE8A2CF667}" srcOrd="7" destOrd="0" presId="urn:microsoft.com/office/officeart/2008/layout/HalfCircleOrganizationChart"/>
    <dgm:cxn modelId="{1DD88D2C-6331-4672-8DB1-35A93D1E8B78}" type="presParOf" srcId="{CA00F7E6-7F72-418D-A4B8-96AE8A2CF667}" destId="{AF27716B-3FA7-43E5-BEE2-C8D510C71282}" srcOrd="0" destOrd="0" presId="urn:microsoft.com/office/officeart/2008/layout/HalfCircleOrganizationChart"/>
    <dgm:cxn modelId="{42F994C4-6FFF-4CB1-8033-392301ADAE2D}" type="presParOf" srcId="{AF27716B-3FA7-43E5-BEE2-C8D510C71282}" destId="{76C69C8C-C917-4171-8E1C-D4634BBC80AA}" srcOrd="0" destOrd="0" presId="urn:microsoft.com/office/officeart/2008/layout/HalfCircleOrganizationChart"/>
    <dgm:cxn modelId="{62DE14CA-1976-447E-834E-3B2A66418C48}" type="presParOf" srcId="{AF27716B-3FA7-43E5-BEE2-C8D510C71282}" destId="{1C60D777-419B-4A9E-A29A-4A39CB91A060}" srcOrd="1" destOrd="0" presId="urn:microsoft.com/office/officeart/2008/layout/HalfCircleOrganizationChart"/>
    <dgm:cxn modelId="{2494492C-9223-46AB-8E46-A261435C1920}" type="presParOf" srcId="{AF27716B-3FA7-43E5-BEE2-C8D510C71282}" destId="{0ADD416E-C962-44B6-B9B5-86B21CBF6BB0}" srcOrd="2" destOrd="0" presId="urn:microsoft.com/office/officeart/2008/layout/HalfCircleOrganizationChart"/>
    <dgm:cxn modelId="{3FDF5994-8848-4E00-8F3B-05ACDF886AFB}" type="presParOf" srcId="{AF27716B-3FA7-43E5-BEE2-C8D510C71282}" destId="{5522E703-5643-4B57-9D7F-D42F805EA5DC}" srcOrd="3" destOrd="0" presId="urn:microsoft.com/office/officeart/2008/layout/HalfCircleOrganizationChart"/>
    <dgm:cxn modelId="{666AC934-44AE-4979-A17C-3D6ABA2EDDE1}" type="presParOf" srcId="{CA00F7E6-7F72-418D-A4B8-96AE8A2CF667}" destId="{5260F6EC-873F-4CCA-A367-EC1D59C3A10D}" srcOrd="1" destOrd="0" presId="urn:microsoft.com/office/officeart/2008/layout/HalfCircleOrganizationChart"/>
    <dgm:cxn modelId="{C0113FAA-901C-48E8-AA6C-E2E3A1FA28F1}" type="presParOf" srcId="{CA00F7E6-7F72-418D-A4B8-96AE8A2CF667}" destId="{BD6668A5-F6F6-4939-BF53-A3E383ECCA6F}" srcOrd="2" destOrd="0" presId="urn:microsoft.com/office/officeart/2008/layout/HalfCircleOrganizationChart"/>
    <dgm:cxn modelId="{90FE54FC-FC2B-406D-AD1B-0D965F5857C2}" type="presParOf" srcId="{E61B8BD7-964C-4736-9660-E0E505B53998}" destId="{F5A7977C-77AD-4CBE-AF28-D9A9D24187E2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ADA57-03B3-4AAF-98A5-2FA7004FFD9D}">
      <dsp:nvSpPr>
        <dsp:cNvPr id="0" name=""/>
        <dsp:cNvSpPr/>
      </dsp:nvSpPr>
      <dsp:spPr>
        <a:xfrm>
          <a:off x="4423893" y="2196613"/>
          <a:ext cx="3464820" cy="40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44"/>
              </a:lnTo>
              <a:lnTo>
                <a:pt x="3464820" y="200444"/>
              </a:lnTo>
              <a:lnTo>
                <a:pt x="3464820" y="40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430713-C939-4462-A1D0-B2EB683B0D2B}">
      <dsp:nvSpPr>
        <dsp:cNvPr id="0" name=""/>
        <dsp:cNvSpPr/>
      </dsp:nvSpPr>
      <dsp:spPr>
        <a:xfrm>
          <a:off x="4423893" y="2196613"/>
          <a:ext cx="1154940" cy="4008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0444"/>
              </a:lnTo>
              <a:lnTo>
                <a:pt x="1154940" y="200444"/>
              </a:lnTo>
              <a:lnTo>
                <a:pt x="1154940" y="40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B701E-846D-45BC-B27B-706AF2A99722}">
      <dsp:nvSpPr>
        <dsp:cNvPr id="0" name=""/>
        <dsp:cNvSpPr/>
      </dsp:nvSpPr>
      <dsp:spPr>
        <a:xfrm>
          <a:off x="3268952" y="2196613"/>
          <a:ext cx="1154940" cy="400888"/>
        </a:xfrm>
        <a:custGeom>
          <a:avLst/>
          <a:gdLst/>
          <a:ahLst/>
          <a:cxnLst/>
          <a:rect l="0" t="0" r="0" b="0"/>
          <a:pathLst>
            <a:path>
              <a:moveTo>
                <a:pt x="1154940" y="0"/>
              </a:moveTo>
              <a:lnTo>
                <a:pt x="1154940" y="200444"/>
              </a:lnTo>
              <a:lnTo>
                <a:pt x="0" y="200444"/>
              </a:lnTo>
              <a:lnTo>
                <a:pt x="0" y="40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82C4A-A101-4DA4-9E19-9D077CF8FE49}">
      <dsp:nvSpPr>
        <dsp:cNvPr id="0" name=""/>
        <dsp:cNvSpPr/>
      </dsp:nvSpPr>
      <dsp:spPr>
        <a:xfrm>
          <a:off x="959072" y="2196613"/>
          <a:ext cx="3464820" cy="400888"/>
        </a:xfrm>
        <a:custGeom>
          <a:avLst/>
          <a:gdLst/>
          <a:ahLst/>
          <a:cxnLst/>
          <a:rect l="0" t="0" r="0" b="0"/>
          <a:pathLst>
            <a:path>
              <a:moveTo>
                <a:pt x="3464820" y="0"/>
              </a:moveTo>
              <a:lnTo>
                <a:pt x="3464820" y="200444"/>
              </a:lnTo>
              <a:lnTo>
                <a:pt x="0" y="200444"/>
              </a:lnTo>
              <a:lnTo>
                <a:pt x="0" y="4008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9BE1BE-0D40-4E6F-8E33-A39A8C392931}">
      <dsp:nvSpPr>
        <dsp:cNvPr id="0" name=""/>
        <dsp:cNvSpPr/>
      </dsp:nvSpPr>
      <dsp:spPr>
        <a:xfrm>
          <a:off x="3946645" y="1242117"/>
          <a:ext cx="954495" cy="954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C2DCF-0359-4127-8442-06F08396D616}">
      <dsp:nvSpPr>
        <dsp:cNvPr id="0" name=""/>
        <dsp:cNvSpPr/>
      </dsp:nvSpPr>
      <dsp:spPr>
        <a:xfrm>
          <a:off x="3946645" y="1242117"/>
          <a:ext cx="954495" cy="954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F026A-15B8-4AFA-8622-2875746174A8}">
      <dsp:nvSpPr>
        <dsp:cNvPr id="0" name=""/>
        <dsp:cNvSpPr/>
      </dsp:nvSpPr>
      <dsp:spPr>
        <a:xfrm>
          <a:off x="3469397" y="1413926"/>
          <a:ext cx="1908991" cy="61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Edge detection algorithms</a:t>
          </a:r>
          <a:endParaRPr lang="en-US" sz="2200" kern="1200" dirty="0"/>
        </a:p>
      </dsp:txBody>
      <dsp:txXfrm>
        <a:off x="3469397" y="1413926"/>
        <a:ext cx="1908991" cy="610877"/>
      </dsp:txXfrm>
    </dsp:sp>
    <dsp:sp modelId="{704A07BE-834E-466A-B690-F97FF879B4E4}">
      <dsp:nvSpPr>
        <dsp:cNvPr id="0" name=""/>
        <dsp:cNvSpPr/>
      </dsp:nvSpPr>
      <dsp:spPr>
        <a:xfrm>
          <a:off x="481824" y="2597501"/>
          <a:ext cx="954495" cy="954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9EDD9B-C14B-40A6-9562-A5C009F3A0B9}">
      <dsp:nvSpPr>
        <dsp:cNvPr id="0" name=""/>
        <dsp:cNvSpPr/>
      </dsp:nvSpPr>
      <dsp:spPr>
        <a:xfrm>
          <a:off x="481824" y="2597501"/>
          <a:ext cx="954495" cy="954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2D9B-43D4-47B3-8474-2EFED02D3EDB}">
      <dsp:nvSpPr>
        <dsp:cNvPr id="0" name=""/>
        <dsp:cNvSpPr/>
      </dsp:nvSpPr>
      <dsp:spPr>
        <a:xfrm>
          <a:off x="4576" y="2769310"/>
          <a:ext cx="1908991" cy="61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Derivative</a:t>
          </a:r>
          <a:endParaRPr lang="en-US" sz="2200" kern="1200" dirty="0"/>
        </a:p>
      </dsp:txBody>
      <dsp:txXfrm>
        <a:off x="4576" y="2769310"/>
        <a:ext cx="1908991" cy="610877"/>
      </dsp:txXfrm>
    </dsp:sp>
    <dsp:sp modelId="{674C9C58-4C81-410E-9806-16BE0A2A970F}">
      <dsp:nvSpPr>
        <dsp:cNvPr id="0" name=""/>
        <dsp:cNvSpPr/>
      </dsp:nvSpPr>
      <dsp:spPr>
        <a:xfrm>
          <a:off x="2791704" y="2597501"/>
          <a:ext cx="954495" cy="954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AC814E-BA37-4B3C-A8C7-D93E56A7AE95}">
      <dsp:nvSpPr>
        <dsp:cNvPr id="0" name=""/>
        <dsp:cNvSpPr/>
      </dsp:nvSpPr>
      <dsp:spPr>
        <a:xfrm>
          <a:off x="2791704" y="2597501"/>
          <a:ext cx="954495" cy="954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7D9D9C-6BF3-45DD-9FBF-6CFA6CE0E5A8}">
      <dsp:nvSpPr>
        <dsp:cNvPr id="0" name=""/>
        <dsp:cNvSpPr/>
      </dsp:nvSpPr>
      <dsp:spPr>
        <a:xfrm>
          <a:off x="2314456" y="2769310"/>
          <a:ext cx="1908991" cy="61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Template matching</a:t>
          </a:r>
          <a:endParaRPr lang="en-US" sz="2200" kern="1200" dirty="0"/>
        </a:p>
      </dsp:txBody>
      <dsp:txXfrm>
        <a:off x="2314456" y="2769310"/>
        <a:ext cx="1908991" cy="610877"/>
      </dsp:txXfrm>
    </dsp:sp>
    <dsp:sp modelId="{24398E2C-217B-4EA5-8643-6AFCDBC02CE3}">
      <dsp:nvSpPr>
        <dsp:cNvPr id="0" name=""/>
        <dsp:cNvSpPr/>
      </dsp:nvSpPr>
      <dsp:spPr>
        <a:xfrm>
          <a:off x="5101585" y="2597501"/>
          <a:ext cx="954495" cy="954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619E08-EDB6-40F9-8189-D35703FFDF03}">
      <dsp:nvSpPr>
        <dsp:cNvPr id="0" name=""/>
        <dsp:cNvSpPr/>
      </dsp:nvSpPr>
      <dsp:spPr>
        <a:xfrm>
          <a:off x="5101585" y="2597501"/>
          <a:ext cx="954495" cy="954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E1D4-27F6-4E34-B936-486DC13CF3E3}">
      <dsp:nvSpPr>
        <dsp:cNvPr id="0" name=""/>
        <dsp:cNvSpPr/>
      </dsp:nvSpPr>
      <dsp:spPr>
        <a:xfrm>
          <a:off x="4624337" y="2769310"/>
          <a:ext cx="1908991" cy="61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Gaussian Derivative</a:t>
          </a:r>
        </a:p>
      </dsp:txBody>
      <dsp:txXfrm>
        <a:off x="4624337" y="2769310"/>
        <a:ext cx="1908991" cy="610877"/>
      </dsp:txXfrm>
    </dsp:sp>
    <dsp:sp modelId="{1C60D777-419B-4A9E-A29A-4A39CB91A060}">
      <dsp:nvSpPr>
        <dsp:cNvPr id="0" name=""/>
        <dsp:cNvSpPr/>
      </dsp:nvSpPr>
      <dsp:spPr>
        <a:xfrm>
          <a:off x="7411465" y="2597501"/>
          <a:ext cx="954495" cy="954495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D416E-C962-44B6-B9B5-86B21CBF6BB0}">
      <dsp:nvSpPr>
        <dsp:cNvPr id="0" name=""/>
        <dsp:cNvSpPr/>
      </dsp:nvSpPr>
      <dsp:spPr>
        <a:xfrm>
          <a:off x="7411465" y="2597501"/>
          <a:ext cx="954495" cy="954495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69C8C-C917-4171-8E1C-D4634BBC80AA}">
      <dsp:nvSpPr>
        <dsp:cNvPr id="0" name=""/>
        <dsp:cNvSpPr/>
      </dsp:nvSpPr>
      <dsp:spPr>
        <a:xfrm>
          <a:off x="6934217" y="2769310"/>
          <a:ext cx="1908991" cy="6108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200" kern="1200" dirty="0" smtClean="0"/>
            <a:t>Pattern fit approach</a:t>
          </a:r>
        </a:p>
      </dsp:txBody>
      <dsp:txXfrm>
        <a:off x="6934217" y="2769310"/>
        <a:ext cx="1908991" cy="610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png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CDAC8-2273-4D52-B410-DDB62BAF0C33}" type="datetimeFigureOut">
              <a:rPr lang="en-US" smtClean="0"/>
              <a:t>9/30/2015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A58EA-7851-4CD2-8BCC-359B40DA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08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34D53A-8031-4E74-A682-A1AE85D01CBD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278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C91DA-4F3A-48AA-9859-D6C2800C2AA3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20275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939A36C-5CE1-46B2-ABFB-5A3F42088AA8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mtClean="0"/>
              <a:t>How to fix?</a:t>
            </a:r>
          </a:p>
        </p:txBody>
      </p:sp>
    </p:spTree>
    <p:extLst>
      <p:ext uri="{BB962C8B-B14F-4D97-AF65-F5344CB8AC3E}">
        <p14:creationId xmlns:p14="http://schemas.microsoft.com/office/powerpoint/2010/main" val="300264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0027770-D31A-4687-80C0-0EE04A7AEB45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9876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4218AF-BFC5-4894-8AB7-0FC82E74B16B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70094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D96D2C-47DF-4CBA-804E-E3933AF0B9C0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9825" y="682625"/>
            <a:ext cx="4552950" cy="3414713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0588" y="4324350"/>
            <a:ext cx="5048250" cy="4170363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130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34924B-AA27-47BB-86D4-7742672275BE}" type="slidenum">
              <a:rPr lang="en-US" smtClean="0"/>
              <a:pPr>
                <a:defRPr/>
              </a:pPr>
              <a:t>31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09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9/30/2015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.xml"/><Relationship Id="rId7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png"/><Relationship Id="rId5" Type="http://schemas.openxmlformats.org/officeDocument/2006/relationships/notesSlide" Target="../notesSlides/notesSlide3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9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png"/><Relationship Id="rId11" Type="http://schemas.openxmlformats.org/officeDocument/2006/relationships/image" Target="../media/image13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6270" y="1573124"/>
            <a:ext cx="8271456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361892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24: Introduction to Image Segmentation: Edge Detection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25016" y="6187989"/>
            <a:ext cx="678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Slide credits:  </a:t>
            </a:r>
            <a:r>
              <a:rPr lang="en-US" sz="1200" dirty="0"/>
              <a:t>Derek </a:t>
            </a:r>
            <a:r>
              <a:rPr lang="en-US" sz="1200" dirty="0" err="1" smtClean="0"/>
              <a:t>Hoiem</a:t>
            </a:r>
            <a:r>
              <a:rPr lang="en-US" sz="1200" dirty="0" smtClean="0"/>
              <a:t>, Lana </a:t>
            </a:r>
            <a:r>
              <a:rPr lang="en-US" sz="1200" dirty="0" err="1" smtClean="0"/>
              <a:t>Lazebnik</a:t>
            </a:r>
            <a:r>
              <a:rPr lang="en-US" sz="1200" dirty="0" smtClean="0"/>
              <a:t>, Steve Seitz, David Forsyth, David Lowe, </a:t>
            </a:r>
            <a:r>
              <a:rPr lang="en-US" sz="1200" dirty="0" err="1" smtClean="0"/>
              <a:t>Fei-Fei</a:t>
            </a:r>
            <a:r>
              <a:rPr lang="en-US" sz="1200" dirty="0" smtClean="0"/>
              <a:t> </a:t>
            </a:r>
            <a:r>
              <a:rPr lang="en-US" sz="1200" dirty="0" smtClean="0"/>
              <a:t>Li, Guillermo </a:t>
            </a:r>
            <a:r>
              <a:rPr lang="en-US" sz="1200" dirty="0" err="1" smtClean="0"/>
              <a:t>Sapiro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 idx="4294967295"/>
          </p:nvPr>
        </p:nvSpPr>
        <p:spPr>
          <a:xfrm>
            <a:off x="304800" y="0"/>
            <a:ext cx="7886700" cy="1325563"/>
          </a:xfrm>
        </p:spPr>
        <p:txBody>
          <a:bodyPr/>
          <a:lstStyle/>
          <a:p>
            <a:r>
              <a:rPr lang="en-US" dirty="0" err="1" smtClean="0"/>
              <a:t>Closeup</a:t>
            </a:r>
            <a:r>
              <a:rPr lang="en-US" dirty="0" smtClean="0"/>
              <a:t> of edges</a:t>
            </a:r>
          </a:p>
        </p:txBody>
      </p:sp>
      <p:pic>
        <p:nvPicPr>
          <p:cNvPr id="14340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411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657600" y="45720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753100" y="46101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43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 l="81447" t="62500" r="7446" b="31944"/>
          <a:stretch>
            <a:fillRect/>
          </a:stretch>
        </p:blipFill>
        <p:spPr bwMode="auto">
          <a:xfrm>
            <a:off x="5638800" y="2895600"/>
            <a:ext cx="2057400" cy="13716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3086100" y="51435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31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Stages in edge detection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56806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10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Characterizing edges</a:t>
            </a:r>
          </a:p>
        </p:txBody>
      </p:sp>
      <p:sp>
        <p:nvSpPr>
          <p:cNvPr id="16387" name="Rectangle 2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An edge is a place of rapid change in the image intensity function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28600" y="2514600"/>
            <a:ext cx="2743200" cy="2463800"/>
            <a:chOff x="228600" y="2514600"/>
            <a:chExt cx="2743200" cy="2463800"/>
          </a:xfrm>
        </p:grpSpPr>
        <p:pic>
          <p:nvPicPr>
            <p:cNvPr id="16388" name="Picture 10" descr="step_edge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8600" y="2895600"/>
              <a:ext cx="2743200" cy="2082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6389" name="Line 21"/>
            <p:cNvSpPr>
              <a:spLocks noChangeShapeType="1"/>
            </p:cNvSpPr>
            <p:nvPr/>
          </p:nvSpPr>
          <p:spPr bwMode="auto">
            <a:xfrm>
              <a:off x="228600" y="3962400"/>
              <a:ext cx="2743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Text Box 22"/>
            <p:cNvSpPr txBox="1">
              <a:spLocks noChangeArrowheads="1"/>
            </p:cNvSpPr>
            <p:nvPr/>
          </p:nvSpPr>
          <p:spPr bwMode="auto">
            <a:xfrm>
              <a:off x="1174750" y="2514600"/>
              <a:ext cx="8064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image</a:t>
              </a:r>
            </a:p>
          </p:txBody>
        </p:sp>
      </p:grp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3124200" y="2254250"/>
            <a:ext cx="2851150" cy="2725738"/>
            <a:chOff x="1968" y="1420"/>
            <a:chExt cx="1796" cy="1717"/>
          </a:xfrm>
        </p:grpSpPr>
        <p:sp>
          <p:nvSpPr>
            <p:cNvPr id="16402" name="Rectangle 11"/>
            <p:cNvSpPr>
              <a:spLocks noChangeArrowheads="1"/>
            </p:cNvSpPr>
            <p:nvPr/>
          </p:nvSpPr>
          <p:spPr bwMode="auto">
            <a:xfrm>
              <a:off x="2016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Freeform 12"/>
            <p:cNvSpPr>
              <a:spLocks/>
            </p:cNvSpPr>
            <p:nvPr/>
          </p:nvSpPr>
          <p:spPr bwMode="auto">
            <a:xfrm>
              <a:off x="2016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4" name="Freeform 15"/>
            <p:cNvSpPr>
              <a:spLocks/>
            </p:cNvSpPr>
            <p:nvPr/>
          </p:nvSpPr>
          <p:spPr bwMode="auto">
            <a:xfrm flipH="1">
              <a:off x="2832" y="2016"/>
              <a:ext cx="912" cy="1015"/>
            </a:xfrm>
            <a:custGeom>
              <a:avLst/>
              <a:gdLst>
                <a:gd name="T0" fmla="*/ 0 w 912"/>
                <a:gd name="T1" fmla="*/ 0 h 1015"/>
                <a:gd name="T2" fmla="*/ 316 w 912"/>
                <a:gd name="T3" fmla="*/ 0 h 1015"/>
                <a:gd name="T4" fmla="*/ 435 w 912"/>
                <a:gd name="T5" fmla="*/ 129 h 1015"/>
                <a:gd name="T6" fmla="*/ 492 w 912"/>
                <a:gd name="T7" fmla="*/ 579 h 1015"/>
                <a:gd name="T8" fmla="*/ 549 w 912"/>
                <a:gd name="T9" fmla="*/ 927 h 1015"/>
                <a:gd name="T10" fmla="*/ 660 w 912"/>
                <a:gd name="T11" fmla="*/ 1008 h 1015"/>
                <a:gd name="T12" fmla="*/ 912 w 912"/>
                <a:gd name="T13" fmla="*/ 1014 h 10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12"/>
                <a:gd name="T22" fmla="*/ 0 h 1015"/>
                <a:gd name="T23" fmla="*/ 912 w 912"/>
                <a:gd name="T24" fmla="*/ 1015 h 10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12" h="1015">
                  <a:moveTo>
                    <a:pt x="0" y="0"/>
                  </a:moveTo>
                  <a:cubicBezTo>
                    <a:pt x="0" y="0"/>
                    <a:pt x="252" y="0"/>
                    <a:pt x="316" y="0"/>
                  </a:cubicBezTo>
                  <a:cubicBezTo>
                    <a:pt x="380" y="0"/>
                    <a:pt x="405" y="28"/>
                    <a:pt x="435" y="129"/>
                  </a:cubicBezTo>
                  <a:cubicBezTo>
                    <a:pt x="465" y="230"/>
                    <a:pt x="480" y="444"/>
                    <a:pt x="492" y="579"/>
                  </a:cubicBezTo>
                  <a:cubicBezTo>
                    <a:pt x="504" y="714"/>
                    <a:pt x="521" y="856"/>
                    <a:pt x="549" y="927"/>
                  </a:cubicBezTo>
                  <a:cubicBezTo>
                    <a:pt x="577" y="998"/>
                    <a:pt x="602" y="1001"/>
                    <a:pt x="660" y="1008"/>
                  </a:cubicBezTo>
                  <a:cubicBezTo>
                    <a:pt x="718" y="1015"/>
                    <a:pt x="860" y="1013"/>
                    <a:pt x="912" y="101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05" name="Text Box 24"/>
            <p:cNvSpPr txBox="1">
              <a:spLocks noChangeArrowheads="1"/>
            </p:cNvSpPr>
            <p:nvPr/>
          </p:nvSpPr>
          <p:spPr bwMode="auto">
            <a:xfrm>
              <a:off x="1968" y="1420"/>
              <a:ext cx="179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intensity function</a:t>
              </a:r>
              <a:br>
                <a:rPr lang="en-US"/>
              </a:br>
              <a:r>
                <a:rPr lang="en-US"/>
                <a:t>(along horizontal scanline)</a:t>
              </a: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6172200" y="2528888"/>
            <a:ext cx="2743200" cy="2451100"/>
            <a:chOff x="3888" y="1593"/>
            <a:chExt cx="1728" cy="1544"/>
          </a:xfrm>
        </p:grpSpPr>
        <p:sp>
          <p:nvSpPr>
            <p:cNvPr id="16397" name="Rectangle 16"/>
            <p:cNvSpPr>
              <a:spLocks noChangeArrowheads="1"/>
            </p:cNvSpPr>
            <p:nvPr/>
          </p:nvSpPr>
          <p:spPr bwMode="auto">
            <a:xfrm>
              <a:off x="3888" y="1824"/>
              <a:ext cx="1727" cy="1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8" name="Group 19"/>
            <p:cNvGrpSpPr>
              <a:grpSpLocks/>
            </p:cNvGrpSpPr>
            <p:nvPr/>
          </p:nvGrpSpPr>
          <p:grpSpPr bwMode="auto">
            <a:xfrm>
              <a:off x="3888" y="1854"/>
              <a:ext cx="1728" cy="1248"/>
              <a:chOff x="3888" y="2640"/>
              <a:chExt cx="1728" cy="1248"/>
            </a:xfrm>
          </p:grpSpPr>
          <p:sp>
            <p:nvSpPr>
              <p:cNvPr id="16400" name="Freeform 17"/>
              <p:cNvSpPr>
                <a:spLocks/>
              </p:cNvSpPr>
              <p:nvPr/>
            </p:nvSpPr>
            <p:spPr bwMode="auto">
              <a:xfrm>
                <a:off x="3888" y="3264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80 h 630"/>
                  <a:gd name="T6" fmla="*/ 399 w 909"/>
                  <a:gd name="T7" fmla="*/ 413 h 630"/>
                  <a:gd name="T8" fmla="*/ 459 w 909"/>
                  <a:gd name="T9" fmla="*/ 606 h 630"/>
                  <a:gd name="T10" fmla="*/ 528 w 909"/>
                  <a:gd name="T11" fmla="*/ 416 h 630"/>
                  <a:gd name="T12" fmla="*/ 564 w 909"/>
                  <a:gd name="T13" fmla="*/ 92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1" name="Freeform 18"/>
              <p:cNvSpPr>
                <a:spLocks/>
              </p:cNvSpPr>
              <p:nvPr/>
            </p:nvSpPr>
            <p:spPr bwMode="auto">
              <a:xfrm flipV="1">
                <a:off x="4707" y="2640"/>
                <a:ext cx="909" cy="624"/>
              </a:xfrm>
              <a:custGeom>
                <a:avLst/>
                <a:gdLst>
                  <a:gd name="T0" fmla="*/ 0 w 909"/>
                  <a:gd name="T1" fmla="*/ 0 h 630"/>
                  <a:gd name="T2" fmla="*/ 288 w 909"/>
                  <a:gd name="T3" fmla="*/ 6 h 630"/>
                  <a:gd name="T4" fmla="*/ 354 w 909"/>
                  <a:gd name="T5" fmla="*/ 80 h 630"/>
                  <a:gd name="T6" fmla="*/ 399 w 909"/>
                  <a:gd name="T7" fmla="*/ 413 h 630"/>
                  <a:gd name="T8" fmla="*/ 459 w 909"/>
                  <a:gd name="T9" fmla="*/ 606 h 630"/>
                  <a:gd name="T10" fmla="*/ 528 w 909"/>
                  <a:gd name="T11" fmla="*/ 416 h 630"/>
                  <a:gd name="T12" fmla="*/ 564 w 909"/>
                  <a:gd name="T13" fmla="*/ 92 h 630"/>
                  <a:gd name="T14" fmla="*/ 642 w 909"/>
                  <a:gd name="T15" fmla="*/ 15 h 630"/>
                  <a:gd name="T16" fmla="*/ 909 w 909"/>
                  <a:gd name="T17" fmla="*/ 3 h 63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09"/>
                  <a:gd name="T28" fmla="*/ 0 h 630"/>
                  <a:gd name="T29" fmla="*/ 909 w 909"/>
                  <a:gd name="T30" fmla="*/ 630 h 63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09" h="630">
                    <a:moveTo>
                      <a:pt x="0" y="0"/>
                    </a:moveTo>
                    <a:cubicBezTo>
                      <a:pt x="48" y="1"/>
                      <a:pt x="231" y="0"/>
                      <a:pt x="288" y="6"/>
                    </a:cubicBezTo>
                    <a:cubicBezTo>
                      <a:pt x="345" y="12"/>
                      <a:pt x="351" y="57"/>
                      <a:pt x="354" y="84"/>
                    </a:cubicBezTo>
                    <a:cubicBezTo>
                      <a:pt x="357" y="111"/>
                      <a:pt x="382" y="338"/>
                      <a:pt x="399" y="429"/>
                    </a:cubicBezTo>
                    <a:cubicBezTo>
                      <a:pt x="416" y="520"/>
                      <a:pt x="438" y="630"/>
                      <a:pt x="459" y="630"/>
                    </a:cubicBezTo>
                    <a:cubicBezTo>
                      <a:pt x="483" y="630"/>
                      <a:pt x="504" y="536"/>
                      <a:pt x="528" y="432"/>
                    </a:cubicBezTo>
                    <a:cubicBezTo>
                      <a:pt x="546" y="343"/>
                      <a:pt x="545" y="165"/>
                      <a:pt x="564" y="96"/>
                    </a:cubicBezTo>
                    <a:cubicBezTo>
                      <a:pt x="581" y="24"/>
                      <a:pt x="585" y="28"/>
                      <a:pt x="642" y="15"/>
                    </a:cubicBezTo>
                    <a:cubicBezTo>
                      <a:pt x="699" y="2"/>
                      <a:pt x="854" y="5"/>
                      <a:pt x="909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399" name="Text Box 25"/>
            <p:cNvSpPr txBox="1">
              <a:spLocks noChangeArrowheads="1"/>
            </p:cNvSpPr>
            <p:nvPr/>
          </p:nvSpPr>
          <p:spPr bwMode="auto">
            <a:xfrm>
              <a:off x="4216" y="1593"/>
              <a:ext cx="100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first derivative</a:t>
              </a:r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489700" y="3276600"/>
            <a:ext cx="2305050" cy="3200400"/>
            <a:chOff x="4088" y="2064"/>
            <a:chExt cx="1452" cy="2016"/>
          </a:xfrm>
        </p:grpSpPr>
        <p:sp>
          <p:nvSpPr>
            <p:cNvPr id="16394" name="Line 28"/>
            <p:cNvSpPr>
              <a:spLocks noChangeShapeType="1"/>
            </p:cNvSpPr>
            <p:nvPr/>
          </p:nvSpPr>
          <p:spPr bwMode="auto">
            <a:xfrm flipH="1" flipV="1">
              <a:off x="4368" y="3168"/>
              <a:ext cx="14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Line 29"/>
            <p:cNvSpPr>
              <a:spLocks noChangeShapeType="1"/>
            </p:cNvSpPr>
            <p:nvPr/>
          </p:nvSpPr>
          <p:spPr bwMode="auto">
            <a:xfrm flipV="1">
              <a:off x="5040" y="2064"/>
              <a:ext cx="14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6" name="Text Box 30"/>
            <p:cNvSpPr txBox="1">
              <a:spLocks noChangeArrowheads="1"/>
            </p:cNvSpPr>
            <p:nvPr/>
          </p:nvSpPr>
          <p:spPr bwMode="auto">
            <a:xfrm>
              <a:off x="4088" y="3676"/>
              <a:ext cx="1452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edges correspond to</a:t>
              </a:r>
              <a:br>
                <a:rPr lang="en-US"/>
              </a:br>
              <a:r>
                <a:rPr lang="en-US"/>
                <a:t>extrema of derivative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803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noise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smtClean="0"/>
              <a:t>Consider a single row or column of the image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mtClean="0"/>
              <a:t>Plotting intensity as a function of position gives a signal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912961"/>
              </p:ext>
            </p:extLst>
          </p:nvPr>
        </p:nvGraphicFramePr>
        <p:xfrm>
          <a:off x="2225675" y="2520950"/>
          <a:ext cx="5018087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name="Photo Editor Photo" r:id="rId6" imgW="5885714" imgH="2219635" progId="">
                  <p:embed/>
                </p:oleObj>
              </mc:Choice>
              <mc:Fallback>
                <p:oleObj name="Photo Editor Photo" r:id="rId6" imgW="5885714" imgH="22196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520950"/>
                        <a:ext cx="5018087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01725" y="2520950"/>
            <a:ext cx="650875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98463" y="4566634"/>
            <a:ext cx="7772400" cy="2155825"/>
            <a:chOff x="-11" y="2544"/>
            <a:chExt cx="4896" cy="1358"/>
          </a:xfrm>
        </p:grpSpPr>
        <p:graphicFrame>
          <p:nvGraphicFramePr>
            <p:cNvPr id="5123" name="Object 7"/>
            <p:cNvGraphicFramePr>
              <a:graphicFrameLocks noChangeAspect="1"/>
            </p:cNvGraphicFramePr>
            <p:nvPr/>
          </p:nvGraphicFramePr>
          <p:xfrm>
            <a:off x="1099" y="2544"/>
            <a:ext cx="3173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" name="Photo Editor Photo" r:id="rId9" imgW="5915851" imgH="2029108" progId="">
                    <p:embed/>
                  </p:oleObj>
                </mc:Choice>
                <mc:Fallback>
                  <p:oleObj name="Photo Editor Photo" r:id="rId9" imgW="5915851" imgH="2029108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9" y="2544"/>
                          <a:ext cx="3173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5129" name="Picture 8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480" y="2888"/>
              <a:ext cx="622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30" name="Rectangle 9"/>
            <p:cNvSpPr>
              <a:spLocks noChangeArrowheads="1"/>
            </p:cNvSpPr>
            <p:nvPr/>
          </p:nvSpPr>
          <p:spPr bwMode="auto">
            <a:xfrm>
              <a:off x="-11" y="3627"/>
              <a:ext cx="4896" cy="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</a:pPr>
              <a:r>
                <a:rPr lang="en-US" sz="2100" dirty="0"/>
                <a:t>Where is the edge?</a:t>
              </a:r>
              <a:endParaRPr lang="en-US" sz="2100" i="1" dirty="0"/>
            </a:p>
          </p:txBody>
        </p:sp>
      </p:grpSp>
      <p:sp>
        <p:nvSpPr>
          <p:cNvPr id="5128" name="Text Box 10"/>
          <p:cNvSpPr txBox="1">
            <a:spLocks noChangeArrowheads="1"/>
          </p:cNvSpPr>
          <p:nvPr/>
        </p:nvSpPr>
        <p:spPr bwMode="auto">
          <a:xfrm>
            <a:off x="7442200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3970586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Effects of noise</a:t>
            </a:r>
          </a:p>
        </p:txBody>
      </p:sp>
      <p:sp>
        <p:nvSpPr>
          <p:cNvPr id="97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b="1" dirty="0" smtClean="0"/>
              <a:t>Difference filters respond strongly to noise</a:t>
            </a:r>
          </a:p>
          <a:p>
            <a:pPr>
              <a:buFontTx/>
              <a:buChar char="•"/>
            </a:pPr>
            <a:endParaRPr lang="en-US" b="1" dirty="0" smtClean="0"/>
          </a:p>
          <a:p>
            <a:pPr lvl="1"/>
            <a:r>
              <a:rPr lang="en-US" dirty="0" smtClean="0"/>
              <a:t>Image noise results in pixels that look very different from their neighbors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Generally, the larger the noise the stronger the response</a:t>
            </a:r>
          </a:p>
          <a:p>
            <a:pPr lvl="1"/>
            <a:endParaRPr lang="en-GB" dirty="0"/>
          </a:p>
          <a:p>
            <a:pPr lvl="1"/>
            <a:endParaRPr lang="en-US" dirty="0" smtClean="0"/>
          </a:p>
          <a:p>
            <a:pPr>
              <a:buFontTx/>
              <a:buChar char="•"/>
            </a:pPr>
            <a:r>
              <a:rPr lang="en-US" b="1" dirty="0" smtClean="0">
                <a:solidFill>
                  <a:srgbClr val="0000FF"/>
                </a:solidFill>
              </a:rPr>
              <a:t>What can we do about it?</a:t>
            </a:r>
          </a:p>
        </p:txBody>
      </p:sp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7339013" y="6477000"/>
            <a:ext cx="16621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D. Forsyth</a:t>
            </a:r>
          </a:p>
        </p:txBody>
      </p:sp>
    </p:spTree>
    <p:extLst>
      <p:ext uri="{BB962C8B-B14F-4D97-AF65-F5344CB8AC3E}">
        <p14:creationId xmlns:p14="http://schemas.microsoft.com/office/powerpoint/2010/main" val="29162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68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Solution: smooth first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1216025" y="6035675"/>
            <a:ext cx="7772400" cy="771525"/>
            <a:chOff x="766" y="3802"/>
            <a:chExt cx="4896" cy="486"/>
          </a:xfrm>
        </p:grpSpPr>
        <p:sp>
          <p:nvSpPr>
            <p:cNvPr id="6161" name="Rectangle 2"/>
            <p:cNvSpPr>
              <a:spLocks noChangeArrowheads="1"/>
            </p:cNvSpPr>
            <p:nvPr/>
          </p:nvSpPr>
          <p:spPr bwMode="auto">
            <a:xfrm>
              <a:off x="766" y="3895"/>
              <a:ext cx="4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>
                <a:spcBef>
                  <a:spcPct val="20000"/>
                </a:spcBef>
                <a:buFontTx/>
                <a:buChar char="•"/>
              </a:pPr>
              <a:r>
                <a:rPr lang="en-US" sz="2100" dirty="0"/>
                <a:t>To find edges, look for peaks in</a:t>
              </a:r>
              <a:endParaRPr lang="en-US" sz="2100" i="1" dirty="0"/>
            </a:p>
          </p:txBody>
        </p:sp>
        <p:graphicFrame>
          <p:nvGraphicFramePr>
            <p:cNvPr id="6147" name="Object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4533289"/>
                </p:ext>
              </p:extLst>
            </p:nvPr>
          </p:nvGraphicFramePr>
          <p:xfrm>
            <a:off x="3639" y="3802"/>
            <a:ext cx="816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Equation" r:id="rId4" imgW="660240" imgH="393480" progId="Equation.3">
                    <p:embed/>
                  </p:oleObj>
                </mc:Choice>
                <mc:Fallback>
                  <p:oleObj name="Equation" r:id="rId4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9" y="3802"/>
                          <a:ext cx="816" cy="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150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49438" y="1238016"/>
            <a:ext cx="5313362" cy="139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1" name="Text Box 17"/>
          <p:cNvSpPr txBox="1">
            <a:spLocks noChangeArrowheads="1"/>
          </p:cNvSpPr>
          <p:nvPr/>
        </p:nvSpPr>
        <p:spPr bwMode="auto">
          <a:xfrm>
            <a:off x="1562100" y="1765066"/>
            <a:ext cx="268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f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1562100" y="2639779"/>
            <a:ext cx="5600700" cy="1120775"/>
            <a:chOff x="1032" y="1507"/>
            <a:chExt cx="3528" cy="706"/>
          </a:xfrm>
        </p:grpSpPr>
        <p:pic>
          <p:nvPicPr>
            <p:cNvPr id="6159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213" y="1507"/>
              <a:ext cx="3347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60" name="Text Box 18"/>
            <p:cNvSpPr txBox="1">
              <a:spLocks noChangeArrowheads="1"/>
            </p:cNvSpPr>
            <p:nvPr/>
          </p:nvSpPr>
          <p:spPr bwMode="auto">
            <a:xfrm>
              <a:off x="1032" y="16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g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1216025" y="3778016"/>
            <a:ext cx="5946775" cy="1104900"/>
            <a:chOff x="814" y="2224"/>
            <a:chExt cx="3746" cy="696"/>
          </a:xfrm>
        </p:grpSpPr>
        <p:pic>
          <p:nvPicPr>
            <p:cNvPr id="6157" name="Picture 13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213" y="2224"/>
              <a:ext cx="3347" cy="6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158" name="Text Box 19"/>
            <p:cNvSpPr txBox="1">
              <a:spLocks noChangeArrowheads="1"/>
            </p:cNvSpPr>
            <p:nvPr/>
          </p:nvSpPr>
          <p:spPr bwMode="auto">
            <a:xfrm>
              <a:off x="814" y="2346"/>
              <a:ext cx="4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 * g</a:t>
              </a:r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838200" y="4882916"/>
            <a:ext cx="6324600" cy="1155700"/>
            <a:chOff x="576" y="2920"/>
            <a:chExt cx="3984" cy="728"/>
          </a:xfrm>
        </p:grpSpPr>
        <p:pic>
          <p:nvPicPr>
            <p:cNvPr id="6156" name="Picture 1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213" y="2920"/>
              <a:ext cx="3347" cy="7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6146" name="Object 23"/>
            <p:cNvGraphicFramePr>
              <a:graphicFrameLocks noChangeAspect="1"/>
            </p:cNvGraphicFramePr>
            <p:nvPr/>
          </p:nvGraphicFramePr>
          <p:xfrm>
            <a:off x="576" y="3008"/>
            <a:ext cx="636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Equation" r:id="rId10" imgW="660240" imgH="393480" progId="Equation.3">
                    <p:embed/>
                  </p:oleObj>
                </mc:Choice>
                <mc:Fallback>
                  <p:oleObj name="Equation" r:id="rId10" imgW="660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08"/>
                          <a:ext cx="636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55" name="Text Box 26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3326291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Derivative theorem of convolution</a:t>
            </a:r>
          </a:p>
        </p:txBody>
      </p:sp>
      <p:sp>
        <p:nvSpPr>
          <p:cNvPr id="7174" name="Rectangle 4"/>
          <p:cNvSpPr>
            <a:spLocks noGrp="1" noChangeArrowheads="1"/>
          </p:cNvSpPr>
          <p:nvPr>
            <p:ph idx="1"/>
          </p:nvPr>
        </p:nvSpPr>
        <p:spPr>
          <a:xfrm>
            <a:off x="628650" y="1437188"/>
            <a:ext cx="7886700" cy="4351338"/>
          </a:xfrm>
        </p:spPr>
        <p:txBody>
          <a:bodyPr>
            <a:normAutofit/>
          </a:bodyPr>
          <a:lstStyle/>
          <a:p>
            <a:pPr>
              <a:buFontTx/>
              <a:buChar char="•"/>
            </a:pPr>
            <a:r>
              <a:rPr lang="en-US" dirty="0" smtClean="0"/>
              <a:t>Differentiation is convolution, and convolution is associative:</a:t>
            </a:r>
            <a:br>
              <a:rPr lang="en-US" dirty="0" smtClean="0"/>
            </a:b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This saves us one operation:</a:t>
            </a:r>
            <a:endParaRPr lang="en-US" i="1" dirty="0" smtClean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901206"/>
              </p:ext>
            </p:extLst>
          </p:nvPr>
        </p:nvGraphicFramePr>
        <p:xfrm>
          <a:off x="3627760" y="1843132"/>
          <a:ext cx="1888479" cy="66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4" imgW="1320480" imgH="393480" progId="Equation.3">
                  <p:embed/>
                </p:oleObj>
              </mc:Choice>
              <mc:Fallback>
                <p:oleObj name="Equation" r:id="rId4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760" y="1843132"/>
                        <a:ext cx="1888479" cy="668837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6" name="Group 7"/>
          <p:cNvGrpSpPr>
            <a:grpSpLocks/>
          </p:cNvGrpSpPr>
          <p:nvPr/>
        </p:nvGrpSpPr>
        <p:grpSpPr bwMode="auto">
          <a:xfrm>
            <a:off x="1089338" y="3048000"/>
            <a:ext cx="6096000" cy="3810000"/>
            <a:chOff x="720" y="1317"/>
            <a:chExt cx="4474" cy="2907"/>
          </a:xfrm>
        </p:grpSpPr>
        <p:graphicFrame>
          <p:nvGraphicFramePr>
            <p:cNvPr id="7171" name="Object 8"/>
            <p:cNvGraphicFramePr>
              <a:graphicFrameLocks noChangeAspect="1"/>
            </p:cNvGraphicFramePr>
            <p:nvPr/>
          </p:nvGraphicFramePr>
          <p:xfrm>
            <a:off x="1595" y="1317"/>
            <a:ext cx="3599" cy="29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9" name="Photo Editor Photo" r:id="rId6" imgW="6001588" imgH="4847619" progId="">
                    <p:embed/>
                  </p:oleObj>
                </mc:Choice>
                <mc:Fallback>
                  <p:oleObj name="Photo Editor Photo" r:id="rId6" imgW="6001588" imgH="484761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5" y="1317"/>
                          <a:ext cx="3599" cy="29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2" name="Object 9"/>
            <p:cNvGraphicFramePr>
              <a:graphicFrameLocks noChangeAspect="1"/>
            </p:cNvGraphicFramePr>
            <p:nvPr/>
          </p:nvGraphicFramePr>
          <p:xfrm>
            <a:off x="720" y="3408"/>
            <a:ext cx="720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0" name="Equation" r:id="rId8" imgW="558720" imgH="393480" progId="Equation.3">
                    <p:embed/>
                  </p:oleObj>
                </mc:Choice>
                <mc:Fallback>
                  <p:oleObj name="Equation" r:id="rId8" imgW="5587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408"/>
                          <a:ext cx="720" cy="5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8" name="Text Box 10"/>
            <p:cNvSpPr txBox="1">
              <a:spLocks noChangeArrowheads="1"/>
            </p:cNvSpPr>
            <p:nvPr/>
          </p:nvSpPr>
          <p:spPr bwMode="auto">
            <a:xfrm>
              <a:off x="1079" y="1680"/>
              <a:ext cx="197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f</a:t>
              </a:r>
            </a:p>
          </p:txBody>
        </p:sp>
        <p:graphicFrame>
          <p:nvGraphicFramePr>
            <p:cNvPr id="7173" name="Object 11"/>
            <p:cNvGraphicFramePr>
              <a:graphicFrameLocks noChangeAspect="1"/>
            </p:cNvGraphicFramePr>
            <p:nvPr/>
          </p:nvGraphicFramePr>
          <p:xfrm>
            <a:off x="997" y="2496"/>
            <a:ext cx="44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" name="Equation" r:id="rId10" imgW="330120" imgH="393480" progId="Equation.3">
                    <p:embed/>
                  </p:oleObj>
                </mc:Choice>
                <mc:Fallback>
                  <p:oleObj name="Equation" r:id="rId10" imgW="33012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7" y="2496"/>
                          <a:ext cx="443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7" name="Text Box 12"/>
          <p:cNvSpPr txBox="1">
            <a:spLocks noChangeArrowheads="1"/>
          </p:cNvSpPr>
          <p:nvPr/>
        </p:nvSpPr>
        <p:spPr bwMode="auto">
          <a:xfrm>
            <a:off x="7610475" y="6477000"/>
            <a:ext cx="1457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Source: S. Seitz</a:t>
            </a:r>
          </a:p>
        </p:txBody>
      </p:sp>
    </p:spTree>
    <p:extLst>
      <p:ext uri="{BB962C8B-B14F-4D97-AF65-F5344CB8AC3E}">
        <p14:creationId xmlns:p14="http://schemas.microsoft.com/office/powerpoint/2010/main" val="16336443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Derivative of digital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8358"/>
          </a:xfrm>
        </p:spPr>
        <p:txBody>
          <a:bodyPr>
            <a:normAutofit/>
          </a:bodyPr>
          <a:lstStyle/>
          <a:p>
            <a:r>
              <a:rPr lang="en-GB" dirty="0" smtClean="0"/>
              <a:t>First order derivative</a:t>
            </a:r>
          </a:p>
          <a:p>
            <a:pPr lvl="1"/>
            <a:r>
              <a:rPr lang="en-GB" dirty="0" smtClean="0"/>
              <a:t>Zero: areas of constant intensity</a:t>
            </a:r>
          </a:p>
          <a:p>
            <a:pPr lvl="1"/>
            <a:r>
              <a:rPr lang="en-GB" dirty="0" smtClean="0"/>
              <a:t>Non-zero: at the onset of an intensity step or ramp</a:t>
            </a:r>
          </a:p>
          <a:p>
            <a:pPr lvl="1"/>
            <a:r>
              <a:rPr lang="en-GB" dirty="0" smtClean="0"/>
              <a:t>Non-zero: along ramps</a:t>
            </a:r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Second derivative</a:t>
            </a:r>
          </a:p>
          <a:p>
            <a:pPr lvl="1"/>
            <a:r>
              <a:rPr lang="en-GB" dirty="0" smtClean="0"/>
              <a:t>Zero: constant areas</a:t>
            </a:r>
          </a:p>
          <a:p>
            <a:pPr lvl="1"/>
            <a:r>
              <a:rPr lang="en-GB" dirty="0" smtClean="0"/>
              <a:t>Non-zero: at the onset and end of step or ramp</a:t>
            </a:r>
          </a:p>
          <a:p>
            <a:pPr lvl="1"/>
            <a:r>
              <a:rPr lang="en-GB" dirty="0" smtClean="0"/>
              <a:t>Zero: along ramp of constant slope</a:t>
            </a:r>
          </a:p>
          <a:p>
            <a:pPr lvl="1"/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953036" y="3325152"/>
            <a:ext cx="7522067" cy="1418669"/>
            <a:chOff x="953036" y="3325152"/>
            <a:chExt cx="7522067" cy="1418669"/>
          </a:xfrm>
        </p:grpSpPr>
        <p:cxnSp>
          <p:nvCxnSpPr>
            <p:cNvPr id="5" name="Elbow Connector 4"/>
            <p:cNvCxnSpPr/>
            <p:nvPr/>
          </p:nvCxnSpPr>
          <p:spPr>
            <a:xfrm flipV="1">
              <a:off x="953036" y="3325153"/>
              <a:ext cx="914400" cy="914400"/>
            </a:xfrm>
            <a:prstGeom prst="bentConnector3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2191822" y="3325153"/>
              <a:ext cx="1596981" cy="914400"/>
              <a:chOff x="2524259" y="3325153"/>
              <a:chExt cx="1596981" cy="914400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2524259" y="4239553"/>
                <a:ext cx="5409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3065172" y="3325153"/>
                <a:ext cx="515155" cy="914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3580327" y="3325153"/>
                <a:ext cx="540913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4413425" y="3325153"/>
              <a:ext cx="1386892" cy="914400"/>
              <a:chOff x="4619489" y="3325153"/>
              <a:chExt cx="1386892" cy="914400"/>
            </a:xfrm>
          </p:grpSpPr>
          <p:cxnSp>
            <p:nvCxnSpPr>
              <p:cNvPr id="15" name="Elbow Connector 14"/>
              <p:cNvCxnSpPr/>
              <p:nvPr/>
            </p:nvCxnSpPr>
            <p:spPr>
              <a:xfrm flipV="1">
                <a:off x="4619489" y="3325153"/>
                <a:ext cx="914400" cy="91440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Elbow Connector 15"/>
              <p:cNvCxnSpPr/>
              <p:nvPr/>
            </p:nvCxnSpPr>
            <p:spPr>
              <a:xfrm flipH="1" flipV="1">
                <a:off x="5091981" y="3325153"/>
                <a:ext cx="914400" cy="914400"/>
              </a:xfrm>
              <a:prstGeom prst="bentConnector3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>
            <a:xfrm>
              <a:off x="6356125" y="3325152"/>
              <a:ext cx="2118978" cy="914401"/>
              <a:chOff x="6356125" y="3325152"/>
              <a:chExt cx="2118978" cy="91440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6356125" y="3325153"/>
                <a:ext cx="1056068" cy="914400"/>
                <a:chOff x="6356125" y="3325153"/>
                <a:chExt cx="1056068" cy="914400"/>
              </a:xfrm>
            </p:grpSpPr>
            <p:cxnSp>
              <p:nvCxnSpPr>
                <p:cNvPr id="19" name="Straight Connector 18"/>
                <p:cNvCxnSpPr/>
                <p:nvPr/>
              </p:nvCxnSpPr>
              <p:spPr>
                <a:xfrm>
                  <a:off x="6356125" y="4239553"/>
                  <a:ext cx="54091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6897038" y="3325153"/>
                  <a:ext cx="515155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/>
              <p:cNvGrpSpPr/>
              <p:nvPr/>
            </p:nvGrpSpPr>
            <p:grpSpPr>
              <a:xfrm flipH="1">
                <a:off x="7419035" y="3325152"/>
                <a:ext cx="1056068" cy="914400"/>
                <a:chOff x="6356125" y="3325153"/>
                <a:chExt cx="1056068" cy="914400"/>
              </a:xfrm>
            </p:grpSpPr>
            <p:cxnSp>
              <p:nvCxnSpPr>
                <p:cNvPr id="24" name="Straight Connector 23"/>
                <p:cNvCxnSpPr/>
                <p:nvPr/>
              </p:nvCxnSpPr>
              <p:spPr>
                <a:xfrm>
                  <a:off x="6356125" y="4239553"/>
                  <a:ext cx="540913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/>
                <p:cNvCxnSpPr/>
                <p:nvPr/>
              </p:nvCxnSpPr>
              <p:spPr>
                <a:xfrm flipV="1">
                  <a:off x="6897038" y="3325153"/>
                  <a:ext cx="515155" cy="9144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7" name="TextBox 26"/>
            <p:cNvSpPr txBox="1"/>
            <p:nvPr/>
          </p:nvSpPr>
          <p:spPr>
            <a:xfrm>
              <a:off x="1208281" y="4374489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Step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32735" y="4374489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Ramp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748964" y="4374489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Spike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031319" y="4374489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Roof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121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034" y="1027907"/>
            <a:ext cx="5846571" cy="5578323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888" y="2096010"/>
                <a:ext cx="2218300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8" y="2096010"/>
                <a:ext cx="2218300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7888" y="3817068"/>
                <a:ext cx="3630801" cy="562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88" y="3817068"/>
                <a:ext cx="3630801" cy="5628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143135" y="1590752"/>
            <a:ext cx="27318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/>
              <a:t>First order derivative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3135" y="3316840"/>
            <a:ext cx="31053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 smtClean="0"/>
              <a:t>Second order </a:t>
            </a:r>
            <a:r>
              <a:rPr lang="en-GB" sz="2000" b="1" dirty="0"/>
              <a:t>derivative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7160" y="128809"/>
            <a:ext cx="35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Image: Gonzalez and Woods, 3</a:t>
            </a:r>
            <a:r>
              <a:rPr lang="en-US" sz="16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Ed.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7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Types of Edge Detectors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0102558"/>
              </p:ext>
            </p:extLst>
          </p:nvPr>
        </p:nvGraphicFramePr>
        <p:xfrm>
          <a:off x="0" y="1465016"/>
          <a:ext cx="8847786" cy="4794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687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Image restoration</a:t>
            </a:r>
          </a:p>
          <a:p>
            <a:endParaRPr lang="en-US" dirty="0"/>
          </a:p>
          <a:p>
            <a:r>
              <a:rPr lang="en-US" dirty="0"/>
              <a:t>Pseudo Inverse filtering</a:t>
            </a:r>
          </a:p>
          <a:p>
            <a:endParaRPr lang="en-US" dirty="0"/>
          </a:p>
          <a:p>
            <a:r>
              <a:rPr lang="en-US" dirty="0"/>
              <a:t>Constrained image restoration problem</a:t>
            </a:r>
          </a:p>
          <a:p>
            <a:endParaRPr lang="en-US" dirty="0" smtClean="0"/>
          </a:p>
          <a:p>
            <a:r>
              <a:rPr lang="en-US" dirty="0" smtClean="0"/>
              <a:t>Weiner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edge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0000FF"/>
                </a:solidFill>
              </a:rPr>
              <a:t>Roberts Edge detector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b="1" dirty="0" smtClean="0">
                <a:solidFill>
                  <a:srgbClr val="0000FF"/>
                </a:solidFill>
              </a:rPr>
              <a:t>Prewitt Edge </a:t>
            </a:r>
            <a:r>
              <a:rPr lang="en-GB" b="1" dirty="0">
                <a:solidFill>
                  <a:srgbClr val="0000FF"/>
                </a:solidFill>
              </a:rPr>
              <a:t>detector</a:t>
            </a:r>
            <a:endParaRPr lang="en-US" b="1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79409" y="2636994"/>
                <a:ext cx="2495107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09" y="2636994"/>
                <a:ext cx="2495107" cy="5266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79409" y="3502383"/>
                <a:ext cx="2871299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+1,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09" y="3502383"/>
                <a:ext cx="2871299" cy="5266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59498" y="2670737"/>
                <a:ext cx="1656159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98" y="2670737"/>
                <a:ext cx="1656159" cy="5132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51932" y="3563136"/>
                <a:ext cx="1663725" cy="513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932" y="3563136"/>
                <a:ext cx="1663725" cy="5132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574516" y="5179141"/>
                <a:ext cx="3927485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16" y="5179141"/>
                <a:ext cx="3927485" cy="52668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655820" y="5389744"/>
                <a:ext cx="1775230" cy="831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820" y="5389744"/>
                <a:ext cx="1775230" cy="83176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2939238" y="5351107"/>
            <a:ext cx="360608" cy="926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756617" y="5351107"/>
            <a:ext cx="360608" cy="9261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74516" y="5926878"/>
                <a:ext cx="3985194" cy="526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516" y="5926878"/>
                <a:ext cx="3985194" cy="526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178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3" grpId="0"/>
      <p:bldP spid="14" grpId="0" animBg="1"/>
      <p:bldP spid="15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First order edge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000FF"/>
                </a:solidFill>
              </a:rPr>
              <a:t>Prewitt Edge detector</a:t>
            </a:r>
            <a:endParaRPr lang="en-US" b="1" dirty="0">
              <a:solidFill>
                <a:srgbClr val="0000FF"/>
              </a:solidFill>
            </a:endParaRPr>
          </a:p>
          <a:p>
            <a:r>
              <a:rPr lang="en-GB" dirty="0" smtClean="0"/>
              <a:t>Set c=1</a:t>
            </a:r>
          </a:p>
          <a:p>
            <a:endParaRPr lang="en-GB" b="1" dirty="0">
              <a:solidFill>
                <a:srgbClr val="0000FF"/>
              </a:solidFill>
            </a:endParaRPr>
          </a:p>
          <a:p>
            <a:endParaRPr lang="en-GB" b="1" dirty="0" smtClean="0">
              <a:solidFill>
                <a:srgbClr val="0000FF"/>
              </a:solidFill>
            </a:endParaRPr>
          </a:p>
          <a:p>
            <a:endParaRPr lang="en-GB" b="1" dirty="0" smtClean="0">
              <a:solidFill>
                <a:srgbClr val="0000FF"/>
              </a:solidFill>
            </a:endParaRPr>
          </a:p>
          <a:p>
            <a:endParaRPr lang="en-GB" b="1" dirty="0">
              <a:solidFill>
                <a:srgbClr val="0000FF"/>
              </a:solidFill>
            </a:endParaRPr>
          </a:p>
          <a:p>
            <a:r>
              <a:rPr lang="en-GB" b="1" dirty="0" smtClean="0">
                <a:solidFill>
                  <a:srgbClr val="0000FF"/>
                </a:solidFill>
              </a:rPr>
              <a:t>Sobel Edge Detector</a:t>
            </a:r>
          </a:p>
          <a:p>
            <a:r>
              <a:rPr lang="en-GB" dirty="0"/>
              <a:t>Set </a:t>
            </a:r>
            <a:r>
              <a:rPr lang="en-GB" dirty="0" smtClean="0"/>
              <a:t>c=2</a:t>
            </a:r>
            <a:endParaRPr lang="en-GB" dirty="0"/>
          </a:p>
          <a:p>
            <a:endParaRPr lang="en-GB" b="1" dirty="0" smtClean="0">
              <a:solidFill>
                <a:srgbClr val="0000FF"/>
              </a:solidFill>
            </a:endParaRP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434647" y="5104115"/>
                <a:ext cx="2072619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47" y="5104115"/>
                <a:ext cx="2072619" cy="8138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13263" y="5104114"/>
                <a:ext cx="2464906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63" y="5104114"/>
                <a:ext cx="2464906" cy="8138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434647" y="2806369"/>
                <a:ext cx="2072619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647" y="2806369"/>
                <a:ext cx="2072619" cy="8138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981704" y="2806369"/>
                <a:ext cx="2464906" cy="813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1704" y="2806369"/>
                <a:ext cx="2464906" cy="81387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61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Mask based edge detection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Smooth the input image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𝑚𝑎𝑔𝑛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𝑝𝑜𝑠𝑠𝑖𝑏𝑙𝑒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𝑝𝑜𝑖𝑛𝑡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1" t="-1120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5759272" y="2743200"/>
            <a:ext cx="3000777" cy="2758482"/>
            <a:chOff x="5759272" y="2743200"/>
            <a:chExt cx="3000777" cy="2758482"/>
          </a:xfrm>
        </p:grpSpPr>
        <p:sp>
          <p:nvSpPr>
            <p:cNvPr id="4" name="Rectangle 3"/>
            <p:cNvSpPr/>
            <p:nvPr/>
          </p:nvSpPr>
          <p:spPr>
            <a:xfrm>
              <a:off x="5759272" y="2743200"/>
              <a:ext cx="3000777" cy="27584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Triangle 4"/>
            <p:cNvSpPr/>
            <p:nvPr/>
          </p:nvSpPr>
          <p:spPr>
            <a:xfrm>
              <a:off x="5759272" y="3183485"/>
              <a:ext cx="2318197" cy="2318197"/>
            </a:xfrm>
            <a:prstGeom prst="rtTriangl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95472"/>
              </p:ext>
            </p:extLst>
          </p:nvPr>
        </p:nvGraphicFramePr>
        <p:xfrm>
          <a:off x="6379335" y="3631776"/>
          <a:ext cx="126301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1005"/>
                <a:gridCol w="421005"/>
                <a:gridCol w="42100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7010842" y="4188036"/>
            <a:ext cx="147633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913572" y="4706359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72" y="4706359"/>
                <a:ext cx="19716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15625" r="-15625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166202" y="4714399"/>
                <a:ext cx="61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202" y="4714399"/>
                <a:ext cx="610745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4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239412" y="4714399"/>
                <a:ext cx="6107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9412" y="4714399"/>
                <a:ext cx="610745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957483" y="4001294"/>
                <a:ext cx="201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483" y="4001294"/>
                <a:ext cx="201978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7273" r="-27273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50694" y="4413229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94" y="4413229"/>
                <a:ext cx="615553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921" r="-8911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58209" y="3671943"/>
                <a:ext cx="61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209" y="3671943"/>
                <a:ext cx="615553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7921" r="-7921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904605" y="4242719"/>
                <a:ext cx="301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605" y="4242719"/>
                <a:ext cx="301301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6531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601133" y="2936383"/>
            <a:ext cx="409709" cy="1251653"/>
            <a:chOff x="6601133" y="2936383"/>
            <a:chExt cx="409709" cy="125165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7010842" y="2936383"/>
              <a:ext cx="0" cy="125165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601133" y="3004244"/>
                  <a:ext cx="304507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1133" y="3004244"/>
                  <a:ext cx="304507" cy="30245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6000" r="-6000" b="-265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010842" y="2936383"/>
            <a:ext cx="1526741" cy="1251653"/>
            <a:chOff x="7010842" y="2936383"/>
            <a:chExt cx="1526741" cy="1251653"/>
          </a:xfrm>
        </p:grpSpPr>
        <p:cxnSp>
          <p:nvCxnSpPr>
            <p:cNvPr id="12" name="Straight Arrow Connector 11"/>
            <p:cNvCxnSpPr/>
            <p:nvPr/>
          </p:nvCxnSpPr>
          <p:spPr>
            <a:xfrm flipV="1">
              <a:off x="7010842" y="2936383"/>
              <a:ext cx="1251653" cy="1251653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149656" y="3122255"/>
                  <a:ext cx="3879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𝜵</m:t>
                        </m:r>
                        <m:r>
                          <a:rPr lang="en-US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sz="20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656" y="3122255"/>
                  <a:ext cx="387927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1875" r="-20313" b="-37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/>
          <p:nvPr/>
        </p:nvGrpSpPr>
        <p:grpSpPr>
          <a:xfrm>
            <a:off x="6960399" y="3386305"/>
            <a:ext cx="1617752" cy="1248748"/>
            <a:chOff x="6960399" y="3386305"/>
            <a:chExt cx="1617752" cy="1248748"/>
          </a:xfrm>
        </p:grpSpPr>
        <p:sp>
          <p:nvSpPr>
            <p:cNvPr id="27" name="Arc 26"/>
            <p:cNvSpPr/>
            <p:nvPr/>
          </p:nvSpPr>
          <p:spPr>
            <a:xfrm rot="1135532">
              <a:off x="6960399" y="3386305"/>
              <a:ext cx="1223751" cy="1248748"/>
            </a:xfrm>
            <a:prstGeom prst="arc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162653" y="3719613"/>
                  <a:ext cx="41549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2653" y="3719613"/>
                  <a:ext cx="415498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496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practical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Isotropic nature of gradient operators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differential masks act as high-pass ﬁlters which tend to amplify </a:t>
            </a:r>
            <a:r>
              <a:rPr lang="en-GB" dirty="0" smtClean="0"/>
              <a:t>noise – reduce noise (low pass filter)</a:t>
            </a:r>
          </a:p>
          <a:p>
            <a:endParaRPr lang="en-GB" dirty="0"/>
          </a:p>
          <a:p>
            <a:r>
              <a:rPr lang="en-US" dirty="0"/>
              <a:t>The noise suppression-localization </a:t>
            </a:r>
            <a:r>
              <a:rPr lang="en-US" dirty="0" smtClean="0"/>
              <a:t>tradeoff</a:t>
            </a:r>
          </a:p>
          <a:p>
            <a:endParaRPr lang="en-US" dirty="0"/>
          </a:p>
          <a:p>
            <a:r>
              <a:rPr lang="en-GB" dirty="0" smtClean="0"/>
              <a:t>How should </a:t>
            </a:r>
            <a:r>
              <a:rPr lang="en-GB" dirty="0"/>
              <a:t>we choose the </a:t>
            </a:r>
            <a:r>
              <a:rPr lang="en-GB" dirty="0" smtClean="0"/>
              <a:t>threshold</a:t>
            </a:r>
          </a:p>
          <a:p>
            <a:endParaRPr lang="en-GB" dirty="0"/>
          </a:p>
          <a:p>
            <a:r>
              <a:rPr lang="en-GB" dirty="0"/>
              <a:t>Edge thinning and linking are required to obtain good contours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76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Criteria for optimal edge </a:t>
            </a:r>
            <a:r>
              <a:rPr lang="en-GB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Good </a:t>
            </a:r>
            <a:r>
              <a:rPr lang="en-US" b="1" dirty="0" smtClean="0">
                <a:solidFill>
                  <a:srgbClr val="0000FF"/>
                </a:solidFill>
              </a:rPr>
              <a:t>detection</a:t>
            </a:r>
          </a:p>
          <a:p>
            <a:pPr lvl="1"/>
            <a:r>
              <a:rPr lang="en-GB" sz="2000" dirty="0"/>
              <a:t>minimize the probability of false </a:t>
            </a:r>
            <a:r>
              <a:rPr lang="en-GB" sz="2000" dirty="0" smtClean="0"/>
              <a:t>positives (detect non-edges as edge)</a:t>
            </a:r>
          </a:p>
          <a:p>
            <a:pPr lvl="1"/>
            <a:endParaRPr lang="en-GB" sz="2000" dirty="0" smtClean="0"/>
          </a:p>
          <a:p>
            <a:pPr lvl="1"/>
            <a:r>
              <a:rPr lang="en-US" sz="2000" dirty="0"/>
              <a:t>false negatives(missing real </a:t>
            </a:r>
            <a:r>
              <a:rPr lang="en-US" sz="2000" dirty="0" smtClean="0"/>
              <a:t>edges)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Good </a:t>
            </a:r>
            <a:r>
              <a:rPr lang="en-US" b="1" dirty="0" smtClean="0">
                <a:solidFill>
                  <a:srgbClr val="0000FF"/>
                </a:solidFill>
              </a:rPr>
              <a:t>localization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Single response </a:t>
            </a:r>
            <a:r>
              <a:rPr lang="en-US" b="1" dirty="0" smtClean="0">
                <a:solidFill>
                  <a:srgbClr val="0000FF"/>
                </a:solidFill>
              </a:rPr>
              <a:t>constraint</a:t>
            </a:r>
          </a:p>
          <a:p>
            <a:pPr lvl="1"/>
            <a:r>
              <a:rPr lang="en-GB" dirty="0"/>
              <a:t>minimize the number of local maxima around the true edge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Canny edge detector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 smtClean="0"/>
                  <a:t>Compute </a:t>
                </a:r>
                <a:r>
                  <a:rPr lang="en-US" dirty="0"/>
                  <a:t>the gradient </a:t>
                </a:r>
                <a:r>
                  <a:rPr lang="en-US" dirty="0" smtClean="0"/>
                  <a:t>magnitude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Apply non-maxima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suppression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b="1" dirty="0">
                    <a:solidFill>
                      <a:srgbClr val="0000FF"/>
                    </a:solidFill>
                  </a:rPr>
                  <a:t>Apply hysteresis thresholding/edge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linking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78917" y="2347984"/>
                <a:ext cx="3132589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17" y="2347984"/>
                <a:ext cx="3132589" cy="61991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45322" y="2347984"/>
                <a:ext cx="3086486" cy="6672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322" y="2347984"/>
                <a:ext cx="3086486" cy="66723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9758" y="3177766"/>
                <a:ext cx="3713004" cy="694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8" y="3177766"/>
                <a:ext cx="3713004" cy="6943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801240" y="3305589"/>
                <a:ext cx="2015424" cy="619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240" y="3305589"/>
                <a:ext cx="2015424" cy="6194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797465" y="3305589"/>
                <a:ext cx="2027606" cy="6192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65" y="3305589"/>
                <a:ext cx="2027606" cy="61927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93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Non-Maximal Suppression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08493"/>
          </a:xfrm>
        </p:spPr>
        <p:txBody>
          <a:bodyPr/>
          <a:lstStyle/>
          <a:p>
            <a:r>
              <a:rPr lang="en-GB" dirty="0" smtClean="0"/>
              <a:t>Find </a:t>
            </a:r>
            <a:r>
              <a:rPr lang="en-GB" dirty="0"/>
              <a:t>the local maxima of the gradient </a:t>
            </a:r>
            <a:r>
              <a:rPr lang="en-GB" dirty="0" smtClean="0"/>
              <a:t>magnitude</a:t>
            </a:r>
          </a:p>
          <a:p>
            <a:endParaRPr lang="en-GB" sz="1200" dirty="0"/>
          </a:p>
          <a:p>
            <a:r>
              <a:rPr lang="en-GB" dirty="0" smtClean="0"/>
              <a:t>Magnitudes </a:t>
            </a:r>
            <a:r>
              <a:rPr lang="en-GB" dirty="0"/>
              <a:t>at the points of greatest local change </a:t>
            </a:r>
            <a:r>
              <a:rPr lang="en-GB" dirty="0" smtClean="0"/>
              <a:t>remain</a:t>
            </a:r>
            <a:endParaRPr lang="en-GB" dirty="0"/>
          </a:p>
          <a:p>
            <a:endParaRPr lang="en-GB" sz="1200" dirty="0" smtClean="0"/>
          </a:p>
          <a:p>
            <a:r>
              <a:rPr lang="en-GB" dirty="0"/>
              <a:t> All values along the direction of the gradient that are not peak values of a ridge are suppressed.</a:t>
            </a:r>
          </a:p>
          <a:p>
            <a:endParaRPr lang="en-GB" dirty="0" smtClean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8650" y="4269054"/>
            <a:ext cx="771042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each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pixel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do: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(i1, j1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(i2, j2) then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 = 0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j)</a:t>
            </a:r>
          </a:p>
        </p:txBody>
      </p:sp>
    </p:spTree>
    <p:extLst>
      <p:ext uri="{BB962C8B-B14F-4D97-AF65-F5344CB8AC3E}">
        <p14:creationId xmlns:p14="http://schemas.microsoft.com/office/powerpoint/2010/main" val="94775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Non-maximal suppression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319" y="1149777"/>
            <a:ext cx="6219362" cy="560975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37160" y="128809"/>
            <a:ext cx="3542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Image: Gonzalez and Woods, 3</a:t>
            </a:r>
            <a:r>
              <a:rPr lang="en-US" sz="16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</a:rPr>
              <a:t> Ed.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35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Hysteresis thresholding/Edge </a:t>
            </a:r>
            <a:r>
              <a:rPr lang="en-US" dirty="0" smtClean="0"/>
              <a:t>Linking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8358"/>
              </a:xfrm>
            </p:spPr>
            <p:txBody>
              <a:bodyPr>
                <a:normAutofit/>
              </a:bodyPr>
              <a:lstStyle/>
              <a:p>
                <a:r>
                  <a:rPr lang="en-GB" dirty="0" smtClean="0"/>
                  <a:t>The output of non-maxima suppression still contains the local maxima created by noise</a:t>
                </a:r>
              </a:p>
              <a:p>
                <a:endParaRPr lang="en-GB" dirty="0"/>
              </a:p>
              <a:p>
                <a:r>
                  <a:rPr lang="en-GB" dirty="0"/>
                  <a:t>Can we get rid of them just by using a single threshold?</a:t>
                </a:r>
              </a:p>
              <a:p>
                <a:pPr lvl="1"/>
                <a:r>
                  <a:rPr lang="en-GB" dirty="0" smtClean="0"/>
                  <a:t>If we set </a:t>
                </a:r>
                <a:r>
                  <a:rPr lang="en-GB" dirty="0"/>
                  <a:t>a </a:t>
                </a:r>
                <a:r>
                  <a:rPr lang="en-GB" dirty="0" smtClean="0"/>
                  <a:t>low threshold</a:t>
                </a:r>
                <a:r>
                  <a:rPr lang="en-GB" dirty="0"/>
                  <a:t>, some noisy maxima will be accepted too</a:t>
                </a:r>
                <a:r>
                  <a:rPr lang="en-GB" dirty="0" smtClean="0"/>
                  <a:t>.</a:t>
                </a:r>
              </a:p>
              <a:p>
                <a:pPr lvl="1"/>
                <a:endParaRPr lang="en-GB" dirty="0"/>
              </a:p>
              <a:p>
                <a:pPr lvl="1"/>
                <a:r>
                  <a:rPr lang="en-GB" dirty="0" smtClean="0"/>
                  <a:t>If we set </a:t>
                </a:r>
                <a:r>
                  <a:rPr lang="en-GB" dirty="0"/>
                  <a:t>a high threshold, true maxima might be </a:t>
                </a:r>
                <a:r>
                  <a:rPr lang="en-GB" dirty="0" smtClean="0"/>
                  <a:t>missed</a:t>
                </a:r>
              </a:p>
              <a:p>
                <a:pPr lvl="1"/>
                <a:endParaRPr lang="en-GB" dirty="0"/>
              </a:p>
              <a:p>
                <a:r>
                  <a:rPr lang="en-GB" dirty="0" smtClean="0"/>
                  <a:t>A more </a:t>
                </a:r>
                <a:r>
                  <a:rPr lang="en-GB" dirty="0"/>
                  <a:t>effective scheme is to use </a:t>
                </a:r>
                <a:r>
                  <a:rPr lang="en-GB" dirty="0" smtClean="0"/>
                  <a:t>two thresholds</a:t>
                </a:r>
                <a:r>
                  <a:rPr lang="en-GB" dirty="0"/>
                  <a:t>:</a:t>
                </a:r>
              </a:p>
              <a:p>
                <a:pPr lvl="1"/>
                <a:r>
                  <a:rPr lang="en-GB" dirty="0" smtClean="0"/>
                  <a:t>A low </a:t>
                </a:r>
                <a:r>
                  <a:rPr lang="en-GB" dirty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 smtClean="0"/>
                  <a:t>A high </a:t>
                </a:r>
                <a:r>
                  <a:rPr lang="en-GB" dirty="0"/>
                  <a:t>threshold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GB" dirty="0" smtClean="0"/>
              </a:p>
              <a:p>
                <a:pPr lvl="1"/>
                <a:r>
                  <a:rPr lang="en-GB" dirty="0"/>
                  <a:t>U</a:t>
                </a:r>
                <a:r>
                  <a:rPr lang="en-GB" dirty="0" smtClean="0"/>
                  <a:t>sually,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≈ 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8358"/>
              </a:xfrm>
              <a:blipFill rotWithShape="0">
                <a:blip r:embed="rId2"/>
                <a:stretch>
                  <a:fillRect l="-773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33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Produce two </a:t>
                </a:r>
                <a:r>
                  <a:rPr lang="en-GB" dirty="0" err="1" smtClean="0"/>
                  <a:t>thresholded</a:t>
                </a:r>
                <a:r>
                  <a:rPr lang="en-GB" dirty="0" smtClean="0"/>
                  <a:t> </a:t>
                </a:r>
                <a:r>
                  <a:rPr lang="en-GB" dirty="0"/>
                  <a:t>images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 smtClean="0"/>
              </a:p>
              <a:p>
                <a:pPr marL="0" indent="0">
                  <a:buNone/>
                </a:pPr>
                <a:r>
                  <a:rPr lang="en-GB" dirty="0" smtClean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dirty="0" smtClean="0"/>
                  <a:t> was </a:t>
                </a:r>
                <a:r>
                  <a:rPr lang="en-GB" dirty="0"/>
                  <a:t>formed with a </a:t>
                </a:r>
                <a:r>
                  <a:rPr lang="en-GB" dirty="0" smtClean="0"/>
                  <a:t>high </a:t>
                </a:r>
                <a:r>
                  <a:rPr lang="en-GB" dirty="0"/>
                  <a:t>threshold, it will contain fewer </a:t>
                </a:r>
                <a:r>
                  <a:rPr lang="en-GB" dirty="0" smtClean="0"/>
                  <a:t>false </a:t>
                </a:r>
                <a:r>
                  <a:rPr lang="en-GB" dirty="0"/>
                  <a:t>edges but there might be gaps in the contours</a:t>
                </a:r>
                <a:r>
                  <a:rPr lang="en-GB" dirty="0" smtClean="0"/>
                  <a:t>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2. Link the edges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into contours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2.1 </a:t>
                </a:r>
                <a:r>
                  <a:rPr lang="en-GB" dirty="0"/>
                  <a:t>Look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 smtClean="0"/>
                  <a:t>when </a:t>
                </a:r>
                <a:r>
                  <a:rPr lang="en-GB" dirty="0"/>
                  <a:t>a gap is </a:t>
                </a:r>
                <a:r>
                  <a:rPr lang="en-GB" dirty="0" smtClean="0"/>
                  <a:t>found</a:t>
                </a:r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en-GB" dirty="0" smtClean="0"/>
                  <a:t>2.2 </a:t>
                </a:r>
                <a:r>
                  <a:rPr lang="en-GB" dirty="0"/>
                  <a:t>By examining the 8 </a:t>
                </a:r>
                <a:r>
                  <a:rPr lang="en-GB" dirty="0" smtClean="0"/>
                  <a:t>neighbours </a:t>
                </a:r>
                <a:r>
                  <a:rPr lang="en-GB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, gather edge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until the gap has been bridged to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7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651993" y="5364163"/>
            <a:ext cx="8040710" cy="1447800"/>
            <a:chOff x="651993" y="5364163"/>
            <a:chExt cx="8040710" cy="1447800"/>
          </a:xfrm>
        </p:grpSpPr>
        <p:sp>
          <p:nvSpPr>
            <p:cNvPr id="4" name="Freeform 4"/>
            <p:cNvSpPr>
              <a:spLocks/>
            </p:cNvSpPr>
            <p:nvPr/>
          </p:nvSpPr>
          <p:spPr bwMode="auto">
            <a:xfrm>
              <a:off x="651993" y="5364163"/>
              <a:ext cx="2743200" cy="774700"/>
            </a:xfrm>
            <a:custGeom>
              <a:avLst/>
              <a:gdLst>
                <a:gd name="T0" fmla="*/ 2147483647 w 1728"/>
                <a:gd name="T1" fmla="*/ 2147483647 h 488"/>
                <a:gd name="T2" fmla="*/ 2147483647 w 1728"/>
                <a:gd name="T3" fmla="*/ 2147483647 h 488"/>
                <a:gd name="T4" fmla="*/ 2147483647 w 1728"/>
                <a:gd name="T5" fmla="*/ 2147483647 h 488"/>
                <a:gd name="T6" fmla="*/ 2147483647 w 1728"/>
                <a:gd name="T7" fmla="*/ 2147483647 h 488"/>
                <a:gd name="T8" fmla="*/ 2147483647 w 1728"/>
                <a:gd name="T9" fmla="*/ 2147483647 h 4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28"/>
                <a:gd name="T16" fmla="*/ 0 h 488"/>
                <a:gd name="T17" fmla="*/ 1728 w 1728"/>
                <a:gd name="T18" fmla="*/ 488 h 4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28" h="488">
                  <a:moveTo>
                    <a:pt x="96" y="464"/>
                  </a:moveTo>
                  <a:cubicBezTo>
                    <a:pt x="48" y="476"/>
                    <a:pt x="0" y="488"/>
                    <a:pt x="96" y="416"/>
                  </a:cubicBezTo>
                  <a:cubicBezTo>
                    <a:pt x="192" y="344"/>
                    <a:pt x="488" y="64"/>
                    <a:pt x="672" y="32"/>
                  </a:cubicBezTo>
                  <a:cubicBezTo>
                    <a:pt x="856" y="0"/>
                    <a:pt x="1024" y="184"/>
                    <a:pt x="1200" y="224"/>
                  </a:cubicBezTo>
                  <a:cubicBezTo>
                    <a:pt x="1376" y="264"/>
                    <a:pt x="1552" y="268"/>
                    <a:pt x="1728" y="272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3371850" y="5478463"/>
              <a:ext cx="2423643" cy="546100"/>
            </a:xfrm>
            <a:custGeom>
              <a:avLst/>
              <a:gdLst>
                <a:gd name="T0" fmla="*/ 0 w 1632"/>
                <a:gd name="T1" fmla="*/ 2147483647 h 440"/>
                <a:gd name="T2" fmla="*/ 2147483647 w 1632"/>
                <a:gd name="T3" fmla="*/ 2147483647 h 440"/>
                <a:gd name="T4" fmla="*/ 2147483647 w 1632"/>
                <a:gd name="T5" fmla="*/ 2147483647 h 440"/>
                <a:gd name="T6" fmla="*/ 2147483647 w 1632"/>
                <a:gd name="T7" fmla="*/ 2147483647 h 440"/>
                <a:gd name="T8" fmla="*/ 2147483647 w 1632"/>
                <a:gd name="T9" fmla="*/ 2147483647 h 4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32"/>
                <a:gd name="T16" fmla="*/ 0 h 440"/>
                <a:gd name="T17" fmla="*/ 1632 w 1632"/>
                <a:gd name="T18" fmla="*/ 440 h 4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32" h="440">
                  <a:moveTo>
                    <a:pt x="0" y="248"/>
                  </a:moveTo>
                  <a:cubicBezTo>
                    <a:pt x="72" y="268"/>
                    <a:pt x="144" y="288"/>
                    <a:pt x="288" y="248"/>
                  </a:cubicBezTo>
                  <a:cubicBezTo>
                    <a:pt x="432" y="208"/>
                    <a:pt x="664" y="0"/>
                    <a:pt x="864" y="8"/>
                  </a:cubicBezTo>
                  <a:cubicBezTo>
                    <a:pt x="1064" y="16"/>
                    <a:pt x="1360" y="224"/>
                    <a:pt x="1488" y="296"/>
                  </a:cubicBezTo>
                  <a:cubicBezTo>
                    <a:pt x="1616" y="368"/>
                    <a:pt x="1624" y="404"/>
                    <a:pt x="1632" y="44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5695503" y="6024563"/>
              <a:ext cx="711200" cy="609600"/>
            </a:xfrm>
            <a:custGeom>
              <a:avLst/>
              <a:gdLst>
                <a:gd name="T0" fmla="*/ 2147483647 w 448"/>
                <a:gd name="T1" fmla="*/ 0 h 384"/>
                <a:gd name="T2" fmla="*/ 2147483647 w 448"/>
                <a:gd name="T3" fmla="*/ 2147483647 h 384"/>
                <a:gd name="T4" fmla="*/ 2147483647 w 448"/>
                <a:gd name="T5" fmla="*/ 2147483647 h 384"/>
                <a:gd name="T6" fmla="*/ 0 60000 65536"/>
                <a:gd name="T7" fmla="*/ 0 60000 65536"/>
                <a:gd name="T8" fmla="*/ 0 60000 65536"/>
                <a:gd name="T9" fmla="*/ 0 w 448"/>
                <a:gd name="T10" fmla="*/ 0 h 384"/>
                <a:gd name="T11" fmla="*/ 448 w 448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8" h="384">
                  <a:moveTo>
                    <a:pt x="64" y="0"/>
                  </a:moveTo>
                  <a:cubicBezTo>
                    <a:pt x="32" y="88"/>
                    <a:pt x="0" y="176"/>
                    <a:pt x="64" y="240"/>
                  </a:cubicBezTo>
                  <a:cubicBezTo>
                    <a:pt x="128" y="304"/>
                    <a:pt x="288" y="344"/>
                    <a:pt x="448" y="384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6406703" y="5846763"/>
              <a:ext cx="2286000" cy="965200"/>
            </a:xfrm>
            <a:custGeom>
              <a:avLst/>
              <a:gdLst>
                <a:gd name="T0" fmla="*/ 0 w 1440"/>
                <a:gd name="T1" fmla="*/ 2147483647 h 608"/>
                <a:gd name="T2" fmla="*/ 2147483647 w 1440"/>
                <a:gd name="T3" fmla="*/ 2147483647 h 608"/>
                <a:gd name="T4" fmla="*/ 2147483647 w 1440"/>
                <a:gd name="T5" fmla="*/ 2147483647 h 608"/>
                <a:gd name="T6" fmla="*/ 2147483647 w 1440"/>
                <a:gd name="T7" fmla="*/ 2147483647 h 608"/>
                <a:gd name="T8" fmla="*/ 2147483647 w 1440"/>
                <a:gd name="T9" fmla="*/ 0 h 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0"/>
                <a:gd name="T16" fmla="*/ 0 h 608"/>
                <a:gd name="T17" fmla="*/ 1440 w 1440"/>
                <a:gd name="T18" fmla="*/ 608 h 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0" h="608">
                  <a:moveTo>
                    <a:pt x="0" y="480"/>
                  </a:moveTo>
                  <a:cubicBezTo>
                    <a:pt x="24" y="496"/>
                    <a:pt x="48" y="512"/>
                    <a:pt x="144" y="528"/>
                  </a:cubicBezTo>
                  <a:cubicBezTo>
                    <a:pt x="240" y="544"/>
                    <a:pt x="408" y="608"/>
                    <a:pt x="576" y="576"/>
                  </a:cubicBezTo>
                  <a:cubicBezTo>
                    <a:pt x="744" y="544"/>
                    <a:pt x="1008" y="432"/>
                    <a:pt x="1152" y="336"/>
                  </a:cubicBezTo>
                  <a:cubicBezTo>
                    <a:pt x="1296" y="240"/>
                    <a:pt x="1368" y="120"/>
                    <a:pt x="144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177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Image segmentation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Edge based segmentation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Edge detection techniques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Edge detection operators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Challenges and 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4" descr="le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3280" y="1690689"/>
            <a:ext cx="4197440" cy="419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31618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 of Gaussian (</a:t>
            </a:r>
            <a:r>
              <a:rPr lang="en-US" dirty="0" err="1" smtClean="0"/>
              <a:t>DoG</a:t>
            </a:r>
            <a:r>
              <a:rPr lang="en-US" dirty="0" smtClean="0"/>
              <a:t>) filter</a:t>
            </a:r>
          </a:p>
        </p:txBody>
      </p:sp>
      <p:pic>
        <p:nvPicPr>
          <p:cNvPr id="2662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1642" y="4814889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60642" y="4814889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93442" y="1706564"/>
            <a:ext cx="3429000" cy="270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46242" y="1690689"/>
            <a:ext cx="3363913" cy="275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31" name="Text Box 8"/>
          <p:cNvSpPr txBox="1">
            <a:spLocks noChangeArrowheads="1"/>
          </p:cNvSpPr>
          <p:nvPr/>
        </p:nvSpPr>
        <p:spPr bwMode="auto">
          <a:xfrm>
            <a:off x="2091967" y="4244977"/>
            <a:ext cx="1592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x</a:t>
            </a:r>
            <a:r>
              <a:rPr lang="en-US" dirty="0"/>
              <a:t>-direction</a:t>
            </a:r>
          </a:p>
        </p:txBody>
      </p:sp>
      <p:sp>
        <p:nvSpPr>
          <p:cNvPr id="26632" name="Text Box 9"/>
          <p:cNvSpPr txBox="1">
            <a:spLocks noChangeArrowheads="1"/>
          </p:cNvSpPr>
          <p:nvPr/>
        </p:nvSpPr>
        <p:spPr bwMode="auto">
          <a:xfrm>
            <a:off x="5544780" y="4205289"/>
            <a:ext cx="15922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y</a:t>
            </a:r>
            <a:r>
              <a:rPr lang="en-US"/>
              <a:t>-direction</a:t>
            </a:r>
          </a:p>
        </p:txBody>
      </p:sp>
    </p:spTree>
    <p:extLst>
      <p:ext uri="{BB962C8B-B14F-4D97-AF65-F5344CB8AC3E}">
        <p14:creationId xmlns:p14="http://schemas.microsoft.com/office/powerpoint/2010/main" val="20861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 Gradients (DoG)</a:t>
            </a:r>
          </a:p>
        </p:txBody>
      </p:sp>
      <p:pic>
        <p:nvPicPr>
          <p:cNvPr id="27651" name="Picture 4" descr="C:\Documents and Settings\Derek Hoiem\My Documents\Classes\Spring10 - Computer Vision\figs\7\lena_gm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7553" y="1981200"/>
            <a:ext cx="2925763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5" descr="C:\Documents and Settings\Derek Hoiem\My Documents\Classes\Spring10 - Computer Vision\figs\7\lena_gmag_x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100" y="1981200"/>
            <a:ext cx="2925763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3" name="Picture 6" descr="C:\Documents and Settings\Derek Hoiem\My Documents\Classes\Spring10 - Computer Vision\figs\7\lena_gmag_y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53544" y="1981200"/>
            <a:ext cx="2925763" cy="2925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4" name="TextBox 6"/>
          <p:cNvSpPr txBox="1">
            <a:spLocks noChangeArrowheads="1"/>
          </p:cNvSpPr>
          <p:nvPr/>
        </p:nvSpPr>
        <p:spPr bwMode="auto">
          <a:xfrm>
            <a:off x="0" y="4876800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X-Derivative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Gaussian</a:t>
            </a:r>
          </a:p>
        </p:txBody>
      </p:sp>
      <p:sp>
        <p:nvSpPr>
          <p:cNvPr id="27655" name="TextBox 7"/>
          <p:cNvSpPr txBox="1">
            <a:spLocks noChangeArrowheads="1"/>
          </p:cNvSpPr>
          <p:nvPr/>
        </p:nvSpPr>
        <p:spPr bwMode="auto">
          <a:xfrm>
            <a:off x="2971800" y="4876800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Y-Derivative </a:t>
            </a:r>
            <a:endParaRPr lang="en-US" dirty="0" smtClean="0"/>
          </a:p>
          <a:p>
            <a:pPr algn="ctr"/>
            <a:r>
              <a:rPr lang="en-US" dirty="0" smtClean="0"/>
              <a:t>of </a:t>
            </a:r>
            <a:r>
              <a:rPr lang="en-US" dirty="0"/>
              <a:t>Gaussian</a:t>
            </a:r>
          </a:p>
        </p:txBody>
      </p:sp>
      <p:sp>
        <p:nvSpPr>
          <p:cNvPr id="27656" name="TextBox 8"/>
          <p:cNvSpPr txBox="1">
            <a:spLocks noChangeArrowheads="1"/>
          </p:cNvSpPr>
          <p:nvPr/>
        </p:nvSpPr>
        <p:spPr bwMode="auto">
          <a:xfrm>
            <a:off x="6096000" y="4876800"/>
            <a:ext cx="3124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Gradient </a:t>
            </a:r>
            <a:endParaRPr lang="en-US" dirty="0" smtClean="0"/>
          </a:p>
          <a:p>
            <a:pPr algn="ctr"/>
            <a:r>
              <a:rPr lang="en-US" dirty="0" smtClean="0"/>
              <a:t>Magnitude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9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4" descr="C:\Documents and Settings\Derek Hoiem\My Documents\Classes\Spring10 - Computer Vision\figs\7\lena_gma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90689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Before Non-max Suppression</a:t>
            </a:r>
          </a:p>
        </p:txBody>
      </p:sp>
    </p:spTree>
    <p:extLst>
      <p:ext uri="{BB962C8B-B14F-4D97-AF65-F5344CB8AC3E}">
        <p14:creationId xmlns:p14="http://schemas.microsoft.com/office/powerpoint/2010/main" val="295578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After non-max suppression</a:t>
            </a:r>
          </a:p>
        </p:txBody>
      </p:sp>
      <p:pic>
        <p:nvPicPr>
          <p:cNvPr id="34819" name="Picture 2" descr="C:\Documents and Settings\Derek Hoiem\My Documents\Classes\Spring10 - Computer Vision\figs\7\lena_grad_thi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690689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8562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Hysteresis thresholding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222133" cy="4351338"/>
          </a:xfrm>
        </p:spPr>
        <p:txBody>
          <a:bodyPr/>
          <a:lstStyle/>
          <a:p>
            <a:r>
              <a:rPr lang="en-US" sz="2400" dirty="0" smtClean="0"/>
              <a:t>Threshold at low/high levels to get weak/strong edge pixels</a:t>
            </a:r>
          </a:p>
          <a:p>
            <a:endParaRPr lang="en-US" sz="2400" dirty="0" smtClean="0"/>
          </a:p>
          <a:p>
            <a:r>
              <a:rPr lang="en-US" sz="2400" dirty="0" smtClean="0"/>
              <a:t>Do connected components, starting from strong edge pixels</a:t>
            </a:r>
          </a:p>
        </p:txBody>
      </p:sp>
      <p:pic>
        <p:nvPicPr>
          <p:cNvPr id="35844" name="Picture 2" descr="C:\Documents and Settings\Derek Hoiem\My Documents\Classes\Spring10 - Computer Vision\figs\7\lena_hysteresi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57729" y="1825625"/>
            <a:ext cx="48768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997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smtClean="0"/>
              <a:t>Final Canny Edges</a:t>
            </a:r>
          </a:p>
        </p:txBody>
      </p:sp>
      <p:pic>
        <p:nvPicPr>
          <p:cNvPr id="37891" name="Picture 4" descr="len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756" y="1704978"/>
            <a:ext cx="3874394" cy="387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2" descr="C:\Documents and Settings\Derek Hoiem\My Documents\Classes\Spring10 - Computer Vision\figs\7\lena_canny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0956" y="1690689"/>
            <a:ext cx="3874394" cy="3874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669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 order </a:t>
            </a:r>
            <a:r>
              <a:rPr lang="en-GB" dirty="0"/>
              <a:t>edge detectors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Edge points can be detected by ﬁnding the zero-crossings of the second derivative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8" y="2823510"/>
            <a:ext cx="6139204" cy="360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86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</a:t>
            </a:r>
            <a:r>
              <a:rPr lang="en-US" dirty="0" smtClean="0"/>
              <a:t>Laplacian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51916" y="1600537"/>
                <a:ext cx="1980286" cy="670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916" y="1600537"/>
                <a:ext cx="1980286" cy="6701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50977" y="2315169"/>
                <a:ext cx="252184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𝐴𝑝𝑝𝑟𝑜𝑥𝑖𝑚𝑎𝑡𝑖𝑛𝑔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7" y="2315169"/>
                <a:ext cx="2521844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50977" y="2891525"/>
                <a:ext cx="4597669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7" y="2891525"/>
                <a:ext cx="4597669" cy="70993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650977" y="3999406"/>
                <a:ext cx="4735975" cy="7099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7" y="3999406"/>
                <a:ext cx="4735975" cy="7099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8650" y="5240559"/>
                <a:ext cx="6767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40559"/>
                <a:ext cx="676755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061557"/>
              </p:ext>
            </p:extLst>
          </p:nvPr>
        </p:nvGraphicFramePr>
        <p:xfrm>
          <a:off x="6971763" y="1446669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/>
                <a:gridCol w="4495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02134"/>
              </p:ext>
            </p:extLst>
          </p:nvPr>
        </p:nvGraphicFramePr>
        <p:xfrm>
          <a:off x="6971763" y="2730312"/>
          <a:ext cx="11963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3380"/>
                <a:gridCol w="449580"/>
                <a:gridCol w="3733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-8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78465"/>
              </p:ext>
            </p:extLst>
          </p:nvPr>
        </p:nvGraphicFramePr>
        <p:xfrm>
          <a:off x="6895563" y="3985435"/>
          <a:ext cx="13487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9580"/>
                <a:gridCol w="449580"/>
                <a:gridCol w="44958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-1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00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939" y="57675"/>
            <a:ext cx="4741744" cy="1325563"/>
          </a:xfrm>
        </p:spPr>
        <p:txBody>
          <a:bodyPr/>
          <a:lstStyle/>
          <a:p>
            <a:r>
              <a:rPr lang="en-US" dirty="0" smtClean="0"/>
              <a:t>Derivative of Gaussian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7064"/>
          <a:stretch/>
        </p:blipFill>
        <p:spPr>
          <a:xfrm>
            <a:off x="4919629" y="4528866"/>
            <a:ext cx="2936383" cy="2021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161952"/>
            <a:ext cx="3358368" cy="23070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10067"/>
          <a:stretch/>
        </p:blipFill>
        <p:spPr>
          <a:xfrm>
            <a:off x="4919629" y="720457"/>
            <a:ext cx="3078051" cy="184243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5421906" y="2253044"/>
            <a:ext cx="0" cy="1262471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482526" y="2253044"/>
            <a:ext cx="0" cy="1262471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696914" y="1282617"/>
            <a:ext cx="0" cy="3006048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56004" y="1282617"/>
            <a:ext cx="0" cy="2232898"/>
          </a:xfrm>
          <a:prstGeom prst="line">
            <a:avLst/>
          </a:prstGeom>
          <a:ln w="28575">
            <a:solidFill>
              <a:srgbClr val="C0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33352" y="1641675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Order = 0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2833352" y="331546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Order = 1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2833352" y="4977800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Order = 2</a:t>
            </a:r>
            <a:endParaRPr lang="en-US" sz="2000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5421906" y="3515515"/>
            <a:ext cx="0" cy="2232898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482526" y="3515515"/>
            <a:ext cx="0" cy="2232898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96914" y="4288665"/>
            <a:ext cx="0" cy="1459748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156004" y="3515515"/>
            <a:ext cx="0" cy="2232898"/>
          </a:xfrm>
          <a:prstGeom prst="line">
            <a:avLst/>
          </a:prstGeom>
          <a:ln w="28575">
            <a:solidFill>
              <a:srgbClr val="0000FF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94207" y="5748413"/>
            <a:ext cx="3658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Laplacian of Gaussian (</a:t>
            </a:r>
            <a:r>
              <a:rPr lang="en-US" sz="2000" b="1" dirty="0" err="1" smtClean="0">
                <a:solidFill>
                  <a:srgbClr val="0000FF"/>
                </a:solidFill>
              </a:rPr>
              <a:t>LoG</a:t>
            </a:r>
            <a:r>
              <a:rPr lang="en-US" sz="2000" b="1" dirty="0" smtClean="0">
                <a:solidFill>
                  <a:srgbClr val="0000FF"/>
                </a:solidFill>
              </a:rPr>
              <a:t>)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6007847" y="4977800"/>
            <a:ext cx="811519" cy="296314"/>
            <a:chOff x="6007847" y="4977800"/>
            <a:chExt cx="811519" cy="296314"/>
          </a:xfrm>
        </p:grpSpPr>
        <p:sp>
          <p:nvSpPr>
            <p:cNvPr id="54" name="Oval 53"/>
            <p:cNvSpPr/>
            <p:nvPr/>
          </p:nvSpPr>
          <p:spPr>
            <a:xfrm>
              <a:off x="6007847" y="4977800"/>
              <a:ext cx="296314" cy="296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6523052" y="4977800"/>
              <a:ext cx="296314" cy="29631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5968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segmentation</a:t>
            </a:r>
            <a:endParaRPr lang="en-US" dirty="0"/>
          </a:p>
        </p:txBody>
      </p:sp>
      <p:pic>
        <p:nvPicPr>
          <p:cNvPr id="4" name="Picture 7" descr="lady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6594" y="1553558"/>
            <a:ext cx="3038475" cy="45529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211258" y="6299692"/>
            <a:ext cx="45450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200" dirty="0">
                <a:latin typeface="Arial" panose="020B0604020202020204" pitchFamily="34" charset="0"/>
              </a:rPr>
              <a:t>http://www.eecs.berkeley.edu/Research/Projects/CS/vision/bsds/</a:t>
            </a:r>
          </a:p>
        </p:txBody>
      </p:sp>
      <p:pic>
        <p:nvPicPr>
          <p:cNvPr id="6" name="Picture 9" descr="lady_s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26994" y="1553558"/>
            <a:ext cx="3038475" cy="45529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16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Laplacian-of-Gaussian (LOG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 smtClean="0"/>
                  <a:t>The </a:t>
                </a:r>
                <a:r>
                  <a:rPr lang="en-GB" dirty="0"/>
                  <a:t>image is ﬁrst smoothed with a low-pass </a:t>
                </a:r>
                <a:r>
                  <a:rPr lang="en-GB" dirty="0" smtClean="0"/>
                  <a:t>ﬁlter</a:t>
                </a:r>
              </a:p>
              <a:p>
                <a:pPr marL="0" indent="0">
                  <a:buNone/>
                </a:pPr>
                <a:endParaRPr lang="en-GB" sz="3600" dirty="0" smtClean="0"/>
              </a:p>
              <a:p>
                <a:endParaRPr lang="en-GB" dirty="0" smtClean="0"/>
              </a:p>
              <a:p>
                <a:r>
                  <a:rPr lang="en-GB" dirty="0" smtClean="0"/>
                  <a:t>The </a:t>
                </a:r>
                <a:r>
                  <a:rPr lang="en-GB" dirty="0"/>
                  <a:t>low-pass ﬁlter is </a:t>
                </a:r>
                <a:r>
                  <a:rPr lang="en-GB" dirty="0" smtClean="0"/>
                  <a:t>chosen </a:t>
                </a:r>
                <a:r>
                  <a:rPr lang="en-GB" dirty="0"/>
                  <a:t>to be a </a:t>
                </a:r>
                <a:r>
                  <a:rPr lang="en-GB" dirty="0" smtClean="0"/>
                  <a:t>Gaussian: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r>
                  <a:rPr lang="en-US" dirty="0" err="1" smtClean="0"/>
                  <a:t>LoG</a:t>
                </a:r>
                <a:r>
                  <a:rPr lang="en-US" dirty="0" smtClean="0"/>
                  <a:t> operator: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15571" y="2511379"/>
                <a:ext cx="31372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571" y="2511379"/>
                <a:ext cx="313720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359" r="-213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5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690689"/>
            <a:ext cx="4391025" cy="429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855" y="1781176"/>
            <a:ext cx="41433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739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smtClean="0"/>
              <a:t>Line and Curve Detection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2264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 smtClean="0"/>
              <a:t>Segmentation </a:t>
            </a:r>
            <a:r>
              <a:rPr lang="en-US" altLang="en-US" sz="4000" dirty="0"/>
              <a:t>and Grouping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37211" y="2500850"/>
            <a:ext cx="3886200" cy="3539342"/>
          </a:xfrm>
        </p:spPr>
        <p:txBody>
          <a:bodyPr>
            <a:normAutofit/>
          </a:bodyPr>
          <a:lstStyle/>
          <a:p>
            <a:r>
              <a:rPr lang="en-US" altLang="en-US" b="1" dirty="0"/>
              <a:t>Motivation: </a:t>
            </a:r>
          </a:p>
          <a:p>
            <a:pPr lvl="1"/>
            <a:r>
              <a:rPr lang="en-US" altLang="en-US" sz="2100" dirty="0" smtClean="0"/>
              <a:t>Object recognition</a:t>
            </a:r>
            <a:endParaRPr lang="en-US" altLang="en-US" sz="2100" dirty="0"/>
          </a:p>
          <a:p>
            <a:pPr lvl="1"/>
            <a:r>
              <a:rPr lang="en-US" altLang="en-US" sz="2100" dirty="0" smtClean="0"/>
              <a:t>3D modeling</a:t>
            </a:r>
          </a:p>
          <a:p>
            <a:pPr lvl="1"/>
            <a:r>
              <a:rPr lang="en-US" altLang="en-US" sz="2100" dirty="0" smtClean="0"/>
              <a:t>Content representation</a:t>
            </a:r>
          </a:p>
          <a:p>
            <a:pPr lvl="1"/>
            <a:endParaRPr lang="en-US" altLang="en-US" sz="2100" dirty="0"/>
          </a:p>
          <a:p>
            <a:r>
              <a:rPr lang="en-US" altLang="en-US" b="1" dirty="0"/>
              <a:t>Relationship of sequence</a:t>
            </a:r>
            <a:r>
              <a:rPr lang="en-US" altLang="en-US" b="1" dirty="0" smtClean="0"/>
              <a:t>/ set </a:t>
            </a:r>
            <a:r>
              <a:rPr lang="en-US" altLang="en-US" b="1" dirty="0"/>
              <a:t>of tokens</a:t>
            </a:r>
          </a:p>
          <a:p>
            <a:pPr lvl="1"/>
            <a:r>
              <a:rPr lang="en-US" altLang="en-US" sz="2100" dirty="0"/>
              <a:t>Always for a goal or </a:t>
            </a:r>
            <a:r>
              <a:rPr lang="en-US" altLang="en-US" sz="2100" dirty="0" smtClean="0"/>
              <a:t>application</a:t>
            </a:r>
          </a:p>
          <a:p>
            <a:pPr lvl="1"/>
            <a:endParaRPr lang="en-US" altLang="en-US" sz="2100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A88CF-73E9-44C3-A675-A54DA9824F1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64821" y="1524000"/>
            <a:ext cx="8500057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100" b="1" dirty="0">
                <a:solidFill>
                  <a:srgbClr val="C00000"/>
                </a:solidFill>
              </a:rPr>
              <a:t>What:</a:t>
            </a:r>
            <a:r>
              <a:rPr lang="en-US" altLang="en-US" sz="2000" dirty="0"/>
              <a:t> Segmentation breaks an image into groups over space and/or time</a:t>
            </a:r>
          </a:p>
          <a:p>
            <a:r>
              <a:rPr lang="en-US" altLang="en-US" sz="2000" b="1" dirty="0">
                <a:solidFill>
                  <a:srgbClr val="0000FF"/>
                </a:solidFill>
              </a:rPr>
              <a:t>Why: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495800" y="2110751"/>
            <a:ext cx="4648200" cy="461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100" b="1" u="sng" dirty="0"/>
              <a:t>Tokens are</a:t>
            </a:r>
          </a:p>
          <a:p>
            <a:pPr lvl="1"/>
            <a:r>
              <a:rPr lang="en-US" altLang="en-US" sz="2100" dirty="0"/>
              <a:t>The things that are grouped (pixels, points, surface elements, etc., etc.)</a:t>
            </a:r>
          </a:p>
          <a:p>
            <a:r>
              <a:rPr lang="en-US" altLang="en-US" sz="2100" b="1" dirty="0" smtClean="0">
                <a:solidFill>
                  <a:srgbClr val="0000FF"/>
                </a:solidFill>
              </a:rPr>
              <a:t>Top </a:t>
            </a:r>
            <a:r>
              <a:rPr lang="en-US" altLang="en-US" sz="2100" b="1" dirty="0">
                <a:solidFill>
                  <a:srgbClr val="0000FF"/>
                </a:solidFill>
              </a:rPr>
              <a:t>down segmentation</a:t>
            </a:r>
          </a:p>
          <a:p>
            <a:pPr lvl="1"/>
            <a:r>
              <a:rPr lang="en-US" altLang="en-US" sz="2100" dirty="0"/>
              <a:t>tokens grouped because they lie on the same </a:t>
            </a:r>
            <a:r>
              <a:rPr lang="en-US" altLang="en-US" sz="2100" dirty="0" smtClean="0"/>
              <a:t>object</a:t>
            </a:r>
            <a:endParaRPr lang="en-GB" altLang="en-US" sz="2100" dirty="0"/>
          </a:p>
          <a:p>
            <a:r>
              <a:rPr lang="en-GB" altLang="en-US" sz="2100" b="1" dirty="0">
                <a:solidFill>
                  <a:srgbClr val="0000FF"/>
                </a:solidFill>
              </a:rPr>
              <a:t>Bottom up segmentation</a:t>
            </a:r>
          </a:p>
          <a:p>
            <a:pPr lvl="1"/>
            <a:r>
              <a:rPr lang="en-GB" altLang="en-US" sz="2100" dirty="0"/>
              <a:t>tokens belong together because of some local affinity measure</a:t>
            </a:r>
          </a:p>
          <a:p>
            <a:r>
              <a:rPr lang="en-GB" altLang="en-US" sz="2100" dirty="0"/>
              <a:t>Bottom up/Top </a:t>
            </a:r>
            <a:r>
              <a:rPr lang="en-GB" altLang="en-US" sz="2100" dirty="0" smtClean="0"/>
              <a:t>Down </a:t>
            </a:r>
            <a:r>
              <a:rPr lang="en-GB" altLang="en-US" sz="2100" dirty="0"/>
              <a:t>need not be mutually exclusive</a:t>
            </a:r>
          </a:p>
          <a:p>
            <a:pPr lvl="1"/>
            <a:endParaRPr lang="en-US" altLang="en-US" sz="2100" dirty="0" smtClean="0"/>
          </a:p>
          <a:p>
            <a:pPr lvl="1"/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38385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26" grpId="0"/>
      <p:bldP spid="512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Different approaches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9776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92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Origin of Edges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794" y="1600333"/>
            <a:ext cx="7772400" cy="13716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 </a:t>
            </a:r>
            <a:r>
              <a:rPr lang="en-US" dirty="0" smtClean="0"/>
              <a:t>     Edges are caused by a </a:t>
            </a:r>
            <a:r>
              <a:rPr lang="en-US" b="1" dirty="0" smtClean="0">
                <a:solidFill>
                  <a:srgbClr val="0000FF"/>
                </a:solidFill>
              </a:rPr>
              <a:t>variety of factors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1588" y="92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735137" y="2778390"/>
            <a:ext cx="5963325" cy="2857500"/>
            <a:chOff x="2667000" y="1447800"/>
            <a:chExt cx="5963325" cy="2857500"/>
          </a:xfrm>
        </p:grpSpPr>
        <p:graphicFrame>
          <p:nvGraphicFramePr>
            <p:cNvPr id="3074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36684668"/>
                </p:ext>
              </p:extLst>
            </p:nvPr>
          </p:nvGraphicFramePr>
          <p:xfrm>
            <a:off x="2667000" y="1447800"/>
            <a:ext cx="2990850" cy="285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3" name="Photo Editor Photo" r:id="rId4" imgW="2991268" imgH="2857899" progId="">
                    <p:embed/>
                  </p:oleObj>
                </mc:Choice>
                <mc:Fallback>
                  <p:oleObj name="Photo Editor Photo" r:id="rId4" imgW="2991268" imgH="2857899" progId="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0" y="1447800"/>
                          <a:ext cx="2990850" cy="285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8" name="Text Box 6"/>
            <p:cNvSpPr txBox="1">
              <a:spLocks noChangeArrowheads="1"/>
            </p:cNvSpPr>
            <p:nvPr/>
          </p:nvSpPr>
          <p:spPr bwMode="auto">
            <a:xfrm>
              <a:off x="5638800" y="2330450"/>
              <a:ext cx="210025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Depth discontinuity</a:t>
              </a:r>
              <a:endParaRPr lang="en-US" sz="1600" b="1" dirty="0"/>
            </a:p>
          </p:txBody>
        </p:sp>
        <p:sp>
          <p:nvSpPr>
            <p:cNvPr id="3079" name="Text Box 7"/>
            <p:cNvSpPr txBox="1">
              <a:spLocks noChangeArrowheads="1"/>
            </p:cNvSpPr>
            <p:nvPr/>
          </p:nvSpPr>
          <p:spPr bwMode="auto">
            <a:xfrm>
              <a:off x="5638800" y="2971800"/>
              <a:ext cx="280878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Surface color discontinuity</a:t>
              </a:r>
              <a:endParaRPr lang="en-US" sz="1600" b="1" dirty="0"/>
            </a:p>
          </p:txBody>
        </p:sp>
        <p:sp>
          <p:nvSpPr>
            <p:cNvPr id="3080" name="Text Box 8"/>
            <p:cNvSpPr txBox="1">
              <a:spLocks noChangeArrowheads="1"/>
            </p:cNvSpPr>
            <p:nvPr/>
          </p:nvSpPr>
          <p:spPr bwMode="auto">
            <a:xfrm>
              <a:off x="5638800" y="3625850"/>
              <a:ext cx="26741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Illumination discontinuity</a:t>
              </a:r>
              <a:endParaRPr lang="en-US" sz="1600" b="1" dirty="0"/>
            </a:p>
          </p:txBody>
        </p:sp>
        <p:sp>
          <p:nvSpPr>
            <p:cNvPr id="3081" name="Text Box 9"/>
            <p:cNvSpPr txBox="1">
              <a:spLocks noChangeArrowheads="1"/>
            </p:cNvSpPr>
            <p:nvPr/>
          </p:nvSpPr>
          <p:spPr bwMode="auto">
            <a:xfrm>
              <a:off x="5638800" y="1676400"/>
              <a:ext cx="299152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smtClean="0"/>
                <a:t>Surface normal discontinuity</a:t>
              </a:r>
              <a:endParaRPr lang="en-US" sz="1600" b="1" dirty="0"/>
            </a:p>
          </p:txBody>
        </p:sp>
      </p:grpSp>
      <p:sp>
        <p:nvSpPr>
          <p:cNvPr id="3082" name="Text Box 12"/>
          <p:cNvSpPr txBox="1">
            <a:spLocks noChangeArrowheads="1"/>
          </p:cNvSpPr>
          <p:nvPr/>
        </p:nvSpPr>
        <p:spPr bwMode="auto">
          <a:xfrm>
            <a:off x="7239000" y="6477000"/>
            <a:ext cx="1841500" cy="2746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Source: Steve Seitz</a:t>
            </a:r>
          </a:p>
        </p:txBody>
      </p:sp>
    </p:spTree>
    <p:extLst>
      <p:ext uri="{BB962C8B-B14F-4D97-AF65-F5344CB8AC3E}">
        <p14:creationId xmlns:p14="http://schemas.microsoft.com/office/powerpoint/2010/main" val="2123786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finding edges is important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pixels into objects or parts</a:t>
            </a:r>
          </a:p>
          <a:p>
            <a:endParaRPr lang="en-US" dirty="0"/>
          </a:p>
          <a:p>
            <a:r>
              <a:rPr lang="en-US" dirty="0" smtClean="0"/>
              <a:t>Cues for 3D shape</a:t>
            </a:r>
          </a:p>
          <a:p>
            <a:endParaRPr lang="en-US" dirty="0"/>
          </a:p>
          <a:p>
            <a:r>
              <a:rPr lang="en-US" dirty="0" smtClean="0"/>
              <a:t>Guiding interactive image editing</a:t>
            </a:r>
            <a:endParaRPr lang="en-US" dirty="0"/>
          </a:p>
        </p:txBody>
      </p:sp>
      <p:pic>
        <p:nvPicPr>
          <p:cNvPr id="92162" name="Picture 2" descr="http://imagedatabase.cs.washington.edu/demo/rst_1_0_3_0_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473" y="1922171"/>
            <a:ext cx="3704821" cy="2778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>
          <a:xfrm>
            <a:off x="477838" y="107156"/>
            <a:ext cx="7886700" cy="1325563"/>
          </a:xfrm>
        </p:spPr>
        <p:txBody>
          <a:bodyPr/>
          <a:lstStyle/>
          <a:p>
            <a:r>
              <a:rPr lang="en-US" dirty="0" err="1" smtClean="0"/>
              <a:t>Closeup</a:t>
            </a:r>
            <a:r>
              <a:rPr lang="en-US" dirty="0" smtClean="0"/>
              <a:t> of edges</a:t>
            </a:r>
          </a:p>
        </p:txBody>
      </p:sp>
      <p:pic>
        <p:nvPicPr>
          <p:cNvPr id="13316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143000"/>
            <a:ext cx="411638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2" descr="C:\Documents and Settings\Derek Hoiem\My Documents\My Pictures\monte carlo\monaco03.jpg"/>
          <p:cNvPicPr>
            <a:picLocks noChangeAspect="1" noChangeArrowheads="1"/>
          </p:cNvPicPr>
          <p:nvPr/>
        </p:nvPicPr>
        <p:blipFill>
          <a:blip r:embed="rId2" cstate="print"/>
          <a:srcRect l="12254" t="59148" r="79703" b="36111"/>
          <a:stretch>
            <a:fillRect/>
          </a:stretch>
        </p:blipFill>
        <p:spPr bwMode="auto">
          <a:xfrm>
            <a:off x="5943600" y="2819400"/>
            <a:ext cx="1550988" cy="12192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762000" y="4495800"/>
            <a:ext cx="3810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5448300" y="4229100"/>
            <a:ext cx="1066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5829300" y="4229100"/>
            <a:ext cx="1066800" cy="53340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 flipH="1" flipV="1">
            <a:off x="6057900" y="4229100"/>
            <a:ext cx="1066800" cy="533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38100" y="5143500"/>
            <a:ext cx="10668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4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153"/>
  <p:tag name="PICTUREFILESIZE" val="205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\frac{d}{dx}f(x)$&#10;\end{document}&#10;"/>
  <p:tag name="EXTERNALNAME" val="txp_fig"/>
  <p:tag name="BLEND" val="False"/>
  <p:tag name="TRANSPARENT" val="False"/>
  <p:tag name="KEEPFILES" val="False"/>
  <p:tag name="DEBUGPAUSE" val="False"/>
  <p:tag name="RESOLUTION" val="300"/>
  <p:tag name="BITMAPFORMAT" val="bmpmono"/>
  <p:tag name="DEBUGINTERACTIVE" val="True"/>
  <p:tag name="ORIGWIDTH" val="232.25"/>
  <p:tag name="PICTUREFILESIZE" val="423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841</TotalTime>
  <Words>943</Words>
  <Application>Microsoft Office PowerPoint</Application>
  <PresentationFormat>On-screen Show (4:3)</PresentationFormat>
  <Paragraphs>342</Paragraphs>
  <Slides>42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Courier New</vt:lpstr>
      <vt:lpstr>Times New Roman</vt:lpstr>
      <vt:lpstr>Office Theme</vt:lpstr>
      <vt:lpstr>Photo Editor Photo</vt:lpstr>
      <vt:lpstr>Equation</vt:lpstr>
      <vt:lpstr>CS654: Digital Image Analysis</vt:lpstr>
      <vt:lpstr>Recap of Lecture 23</vt:lpstr>
      <vt:lpstr>Outline of Lecture 24</vt:lpstr>
      <vt:lpstr>Image segmentation</vt:lpstr>
      <vt:lpstr>Segmentation and Grouping</vt:lpstr>
      <vt:lpstr>Different approaches</vt:lpstr>
      <vt:lpstr>Origin of Edges</vt:lpstr>
      <vt:lpstr>Why finding edges is important</vt:lpstr>
      <vt:lpstr>Closeup of edges</vt:lpstr>
      <vt:lpstr>Closeup of edges</vt:lpstr>
      <vt:lpstr>Stages in edge detection</vt:lpstr>
      <vt:lpstr>Characterizing edges</vt:lpstr>
      <vt:lpstr>Effects of noise</vt:lpstr>
      <vt:lpstr>Effects of noise</vt:lpstr>
      <vt:lpstr>Solution: smooth first</vt:lpstr>
      <vt:lpstr>Derivative theorem of convolution</vt:lpstr>
      <vt:lpstr>Derivative of digital image</vt:lpstr>
      <vt:lpstr>Example</vt:lpstr>
      <vt:lpstr>Types of Edge Detectors</vt:lpstr>
      <vt:lpstr>First order edge detectors</vt:lpstr>
      <vt:lpstr>First order edge detectors</vt:lpstr>
      <vt:lpstr>Mask based edge detection</vt:lpstr>
      <vt:lpstr>Some practical issues</vt:lpstr>
      <vt:lpstr>Criteria for optimal edge detection</vt:lpstr>
      <vt:lpstr>Canny edge detector</vt:lpstr>
      <vt:lpstr>Non-Maximal Suppression</vt:lpstr>
      <vt:lpstr>Non-maximal suppression</vt:lpstr>
      <vt:lpstr>Hysteresis thresholding/Edge Linking</vt:lpstr>
      <vt:lpstr>Algorithm</vt:lpstr>
      <vt:lpstr>Example</vt:lpstr>
      <vt:lpstr>Derivative of Gaussian (DoG) filter</vt:lpstr>
      <vt:lpstr>Compute Gradients (DoG)</vt:lpstr>
      <vt:lpstr>Before Non-max Suppression</vt:lpstr>
      <vt:lpstr>After non-max suppression</vt:lpstr>
      <vt:lpstr>Hysteresis thresholding</vt:lpstr>
      <vt:lpstr>Final Canny Edges</vt:lpstr>
      <vt:lpstr>Second order edge detectors</vt:lpstr>
      <vt:lpstr> The Laplacian</vt:lpstr>
      <vt:lpstr>Derivative of Gaussian</vt:lpstr>
      <vt:lpstr>The Laplacian-of-Gaussian (LOG)</vt:lpstr>
      <vt:lpstr>Image segmentation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58</cp:revision>
  <dcterms:created xsi:type="dcterms:W3CDTF">2015-07-15T04:13:21Z</dcterms:created>
  <dcterms:modified xsi:type="dcterms:W3CDTF">2015-09-30T03:34:03Z</dcterms:modified>
</cp:coreProperties>
</file>