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5EF1F-DA6D-4540-8A4F-D4AAAA611D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03B0D4-3431-4CA2-A0D3-A63366113365}">
      <dgm:prSet phldrT="[Text]" custT="1"/>
      <dgm:spPr/>
      <dgm:t>
        <a:bodyPr/>
        <a:lstStyle/>
        <a:p>
          <a:r>
            <a:rPr lang="en-US" sz="2400" dirty="0" smtClean="0"/>
            <a:t>Lossless</a:t>
          </a:r>
          <a:endParaRPr lang="en-US" sz="2400" dirty="0"/>
        </a:p>
      </dgm:t>
    </dgm:pt>
    <dgm:pt modelId="{23D7B90A-C001-48BF-A8A3-6473FDD0EBCD}" type="parTrans" cxnId="{C66DD30E-9A5C-42B7-AC31-A839093872A8}">
      <dgm:prSet/>
      <dgm:spPr/>
      <dgm:t>
        <a:bodyPr/>
        <a:lstStyle/>
        <a:p>
          <a:endParaRPr lang="en-US" sz="2400"/>
        </a:p>
      </dgm:t>
    </dgm:pt>
    <dgm:pt modelId="{BDB386CC-1752-4970-BFCB-4872D12846E3}" type="sibTrans" cxnId="{C66DD30E-9A5C-42B7-AC31-A839093872A8}">
      <dgm:prSet/>
      <dgm:spPr/>
      <dgm:t>
        <a:bodyPr/>
        <a:lstStyle/>
        <a:p>
          <a:endParaRPr lang="en-US" sz="2400"/>
        </a:p>
      </dgm:t>
    </dgm:pt>
    <dgm:pt modelId="{67EFE517-62ED-4111-8743-4ADFC739C5F0}">
      <dgm:prSet phldrT="[Text]" custT="1"/>
      <dgm:spPr/>
      <dgm:t>
        <a:bodyPr/>
        <a:lstStyle/>
        <a:p>
          <a:r>
            <a:rPr lang="en-US" altLang="en-US" sz="2400" dirty="0" smtClean="0"/>
            <a:t>Information preserving</a:t>
          </a:r>
          <a:endParaRPr lang="en-US" sz="2400" dirty="0"/>
        </a:p>
      </dgm:t>
    </dgm:pt>
    <dgm:pt modelId="{B388EAE7-6B09-40F2-ACD6-160957690D03}" type="parTrans" cxnId="{CB7A8132-A50B-4C54-B643-FFC2E1F2117A}">
      <dgm:prSet/>
      <dgm:spPr/>
      <dgm:t>
        <a:bodyPr/>
        <a:lstStyle/>
        <a:p>
          <a:endParaRPr lang="en-US" sz="2400"/>
        </a:p>
      </dgm:t>
    </dgm:pt>
    <dgm:pt modelId="{E181BD01-0692-493F-A9FA-94F9AA065BE5}" type="sibTrans" cxnId="{CB7A8132-A50B-4C54-B643-FFC2E1F2117A}">
      <dgm:prSet/>
      <dgm:spPr/>
      <dgm:t>
        <a:bodyPr/>
        <a:lstStyle/>
        <a:p>
          <a:endParaRPr lang="en-US" sz="2400"/>
        </a:p>
      </dgm:t>
    </dgm:pt>
    <dgm:pt modelId="{89F54594-95FE-4EB6-B670-75AD829136E8}">
      <dgm:prSet phldrT="[Text]" custT="1"/>
      <dgm:spPr/>
      <dgm:t>
        <a:bodyPr/>
        <a:lstStyle/>
        <a:p>
          <a:r>
            <a:rPr lang="en-US" sz="2400" dirty="0" err="1" smtClean="0"/>
            <a:t>Lossy</a:t>
          </a:r>
          <a:endParaRPr lang="en-US" sz="2400" dirty="0"/>
        </a:p>
      </dgm:t>
    </dgm:pt>
    <dgm:pt modelId="{F413E208-73E4-45D2-A2E9-423B955A545E}" type="parTrans" cxnId="{983560BD-1BD5-4AD2-B564-71F1E89DEFEA}">
      <dgm:prSet/>
      <dgm:spPr/>
      <dgm:t>
        <a:bodyPr/>
        <a:lstStyle/>
        <a:p>
          <a:endParaRPr lang="en-US" sz="2400"/>
        </a:p>
      </dgm:t>
    </dgm:pt>
    <dgm:pt modelId="{98EB5C94-EC01-44F1-B71B-85728FA57273}" type="sibTrans" cxnId="{983560BD-1BD5-4AD2-B564-71F1E89DEFEA}">
      <dgm:prSet/>
      <dgm:spPr/>
      <dgm:t>
        <a:bodyPr/>
        <a:lstStyle/>
        <a:p>
          <a:endParaRPr lang="en-US" sz="2400"/>
        </a:p>
      </dgm:t>
    </dgm:pt>
    <dgm:pt modelId="{4FE67D8E-6FF0-46DD-91DD-F30290A1DE6D}">
      <dgm:prSet phldrT="[Text]" custT="1"/>
      <dgm:spPr/>
      <dgm:t>
        <a:bodyPr/>
        <a:lstStyle/>
        <a:p>
          <a:r>
            <a:rPr lang="en-US" altLang="en-US" sz="2400" dirty="0" smtClean="0"/>
            <a:t>Not information preserving</a:t>
          </a:r>
          <a:endParaRPr lang="en-US" sz="2400" dirty="0"/>
        </a:p>
      </dgm:t>
    </dgm:pt>
    <dgm:pt modelId="{D97D9DD2-2B1E-4B8F-891A-020F6AFA5B40}" type="parTrans" cxnId="{9A556C9F-2C9A-4A5D-871D-96348C76CAFA}">
      <dgm:prSet/>
      <dgm:spPr/>
      <dgm:t>
        <a:bodyPr/>
        <a:lstStyle/>
        <a:p>
          <a:endParaRPr lang="en-US" sz="2400"/>
        </a:p>
      </dgm:t>
    </dgm:pt>
    <dgm:pt modelId="{EC2008A0-59D7-486B-A45C-BAF44322C072}" type="sibTrans" cxnId="{9A556C9F-2C9A-4A5D-871D-96348C76CAFA}">
      <dgm:prSet/>
      <dgm:spPr/>
      <dgm:t>
        <a:bodyPr/>
        <a:lstStyle/>
        <a:p>
          <a:endParaRPr lang="en-US" sz="2400"/>
        </a:p>
      </dgm:t>
    </dgm:pt>
    <dgm:pt modelId="{6C783725-8F8D-46E4-8188-FD042C847360}">
      <dgm:prSet custT="1"/>
      <dgm:spPr/>
      <dgm:t>
        <a:bodyPr/>
        <a:lstStyle/>
        <a:p>
          <a:r>
            <a:rPr lang="en-US" altLang="en-US" sz="2400" dirty="0" smtClean="0"/>
            <a:t>Low compression ratios</a:t>
          </a:r>
        </a:p>
      </dgm:t>
    </dgm:pt>
    <dgm:pt modelId="{B4F00FD6-794D-4BC3-AFC4-6EB26677F561}" type="parTrans" cxnId="{6384AD09-7B07-497E-BC29-2D75C45D2FE8}">
      <dgm:prSet/>
      <dgm:spPr/>
      <dgm:t>
        <a:bodyPr/>
        <a:lstStyle/>
        <a:p>
          <a:endParaRPr lang="en-US" sz="2400"/>
        </a:p>
      </dgm:t>
    </dgm:pt>
    <dgm:pt modelId="{FDC560DA-ACA9-4E29-A299-DE04C57FA555}" type="sibTrans" cxnId="{6384AD09-7B07-497E-BC29-2D75C45D2FE8}">
      <dgm:prSet/>
      <dgm:spPr/>
      <dgm:t>
        <a:bodyPr/>
        <a:lstStyle/>
        <a:p>
          <a:endParaRPr lang="en-US" sz="2400"/>
        </a:p>
      </dgm:t>
    </dgm:pt>
    <dgm:pt modelId="{6970CF8D-BADC-4FDF-B7AE-D4B872035586}">
      <dgm:prSet custT="1"/>
      <dgm:spPr/>
      <dgm:t>
        <a:bodyPr/>
        <a:lstStyle/>
        <a:p>
          <a:r>
            <a:rPr lang="en-US" altLang="en-US" sz="2400" dirty="0" smtClean="0"/>
            <a:t>High compression ratios</a:t>
          </a:r>
        </a:p>
      </dgm:t>
    </dgm:pt>
    <dgm:pt modelId="{0B7DFDCD-EA83-4620-B6D5-8B2853129A3E}" type="parTrans" cxnId="{76C5A674-4322-4020-A18F-A70B5B32F5A7}">
      <dgm:prSet/>
      <dgm:spPr/>
      <dgm:t>
        <a:bodyPr/>
        <a:lstStyle/>
        <a:p>
          <a:endParaRPr lang="en-US" sz="2400"/>
        </a:p>
      </dgm:t>
    </dgm:pt>
    <dgm:pt modelId="{802C8147-6A56-47D9-813F-D9D4312800C5}" type="sibTrans" cxnId="{76C5A674-4322-4020-A18F-A70B5B32F5A7}">
      <dgm:prSet/>
      <dgm:spPr/>
      <dgm:t>
        <a:bodyPr/>
        <a:lstStyle/>
        <a:p>
          <a:endParaRPr lang="en-US" sz="2400"/>
        </a:p>
      </dgm:t>
    </dgm:pt>
    <dgm:pt modelId="{C13CC89C-4815-4166-BDB9-94518DED9245}">
      <dgm:prSet phldrT="[Text]" custT="1"/>
      <dgm:spPr/>
      <dgm:t>
        <a:bodyPr/>
        <a:lstStyle/>
        <a:p>
          <a:endParaRPr lang="en-US" sz="2400" dirty="0"/>
        </a:p>
      </dgm:t>
    </dgm:pt>
    <dgm:pt modelId="{3818F150-2BAB-4884-9E96-22BA3ED4A6AF}" type="parTrans" cxnId="{0596881C-BA43-408E-8A82-69B2029F67E8}">
      <dgm:prSet/>
      <dgm:spPr/>
      <dgm:t>
        <a:bodyPr/>
        <a:lstStyle/>
        <a:p>
          <a:endParaRPr lang="en-US"/>
        </a:p>
      </dgm:t>
    </dgm:pt>
    <dgm:pt modelId="{DDFCCBDE-96CE-4FDC-9F80-1A250CBCF0ED}" type="sibTrans" cxnId="{0596881C-BA43-408E-8A82-69B2029F67E8}">
      <dgm:prSet/>
      <dgm:spPr/>
      <dgm:t>
        <a:bodyPr/>
        <a:lstStyle/>
        <a:p>
          <a:endParaRPr lang="en-US"/>
        </a:p>
      </dgm:t>
    </dgm:pt>
    <dgm:pt modelId="{3494D249-86C7-4B7B-8022-8153B35CF5C7}">
      <dgm:prSet phldrT="[Text]" custT="1"/>
      <dgm:spPr/>
      <dgm:t>
        <a:bodyPr/>
        <a:lstStyle/>
        <a:p>
          <a:endParaRPr lang="en-US" sz="2400" dirty="0"/>
        </a:p>
      </dgm:t>
    </dgm:pt>
    <dgm:pt modelId="{B822E176-AAD2-426F-8533-86FD62AE9A4F}" type="parTrans" cxnId="{35DDD30D-8957-4474-A8E5-7E13ED071B58}">
      <dgm:prSet/>
      <dgm:spPr/>
      <dgm:t>
        <a:bodyPr/>
        <a:lstStyle/>
        <a:p>
          <a:endParaRPr lang="en-US"/>
        </a:p>
      </dgm:t>
    </dgm:pt>
    <dgm:pt modelId="{3BA6EB14-F33F-499E-B2FC-EA12EC7EDAC6}" type="sibTrans" cxnId="{35DDD30D-8957-4474-A8E5-7E13ED071B58}">
      <dgm:prSet/>
      <dgm:spPr/>
      <dgm:t>
        <a:bodyPr/>
        <a:lstStyle/>
        <a:p>
          <a:endParaRPr lang="en-US"/>
        </a:p>
      </dgm:t>
    </dgm:pt>
    <dgm:pt modelId="{F11CBC60-6BB9-478B-9474-38933954E4AE}" type="pres">
      <dgm:prSet presAssocID="{F195EF1F-DA6D-4540-8A4F-D4AAAA611D6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F4472BE-8DEB-4BB9-BFF8-C95851566C38}" type="pres">
      <dgm:prSet presAssocID="{5703B0D4-3431-4CA2-A0D3-A63366113365}" presName="parentText" presStyleLbl="node1" presStyleIdx="0" presStyleCnt="2" custScaleY="58048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4DA07-B577-4EFB-A8F7-7FBBBDE53EDA}" type="pres">
      <dgm:prSet presAssocID="{5703B0D4-3431-4CA2-A0D3-A6336611336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3DDF2B-02C3-4559-8865-B9D51A783207}" type="pres">
      <dgm:prSet presAssocID="{89F54594-95FE-4EB6-B670-75AD829136E8}" presName="parentText" presStyleLbl="node1" presStyleIdx="1" presStyleCnt="2" custScaleY="5500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529BC-2069-4E11-BCAF-3DED7C028B53}" type="pres">
      <dgm:prSet presAssocID="{89F54594-95FE-4EB6-B670-75AD829136E8}" presName="childText" presStyleLbl="revTx" presStyleIdx="1" presStyleCnt="2" custScaleY="15699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84AD09-7B07-497E-BC29-2D75C45D2FE8}" srcId="{5703B0D4-3431-4CA2-A0D3-A63366113365}" destId="{6C783725-8F8D-46E4-8188-FD042C847360}" srcOrd="2" destOrd="0" parTransId="{B4F00FD6-794D-4BC3-AFC4-6EB26677F561}" sibTransId="{FDC560DA-ACA9-4E29-A299-DE04C57FA555}"/>
    <dgm:cxn modelId="{F7FCCC2F-8177-4CED-98EB-5BB5D39572CD}" type="presOf" srcId="{3494D249-86C7-4B7B-8022-8153B35CF5C7}" destId="{8C1529BC-2069-4E11-BCAF-3DED7C028B53}" srcOrd="0" destOrd="1" presId="urn:microsoft.com/office/officeart/2005/8/layout/vList2"/>
    <dgm:cxn modelId="{35DDD30D-8957-4474-A8E5-7E13ED071B58}" srcId="{89F54594-95FE-4EB6-B670-75AD829136E8}" destId="{3494D249-86C7-4B7B-8022-8153B35CF5C7}" srcOrd="1" destOrd="0" parTransId="{B822E176-AAD2-426F-8533-86FD62AE9A4F}" sibTransId="{3BA6EB14-F33F-499E-B2FC-EA12EC7EDAC6}"/>
    <dgm:cxn modelId="{2F4A4F78-F4AE-476F-ABD3-EF390E0EBB07}" type="presOf" srcId="{6970CF8D-BADC-4FDF-B7AE-D4B872035586}" destId="{8C1529BC-2069-4E11-BCAF-3DED7C028B53}" srcOrd="0" destOrd="2" presId="urn:microsoft.com/office/officeart/2005/8/layout/vList2"/>
    <dgm:cxn modelId="{A2A322FC-00C9-4411-8748-F1137AC27964}" type="presOf" srcId="{4FE67D8E-6FF0-46DD-91DD-F30290A1DE6D}" destId="{8C1529BC-2069-4E11-BCAF-3DED7C028B53}" srcOrd="0" destOrd="0" presId="urn:microsoft.com/office/officeart/2005/8/layout/vList2"/>
    <dgm:cxn modelId="{0596881C-BA43-408E-8A82-69B2029F67E8}" srcId="{5703B0D4-3431-4CA2-A0D3-A63366113365}" destId="{C13CC89C-4815-4166-BDB9-94518DED9245}" srcOrd="1" destOrd="0" parTransId="{3818F150-2BAB-4884-9E96-22BA3ED4A6AF}" sibTransId="{DDFCCBDE-96CE-4FDC-9F80-1A250CBCF0ED}"/>
    <dgm:cxn modelId="{76C5A674-4322-4020-A18F-A70B5B32F5A7}" srcId="{89F54594-95FE-4EB6-B670-75AD829136E8}" destId="{6970CF8D-BADC-4FDF-B7AE-D4B872035586}" srcOrd="2" destOrd="0" parTransId="{0B7DFDCD-EA83-4620-B6D5-8B2853129A3E}" sibTransId="{802C8147-6A56-47D9-813F-D9D4312800C5}"/>
    <dgm:cxn modelId="{A2CEE4AB-396A-4B30-96B7-FFC17E54E28C}" type="presOf" srcId="{89F54594-95FE-4EB6-B670-75AD829136E8}" destId="{333DDF2B-02C3-4559-8865-B9D51A783207}" srcOrd="0" destOrd="0" presId="urn:microsoft.com/office/officeart/2005/8/layout/vList2"/>
    <dgm:cxn modelId="{3AD7C9A0-119F-4200-93E5-3549FCE5EE48}" type="presOf" srcId="{5703B0D4-3431-4CA2-A0D3-A63366113365}" destId="{0F4472BE-8DEB-4BB9-BFF8-C95851566C38}" srcOrd="0" destOrd="0" presId="urn:microsoft.com/office/officeart/2005/8/layout/vList2"/>
    <dgm:cxn modelId="{983560BD-1BD5-4AD2-B564-71F1E89DEFEA}" srcId="{F195EF1F-DA6D-4540-8A4F-D4AAAA611D6A}" destId="{89F54594-95FE-4EB6-B670-75AD829136E8}" srcOrd="1" destOrd="0" parTransId="{F413E208-73E4-45D2-A2E9-423B955A545E}" sibTransId="{98EB5C94-EC01-44F1-B71B-85728FA57273}"/>
    <dgm:cxn modelId="{59ABB39B-DF1D-4159-8670-BAA62AE08CF7}" type="presOf" srcId="{F195EF1F-DA6D-4540-8A4F-D4AAAA611D6A}" destId="{F11CBC60-6BB9-478B-9474-38933954E4AE}" srcOrd="0" destOrd="0" presId="urn:microsoft.com/office/officeart/2005/8/layout/vList2"/>
    <dgm:cxn modelId="{2842EED8-CF40-4E0C-9B99-0F91F84F3640}" type="presOf" srcId="{67EFE517-62ED-4111-8743-4ADFC739C5F0}" destId="{D1D4DA07-B577-4EFB-A8F7-7FBBBDE53EDA}" srcOrd="0" destOrd="0" presId="urn:microsoft.com/office/officeart/2005/8/layout/vList2"/>
    <dgm:cxn modelId="{CB7A8132-A50B-4C54-B643-FFC2E1F2117A}" srcId="{5703B0D4-3431-4CA2-A0D3-A63366113365}" destId="{67EFE517-62ED-4111-8743-4ADFC739C5F0}" srcOrd="0" destOrd="0" parTransId="{B388EAE7-6B09-40F2-ACD6-160957690D03}" sibTransId="{E181BD01-0692-493F-A9FA-94F9AA065BE5}"/>
    <dgm:cxn modelId="{C66DD30E-9A5C-42B7-AC31-A839093872A8}" srcId="{F195EF1F-DA6D-4540-8A4F-D4AAAA611D6A}" destId="{5703B0D4-3431-4CA2-A0D3-A63366113365}" srcOrd="0" destOrd="0" parTransId="{23D7B90A-C001-48BF-A8A3-6473FDD0EBCD}" sibTransId="{BDB386CC-1752-4970-BFCB-4872D12846E3}"/>
    <dgm:cxn modelId="{074FB385-888A-4626-96C3-F4CF42813F3E}" type="presOf" srcId="{C13CC89C-4815-4166-BDB9-94518DED9245}" destId="{D1D4DA07-B577-4EFB-A8F7-7FBBBDE53EDA}" srcOrd="0" destOrd="1" presId="urn:microsoft.com/office/officeart/2005/8/layout/vList2"/>
    <dgm:cxn modelId="{3A08EF03-B888-443D-8D34-3F8C6C65F4AB}" type="presOf" srcId="{6C783725-8F8D-46E4-8188-FD042C847360}" destId="{D1D4DA07-B577-4EFB-A8F7-7FBBBDE53EDA}" srcOrd="0" destOrd="2" presId="urn:microsoft.com/office/officeart/2005/8/layout/vList2"/>
    <dgm:cxn modelId="{9A556C9F-2C9A-4A5D-871D-96348C76CAFA}" srcId="{89F54594-95FE-4EB6-B670-75AD829136E8}" destId="{4FE67D8E-6FF0-46DD-91DD-F30290A1DE6D}" srcOrd="0" destOrd="0" parTransId="{D97D9DD2-2B1E-4B8F-891A-020F6AFA5B40}" sibTransId="{EC2008A0-59D7-486B-A45C-BAF44322C072}"/>
    <dgm:cxn modelId="{60D1B58C-CA03-42E3-A3D7-21772B9C1F5F}" type="presParOf" srcId="{F11CBC60-6BB9-478B-9474-38933954E4AE}" destId="{0F4472BE-8DEB-4BB9-BFF8-C95851566C38}" srcOrd="0" destOrd="0" presId="urn:microsoft.com/office/officeart/2005/8/layout/vList2"/>
    <dgm:cxn modelId="{2EB986DF-D6E0-4883-B47D-25891926EABD}" type="presParOf" srcId="{F11CBC60-6BB9-478B-9474-38933954E4AE}" destId="{D1D4DA07-B577-4EFB-A8F7-7FBBBDE53EDA}" srcOrd="1" destOrd="0" presId="urn:microsoft.com/office/officeart/2005/8/layout/vList2"/>
    <dgm:cxn modelId="{8575920F-FA0D-4307-AD1E-BE47728109A4}" type="presParOf" srcId="{F11CBC60-6BB9-478B-9474-38933954E4AE}" destId="{333DDF2B-02C3-4559-8865-B9D51A783207}" srcOrd="2" destOrd="0" presId="urn:microsoft.com/office/officeart/2005/8/layout/vList2"/>
    <dgm:cxn modelId="{5B71B597-5783-4945-97AC-5B61F8413F61}" type="presParOf" srcId="{F11CBC60-6BB9-478B-9474-38933954E4AE}" destId="{8C1529BC-2069-4E11-BCAF-3DED7C028B5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E0713C-806B-4FF9-AC9E-3BA27FD5F04D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A02752-358D-4DD3-8714-51E8595F816B}">
      <dgm:prSet phldrT="[Text]"/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E6B50B02-B9FE-493B-9DE7-E28E2C5045E4}" type="parTrans" cxnId="{3310D2EA-6B3B-4131-A468-3C1510CCDFCA}">
      <dgm:prSet/>
      <dgm:spPr/>
      <dgm:t>
        <a:bodyPr/>
        <a:lstStyle/>
        <a:p>
          <a:endParaRPr lang="en-US"/>
        </a:p>
      </dgm:t>
    </dgm:pt>
    <dgm:pt modelId="{0286C2EC-DABF-4BCC-9743-23F3605CDB90}" type="sibTrans" cxnId="{3310D2EA-6B3B-4131-A468-3C1510CCDFCA}">
      <dgm:prSet/>
      <dgm:spPr/>
      <dgm:t>
        <a:bodyPr/>
        <a:lstStyle/>
        <a:p>
          <a:endParaRPr lang="en-US"/>
        </a:p>
      </dgm:t>
    </dgm:pt>
    <dgm:pt modelId="{464DAA7B-1442-4FAA-B1F1-E12738237F7B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altLang="en-US" dirty="0" smtClean="0"/>
            <a:t>Coding Redundancy</a:t>
          </a:r>
          <a:endParaRPr lang="en-US" dirty="0"/>
        </a:p>
      </dgm:t>
    </dgm:pt>
    <dgm:pt modelId="{8827DA68-F2F1-4708-BFDC-42C79C2B24CC}" type="parTrans" cxnId="{29D8BD15-F4D8-4C27-A8F9-616040855119}">
      <dgm:prSet/>
      <dgm:spPr/>
      <dgm:t>
        <a:bodyPr/>
        <a:lstStyle/>
        <a:p>
          <a:endParaRPr lang="en-US"/>
        </a:p>
      </dgm:t>
    </dgm:pt>
    <dgm:pt modelId="{31D182EE-94D6-43AC-A94B-3600FA9C6737}" type="sibTrans" cxnId="{29D8BD15-F4D8-4C27-A8F9-616040855119}">
      <dgm:prSet/>
      <dgm:spPr/>
      <dgm:t>
        <a:bodyPr/>
        <a:lstStyle/>
        <a:p>
          <a:endParaRPr lang="en-US"/>
        </a:p>
      </dgm:t>
    </dgm:pt>
    <dgm:pt modelId="{B813E3FA-4CF6-4385-B550-01EEB66DD13B}">
      <dgm:prSet phldrT="[Text]"/>
      <dgm:spPr/>
      <dgm:t>
        <a:bodyPr/>
        <a:lstStyle/>
        <a:p>
          <a:r>
            <a:rPr lang="en-US" dirty="0" smtClean="0"/>
            <a:t>Number of bits  required to code</a:t>
          </a:r>
          <a:endParaRPr lang="en-US" dirty="0"/>
        </a:p>
      </dgm:t>
    </dgm:pt>
    <dgm:pt modelId="{551F5E26-6A2C-4E1A-9940-3657CE0A2015}" type="parTrans" cxnId="{37836C13-2836-4DE7-8788-131497BC32DD}">
      <dgm:prSet/>
      <dgm:spPr/>
      <dgm:t>
        <a:bodyPr/>
        <a:lstStyle/>
        <a:p>
          <a:endParaRPr lang="en-US"/>
        </a:p>
      </dgm:t>
    </dgm:pt>
    <dgm:pt modelId="{7874C653-A903-4A92-88F8-F7FF096A5473}" type="sibTrans" cxnId="{37836C13-2836-4DE7-8788-131497BC32DD}">
      <dgm:prSet/>
      <dgm:spPr/>
      <dgm:t>
        <a:bodyPr/>
        <a:lstStyle/>
        <a:p>
          <a:endParaRPr lang="en-US"/>
        </a:p>
      </dgm:t>
    </dgm:pt>
    <dgm:pt modelId="{A5882009-93DC-4895-928A-ADCDFF075B0E}">
      <dgm:prSet phldrT="[Text]"/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176B2FB6-29A7-457A-9D54-411131FEF5AE}" type="parTrans" cxnId="{9FE19052-B181-4976-9C55-AA3FCF45C2B1}">
      <dgm:prSet/>
      <dgm:spPr/>
      <dgm:t>
        <a:bodyPr/>
        <a:lstStyle/>
        <a:p>
          <a:endParaRPr lang="en-US"/>
        </a:p>
      </dgm:t>
    </dgm:pt>
    <dgm:pt modelId="{5DB2C37F-D0DA-4EF3-8777-D0057D45585C}" type="sibTrans" cxnId="{9FE19052-B181-4976-9C55-AA3FCF45C2B1}">
      <dgm:prSet/>
      <dgm:spPr/>
      <dgm:t>
        <a:bodyPr/>
        <a:lstStyle/>
        <a:p>
          <a:endParaRPr lang="en-US"/>
        </a:p>
      </dgm:t>
    </dgm:pt>
    <dgm:pt modelId="{87354710-34CD-4DC2-B44C-A0027D2DBE4B}">
      <dgm:prSet phldrT="[Text]"/>
      <dgm:spPr/>
      <dgm:t>
        <a:bodyPr/>
        <a:lstStyle/>
        <a:p>
          <a:r>
            <a:rPr lang="en-US" altLang="en-US" smtClean="0"/>
            <a:t> Interpixel Redundancy</a:t>
          </a:r>
          <a:endParaRPr lang="en-US" dirty="0"/>
        </a:p>
      </dgm:t>
    </dgm:pt>
    <dgm:pt modelId="{0673B7CB-0078-480C-88AD-DFDDA309395C}" type="parTrans" cxnId="{40A329AF-8BA6-40C2-8813-14133A241A9A}">
      <dgm:prSet/>
      <dgm:spPr/>
      <dgm:t>
        <a:bodyPr/>
        <a:lstStyle/>
        <a:p>
          <a:endParaRPr lang="en-US"/>
        </a:p>
      </dgm:t>
    </dgm:pt>
    <dgm:pt modelId="{1A847726-1F49-48C9-A10F-A449EA35563D}" type="sibTrans" cxnId="{40A329AF-8BA6-40C2-8813-14133A241A9A}">
      <dgm:prSet/>
      <dgm:spPr/>
      <dgm:t>
        <a:bodyPr/>
        <a:lstStyle/>
        <a:p>
          <a:endParaRPr lang="en-US"/>
        </a:p>
      </dgm:t>
    </dgm:pt>
    <dgm:pt modelId="{5DBDEBE4-AF3B-4FB6-B8EF-6864AF345F6D}">
      <dgm:prSet phldrT="[Text]"/>
      <dgm:spPr/>
      <dgm:t>
        <a:bodyPr/>
        <a:lstStyle/>
        <a:p>
          <a:r>
            <a:rPr lang="en-US" dirty="0" smtClean="0"/>
            <a:t> similarity in the neighborhood.</a:t>
          </a:r>
          <a:endParaRPr lang="en-US" dirty="0"/>
        </a:p>
      </dgm:t>
    </dgm:pt>
    <dgm:pt modelId="{FED8E399-39F7-456A-AB6C-2458F5273ED3}" type="parTrans" cxnId="{B907AF21-713C-44B3-87D0-D344161C2FD6}">
      <dgm:prSet/>
      <dgm:spPr/>
      <dgm:t>
        <a:bodyPr/>
        <a:lstStyle/>
        <a:p>
          <a:endParaRPr lang="en-US"/>
        </a:p>
      </dgm:t>
    </dgm:pt>
    <dgm:pt modelId="{8340413B-3356-49B2-BD8A-0C78FD09D73E}" type="sibTrans" cxnId="{B907AF21-713C-44B3-87D0-D344161C2FD6}">
      <dgm:prSet/>
      <dgm:spPr/>
      <dgm:t>
        <a:bodyPr/>
        <a:lstStyle/>
        <a:p>
          <a:endParaRPr lang="en-US"/>
        </a:p>
      </dgm:t>
    </dgm:pt>
    <dgm:pt modelId="{135D67C1-B731-4A94-990F-525E74D0ACFD}">
      <dgm:prSet phldrT="[Text]"/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BB15B4A0-F0BB-458D-A824-E587166A38BD}" type="parTrans" cxnId="{FCFF8D5E-20DE-4DCE-80C9-1EA10A5377B5}">
      <dgm:prSet/>
      <dgm:spPr/>
      <dgm:t>
        <a:bodyPr/>
        <a:lstStyle/>
        <a:p>
          <a:endParaRPr lang="en-US"/>
        </a:p>
      </dgm:t>
    </dgm:pt>
    <dgm:pt modelId="{0FFF2D20-408A-49EA-991A-0151F11CED79}" type="sibTrans" cxnId="{FCFF8D5E-20DE-4DCE-80C9-1EA10A5377B5}">
      <dgm:prSet/>
      <dgm:spPr/>
      <dgm:t>
        <a:bodyPr/>
        <a:lstStyle/>
        <a:p>
          <a:endParaRPr lang="en-US"/>
        </a:p>
      </dgm:t>
    </dgm:pt>
    <dgm:pt modelId="{49023708-1EC0-4190-9B17-E90A1DB4522B}">
      <dgm:prSet phldrT="[Text]"/>
      <dgm:spPr/>
      <dgm:t>
        <a:bodyPr/>
        <a:lstStyle/>
        <a:p>
          <a:r>
            <a:rPr lang="en-US" dirty="0" smtClean="0"/>
            <a:t> </a:t>
          </a:r>
          <a:r>
            <a:rPr lang="en-US" altLang="en-US" dirty="0" err="1" smtClean="0"/>
            <a:t>Psychovisual</a:t>
          </a:r>
          <a:r>
            <a:rPr lang="en-US" altLang="en-US" dirty="0" smtClean="0"/>
            <a:t> Redundancy</a:t>
          </a:r>
          <a:endParaRPr lang="en-US" dirty="0"/>
        </a:p>
      </dgm:t>
    </dgm:pt>
    <dgm:pt modelId="{39CD8C23-95B3-4C35-9DD9-FCD2276B5630}" type="parTrans" cxnId="{DF302E57-FB94-4D9E-A355-20DD71E0B7D4}">
      <dgm:prSet/>
      <dgm:spPr/>
      <dgm:t>
        <a:bodyPr/>
        <a:lstStyle/>
        <a:p>
          <a:endParaRPr lang="en-US"/>
        </a:p>
      </dgm:t>
    </dgm:pt>
    <dgm:pt modelId="{B02B0601-90BA-43EB-8EA6-073CB120A74D}" type="sibTrans" cxnId="{DF302E57-FB94-4D9E-A355-20DD71E0B7D4}">
      <dgm:prSet/>
      <dgm:spPr/>
      <dgm:t>
        <a:bodyPr/>
        <a:lstStyle/>
        <a:p>
          <a:endParaRPr lang="en-US"/>
        </a:p>
      </dgm:t>
    </dgm:pt>
    <dgm:pt modelId="{3D8CAACA-86E1-4ED8-A672-7E5C3D90FC7C}">
      <dgm:prSet phldrT="[Text]"/>
      <dgm:spPr/>
      <dgm:t>
        <a:bodyPr/>
        <a:lstStyle/>
        <a:p>
          <a:r>
            <a:rPr lang="en-US" dirty="0" smtClean="0"/>
            <a:t> irrelevant information for the human visual system</a:t>
          </a:r>
          <a:endParaRPr lang="en-US" dirty="0"/>
        </a:p>
      </dgm:t>
    </dgm:pt>
    <dgm:pt modelId="{CF3CA730-98CA-4C83-B89C-2E1E5BD79FAF}" type="parTrans" cxnId="{250C40E0-B0DB-4729-A711-0A08F8AFCFE5}">
      <dgm:prSet/>
      <dgm:spPr/>
      <dgm:t>
        <a:bodyPr/>
        <a:lstStyle/>
        <a:p>
          <a:endParaRPr lang="en-US"/>
        </a:p>
      </dgm:t>
    </dgm:pt>
    <dgm:pt modelId="{9E59CC7D-4D5A-479D-871C-8786552880D4}" type="sibTrans" cxnId="{250C40E0-B0DB-4729-A711-0A08F8AFCFE5}">
      <dgm:prSet/>
      <dgm:spPr/>
      <dgm:t>
        <a:bodyPr/>
        <a:lstStyle/>
        <a:p>
          <a:endParaRPr lang="en-US"/>
        </a:p>
      </dgm:t>
    </dgm:pt>
    <dgm:pt modelId="{1BBEA0EC-2133-4A51-9DB9-70B1586234B8}" type="pres">
      <dgm:prSet presAssocID="{32E0713C-806B-4FF9-AC9E-3BA27FD5F04D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4F4FB93-0896-4AE6-84FB-4EA4DA553BDA}" type="pres">
      <dgm:prSet presAssocID="{9BA02752-358D-4DD3-8714-51E8595F816B}" presName="composite" presStyleCnt="0"/>
      <dgm:spPr/>
    </dgm:pt>
    <dgm:pt modelId="{586214FF-A46B-4F28-84A3-C98DB16BF00E}" type="pres">
      <dgm:prSet presAssocID="{9BA02752-358D-4DD3-8714-51E8595F816B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4273B1-07B4-4B56-9C62-C7B0DED9DD30}" type="pres">
      <dgm:prSet presAssocID="{9BA02752-358D-4DD3-8714-51E8595F816B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1580C3-5D8C-49A7-AEBB-E49A693AD968}" type="pres">
      <dgm:prSet presAssocID="{9BA02752-358D-4DD3-8714-51E8595F816B}" presName="Accent" presStyleLbl="parChTrans1D1" presStyleIdx="0" presStyleCnt="3"/>
      <dgm:spPr/>
    </dgm:pt>
    <dgm:pt modelId="{1E4EE639-3B31-4233-9B7C-FA355E0E9DCD}" type="pres">
      <dgm:prSet presAssocID="{9BA02752-358D-4DD3-8714-51E8595F816B}" presName="Child" presStyleLbl="revTx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3BC17F4-52F2-43CF-A581-7112AC258BF3}" type="pres">
      <dgm:prSet presAssocID="{0286C2EC-DABF-4BCC-9743-23F3605CDB90}" presName="sibTrans" presStyleCnt="0"/>
      <dgm:spPr/>
    </dgm:pt>
    <dgm:pt modelId="{248B6367-80C6-46FD-87D8-80E0BDC89FFA}" type="pres">
      <dgm:prSet presAssocID="{A5882009-93DC-4895-928A-ADCDFF075B0E}" presName="composite" presStyleCnt="0"/>
      <dgm:spPr/>
    </dgm:pt>
    <dgm:pt modelId="{042BBA5E-FCA5-4C37-9C84-62B0A6EF9CFA}" type="pres">
      <dgm:prSet presAssocID="{A5882009-93DC-4895-928A-ADCDFF075B0E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F8A2AD-9B74-4C72-81D1-393C2F1068EB}" type="pres">
      <dgm:prSet presAssocID="{A5882009-93DC-4895-928A-ADCDFF075B0E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5A910-42BB-4BB8-B0EA-A5C38E954236}" type="pres">
      <dgm:prSet presAssocID="{A5882009-93DC-4895-928A-ADCDFF075B0E}" presName="Accent" presStyleLbl="parChTrans1D1" presStyleIdx="1" presStyleCnt="3"/>
      <dgm:spPr/>
    </dgm:pt>
    <dgm:pt modelId="{BFE83B12-82E2-4124-A417-5F30615745D2}" type="pres">
      <dgm:prSet presAssocID="{A5882009-93DC-4895-928A-ADCDFF075B0E}" presName="Child" presStyleLbl="revTx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814B19-8D6E-47C4-B43F-A4DBB461F769}" type="pres">
      <dgm:prSet presAssocID="{5DB2C37F-D0DA-4EF3-8777-D0057D45585C}" presName="sibTrans" presStyleCnt="0"/>
      <dgm:spPr/>
    </dgm:pt>
    <dgm:pt modelId="{373C32F4-8A93-46D6-AD37-48A8DEE021C9}" type="pres">
      <dgm:prSet presAssocID="{135D67C1-B731-4A94-990F-525E74D0ACFD}" presName="composite" presStyleCnt="0"/>
      <dgm:spPr/>
    </dgm:pt>
    <dgm:pt modelId="{CE17F874-F5B7-455E-8DB8-884650798175}" type="pres">
      <dgm:prSet presAssocID="{135D67C1-B731-4A94-990F-525E74D0ACFD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F95A22-6804-436D-96DA-6B1551E9E308}" type="pres">
      <dgm:prSet presAssocID="{135D67C1-B731-4A94-990F-525E74D0ACFD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7A72A-2A3C-4727-96E2-B0314AC66724}" type="pres">
      <dgm:prSet presAssocID="{135D67C1-B731-4A94-990F-525E74D0ACFD}" presName="Accent" presStyleLbl="parChTrans1D1" presStyleIdx="2" presStyleCnt="3"/>
      <dgm:spPr/>
    </dgm:pt>
    <dgm:pt modelId="{AE673EAF-DFFC-48D7-B24F-B9555267A414}" type="pres">
      <dgm:prSet presAssocID="{135D67C1-B731-4A94-990F-525E74D0ACFD}" presName="Child" presStyleLbl="revTx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0A329AF-8BA6-40C2-8813-14133A241A9A}" srcId="{A5882009-93DC-4895-928A-ADCDFF075B0E}" destId="{87354710-34CD-4DC2-B44C-A0027D2DBE4B}" srcOrd="0" destOrd="0" parTransId="{0673B7CB-0078-480C-88AD-DFDDA309395C}" sibTransId="{1A847726-1F49-48C9-A10F-A449EA35563D}"/>
    <dgm:cxn modelId="{373599F8-A161-4AFD-B613-E07E8A0BBDC5}" type="presOf" srcId="{49023708-1EC0-4190-9B17-E90A1DB4522B}" destId="{CE17F874-F5B7-455E-8DB8-884650798175}" srcOrd="0" destOrd="0" presId="urn:microsoft.com/office/officeart/2011/layout/TabList"/>
    <dgm:cxn modelId="{DE492448-157B-40F7-B454-D272828979B1}" type="presOf" srcId="{9BA02752-358D-4DD3-8714-51E8595F816B}" destId="{4B4273B1-07B4-4B56-9C62-C7B0DED9DD30}" srcOrd="0" destOrd="0" presId="urn:microsoft.com/office/officeart/2011/layout/TabList"/>
    <dgm:cxn modelId="{1B2C803C-D0F4-4AED-920D-807AE3061E93}" type="presOf" srcId="{B813E3FA-4CF6-4385-B550-01EEB66DD13B}" destId="{1E4EE639-3B31-4233-9B7C-FA355E0E9DCD}" srcOrd="0" destOrd="0" presId="urn:microsoft.com/office/officeart/2011/layout/TabList"/>
    <dgm:cxn modelId="{52B4858F-D0E5-43D8-8C5C-E9FA5395F37C}" type="presOf" srcId="{87354710-34CD-4DC2-B44C-A0027D2DBE4B}" destId="{042BBA5E-FCA5-4C37-9C84-62B0A6EF9CFA}" srcOrd="0" destOrd="0" presId="urn:microsoft.com/office/officeart/2011/layout/TabList"/>
    <dgm:cxn modelId="{FCFF8D5E-20DE-4DCE-80C9-1EA10A5377B5}" srcId="{32E0713C-806B-4FF9-AC9E-3BA27FD5F04D}" destId="{135D67C1-B731-4A94-990F-525E74D0ACFD}" srcOrd="2" destOrd="0" parTransId="{BB15B4A0-F0BB-458D-A824-E587166A38BD}" sibTransId="{0FFF2D20-408A-49EA-991A-0151F11CED79}"/>
    <dgm:cxn modelId="{CCFEB218-95CB-4BDB-A6D9-FD5AC1F5D0E8}" type="presOf" srcId="{5DBDEBE4-AF3B-4FB6-B8EF-6864AF345F6D}" destId="{BFE83B12-82E2-4124-A417-5F30615745D2}" srcOrd="0" destOrd="0" presId="urn:microsoft.com/office/officeart/2011/layout/TabList"/>
    <dgm:cxn modelId="{29D8BD15-F4D8-4C27-A8F9-616040855119}" srcId="{9BA02752-358D-4DD3-8714-51E8595F816B}" destId="{464DAA7B-1442-4FAA-B1F1-E12738237F7B}" srcOrd="0" destOrd="0" parTransId="{8827DA68-F2F1-4708-BFDC-42C79C2B24CC}" sibTransId="{31D182EE-94D6-43AC-A94B-3600FA9C6737}"/>
    <dgm:cxn modelId="{A1C0DB5C-2CB3-4819-957E-DE97DDD32114}" type="presOf" srcId="{135D67C1-B731-4A94-990F-525E74D0ACFD}" destId="{7AF95A22-6804-436D-96DA-6B1551E9E308}" srcOrd="0" destOrd="0" presId="urn:microsoft.com/office/officeart/2011/layout/TabList"/>
    <dgm:cxn modelId="{82384349-42FE-4BC1-917B-BDA14B255F90}" type="presOf" srcId="{3D8CAACA-86E1-4ED8-A672-7E5C3D90FC7C}" destId="{AE673EAF-DFFC-48D7-B24F-B9555267A414}" srcOrd="0" destOrd="0" presId="urn:microsoft.com/office/officeart/2011/layout/TabList"/>
    <dgm:cxn modelId="{FDA2E631-D15B-42D7-8E12-3061E1E497CF}" type="presOf" srcId="{A5882009-93DC-4895-928A-ADCDFF075B0E}" destId="{5EF8A2AD-9B74-4C72-81D1-393C2F1068EB}" srcOrd="0" destOrd="0" presId="urn:microsoft.com/office/officeart/2011/layout/TabList"/>
    <dgm:cxn modelId="{AF7369CA-E845-4E10-B8FF-58D753322615}" type="presOf" srcId="{32E0713C-806B-4FF9-AC9E-3BA27FD5F04D}" destId="{1BBEA0EC-2133-4A51-9DB9-70B1586234B8}" srcOrd="0" destOrd="0" presId="urn:microsoft.com/office/officeart/2011/layout/TabList"/>
    <dgm:cxn modelId="{3310D2EA-6B3B-4131-A468-3C1510CCDFCA}" srcId="{32E0713C-806B-4FF9-AC9E-3BA27FD5F04D}" destId="{9BA02752-358D-4DD3-8714-51E8595F816B}" srcOrd="0" destOrd="0" parTransId="{E6B50B02-B9FE-493B-9DE7-E28E2C5045E4}" sibTransId="{0286C2EC-DABF-4BCC-9743-23F3605CDB90}"/>
    <dgm:cxn modelId="{37836C13-2836-4DE7-8788-131497BC32DD}" srcId="{9BA02752-358D-4DD3-8714-51E8595F816B}" destId="{B813E3FA-4CF6-4385-B550-01EEB66DD13B}" srcOrd="1" destOrd="0" parTransId="{551F5E26-6A2C-4E1A-9940-3657CE0A2015}" sibTransId="{7874C653-A903-4A92-88F8-F7FF096A5473}"/>
    <dgm:cxn modelId="{250C40E0-B0DB-4729-A711-0A08F8AFCFE5}" srcId="{135D67C1-B731-4A94-990F-525E74D0ACFD}" destId="{3D8CAACA-86E1-4ED8-A672-7E5C3D90FC7C}" srcOrd="1" destOrd="0" parTransId="{CF3CA730-98CA-4C83-B89C-2E1E5BD79FAF}" sibTransId="{9E59CC7D-4D5A-479D-871C-8786552880D4}"/>
    <dgm:cxn modelId="{DF302E57-FB94-4D9E-A355-20DD71E0B7D4}" srcId="{135D67C1-B731-4A94-990F-525E74D0ACFD}" destId="{49023708-1EC0-4190-9B17-E90A1DB4522B}" srcOrd="0" destOrd="0" parTransId="{39CD8C23-95B3-4C35-9DD9-FCD2276B5630}" sibTransId="{B02B0601-90BA-43EB-8EA6-073CB120A74D}"/>
    <dgm:cxn modelId="{ECE09E1D-450E-4819-BA5E-34102C9661A2}" type="presOf" srcId="{464DAA7B-1442-4FAA-B1F1-E12738237F7B}" destId="{586214FF-A46B-4F28-84A3-C98DB16BF00E}" srcOrd="0" destOrd="0" presId="urn:microsoft.com/office/officeart/2011/layout/TabList"/>
    <dgm:cxn modelId="{9FE19052-B181-4976-9C55-AA3FCF45C2B1}" srcId="{32E0713C-806B-4FF9-AC9E-3BA27FD5F04D}" destId="{A5882009-93DC-4895-928A-ADCDFF075B0E}" srcOrd="1" destOrd="0" parTransId="{176B2FB6-29A7-457A-9D54-411131FEF5AE}" sibTransId="{5DB2C37F-D0DA-4EF3-8777-D0057D45585C}"/>
    <dgm:cxn modelId="{B907AF21-713C-44B3-87D0-D344161C2FD6}" srcId="{A5882009-93DC-4895-928A-ADCDFF075B0E}" destId="{5DBDEBE4-AF3B-4FB6-B8EF-6864AF345F6D}" srcOrd="1" destOrd="0" parTransId="{FED8E399-39F7-456A-AB6C-2458F5273ED3}" sibTransId="{8340413B-3356-49B2-BD8A-0C78FD09D73E}"/>
    <dgm:cxn modelId="{1ECD2569-1B63-4BE9-A81D-6558F1CE90FF}" type="presParOf" srcId="{1BBEA0EC-2133-4A51-9DB9-70B1586234B8}" destId="{B4F4FB93-0896-4AE6-84FB-4EA4DA553BDA}" srcOrd="0" destOrd="0" presId="urn:microsoft.com/office/officeart/2011/layout/TabList"/>
    <dgm:cxn modelId="{9B217BBF-F09F-4C2D-AB5B-85903235966A}" type="presParOf" srcId="{B4F4FB93-0896-4AE6-84FB-4EA4DA553BDA}" destId="{586214FF-A46B-4F28-84A3-C98DB16BF00E}" srcOrd="0" destOrd="0" presId="urn:microsoft.com/office/officeart/2011/layout/TabList"/>
    <dgm:cxn modelId="{AAF63A41-6566-41A5-AA3B-EDA274814F15}" type="presParOf" srcId="{B4F4FB93-0896-4AE6-84FB-4EA4DA553BDA}" destId="{4B4273B1-07B4-4B56-9C62-C7B0DED9DD30}" srcOrd="1" destOrd="0" presId="urn:microsoft.com/office/officeart/2011/layout/TabList"/>
    <dgm:cxn modelId="{19572D3E-594D-4170-AD37-15EA03E21963}" type="presParOf" srcId="{B4F4FB93-0896-4AE6-84FB-4EA4DA553BDA}" destId="{BD1580C3-5D8C-49A7-AEBB-E49A693AD968}" srcOrd="2" destOrd="0" presId="urn:microsoft.com/office/officeart/2011/layout/TabList"/>
    <dgm:cxn modelId="{35217176-12D3-4368-B528-22D09C797E1B}" type="presParOf" srcId="{1BBEA0EC-2133-4A51-9DB9-70B1586234B8}" destId="{1E4EE639-3B31-4233-9B7C-FA355E0E9DCD}" srcOrd="1" destOrd="0" presId="urn:microsoft.com/office/officeart/2011/layout/TabList"/>
    <dgm:cxn modelId="{77747991-EEFB-45D3-802A-102DDBE2E42C}" type="presParOf" srcId="{1BBEA0EC-2133-4A51-9DB9-70B1586234B8}" destId="{93BC17F4-52F2-43CF-A581-7112AC258BF3}" srcOrd="2" destOrd="0" presId="urn:microsoft.com/office/officeart/2011/layout/TabList"/>
    <dgm:cxn modelId="{5218955C-42BD-4120-8823-6CC556BFD2C1}" type="presParOf" srcId="{1BBEA0EC-2133-4A51-9DB9-70B1586234B8}" destId="{248B6367-80C6-46FD-87D8-80E0BDC89FFA}" srcOrd="3" destOrd="0" presId="urn:microsoft.com/office/officeart/2011/layout/TabList"/>
    <dgm:cxn modelId="{FDC96F24-0850-46A9-9E05-571C82F512F7}" type="presParOf" srcId="{248B6367-80C6-46FD-87D8-80E0BDC89FFA}" destId="{042BBA5E-FCA5-4C37-9C84-62B0A6EF9CFA}" srcOrd="0" destOrd="0" presId="urn:microsoft.com/office/officeart/2011/layout/TabList"/>
    <dgm:cxn modelId="{905FEEB4-89F0-4E4D-B69E-CAA82E809921}" type="presParOf" srcId="{248B6367-80C6-46FD-87D8-80E0BDC89FFA}" destId="{5EF8A2AD-9B74-4C72-81D1-393C2F1068EB}" srcOrd="1" destOrd="0" presId="urn:microsoft.com/office/officeart/2011/layout/TabList"/>
    <dgm:cxn modelId="{A97ADC78-562B-4910-AECE-5C15BBFE7D6E}" type="presParOf" srcId="{248B6367-80C6-46FD-87D8-80E0BDC89FFA}" destId="{6E35A910-42BB-4BB8-B0EA-A5C38E954236}" srcOrd="2" destOrd="0" presId="urn:microsoft.com/office/officeart/2011/layout/TabList"/>
    <dgm:cxn modelId="{3D88BD33-3B9C-452E-85BA-4814FC96540B}" type="presParOf" srcId="{1BBEA0EC-2133-4A51-9DB9-70B1586234B8}" destId="{BFE83B12-82E2-4124-A417-5F30615745D2}" srcOrd="4" destOrd="0" presId="urn:microsoft.com/office/officeart/2011/layout/TabList"/>
    <dgm:cxn modelId="{168CF757-F787-4108-9FE2-862ECED3F4ED}" type="presParOf" srcId="{1BBEA0EC-2133-4A51-9DB9-70B1586234B8}" destId="{7A814B19-8D6E-47C4-B43F-A4DBB461F769}" srcOrd="5" destOrd="0" presId="urn:microsoft.com/office/officeart/2011/layout/TabList"/>
    <dgm:cxn modelId="{F244962C-0A82-4F9D-B5F4-9FDADDD8ABFD}" type="presParOf" srcId="{1BBEA0EC-2133-4A51-9DB9-70B1586234B8}" destId="{373C32F4-8A93-46D6-AD37-48A8DEE021C9}" srcOrd="6" destOrd="0" presId="urn:microsoft.com/office/officeart/2011/layout/TabList"/>
    <dgm:cxn modelId="{D759D8FD-C9C4-4F3A-83B5-6E34B11AB0A2}" type="presParOf" srcId="{373C32F4-8A93-46D6-AD37-48A8DEE021C9}" destId="{CE17F874-F5B7-455E-8DB8-884650798175}" srcOrd="0" destOrd="0" presId="urn:microsoft.com/office/officeart/2011/layout/TabList"/>
    <dgm:cxn modelId="{FA35FAEE-EA25-4713-A478-AE7C5DB59214}" type="presParOf" srcId="{373C32F4-8A93-46D6-AD37-48A8DEE021C9}" destId="{7AF95A22-6804-436D-96DA-6B1551E9E308}" srcOrd="1" destOrd="0" presId="urn:microsoft.com/office/officeart/2011/layout/TabList"/>
    <dgm:cxn modelId="{AAE46179-C77D-49A0-8985-AA49695F6C97}" type="presParOf" srcId="{373C32F4-8A93-46D6-AD37-48A8DEE021C9}" destId="{7527A72A-2A3C-4727-96E2-B0314AC66724}" srcOrd="2" destOrd="0" presId="urn:microsoft.com/office/officeart/2011/layout/TabList"/>
    <dgm:cxn modelId="{D2F5092E-F53F-4115-BB9D-DB0C6B7CA9D1}" type="presParOf" srcId="{1BBEA0EC-2133-4A51-9DB9-70B1586234B8}" destId="{AE673EAF-DFFC-48D7-B24F-B9555267A414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F83F731-815A-4BA1-905A-A1B515CE9359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</dgm:pt>
    <dgm:pt modelId="{F066FEF3-FE83-4DAF-9D43-F377BA780E5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Source Encoder</a:t>
          </a:r>
          <a:endParaRPr lang="en-US" sz="2000" dirty="0"/>
        </a:p>
      </dgm:t>
    </dgm:pt>
    <dgm:pt modelId="{29CEFE53-61A4-410B-B4E2-E955EFE20573}" type="parTrans" cxnId="{00EF8160-FD31-429F-B357-E3C00F1FBADB}">
      <dgm:prSet/>
      <dgm:spPr/>
      <dgm:t>
        <a:bodyPr/>
        <a:lstStyle/>
        <a:p>
          <a:endParaRPr lang="en-US" sz="2000"/>
        </a:p>
      </dgm:t>
    </dgm:pt>
    <dgm:pt modelId="{8CD82CE9-BDB3-48F1-9791-DC33ADCB2647}" type="sibTrans" cxnId="{00EF8160-FD31-429F-B357-E3C00F1FBADB}">
      <dgm:prSet/>
      <dgm:spPr/>
      <dgm:t>
        <a:bodyPr/>
        <a:lstStyle/>
        <a:p>
          <a:endParaRPr lang="en-US" sz="2000"/>
        </a:p>
      </dgm:t>
    </dgm:pt>
    <dgm:pt modelId="{229446B9-1D95-4049-9802-0C7B709BF214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2000" dirty="0" smtClean="0"/>
            <a:t>Channel encoder</a:t>
          </a:r>
          <a:endParaRPr lang="en-US" sz="2000" dirty="0"/>
        </a:p>
      </dgm:t>
    </dgm:pt>
    <dgm:pt modelId="{2ACD9BF5-72B9-480A-AB8E-5859307B53C2}" type="parTrans" cxnId="{2A3E551C-132D-443D-8053-53A3C26F71A4}">
      <dgm:prSet/>
      <dgm:spPr/>
      <dgm:t>
        <a:bodyPr/>
        <a:lstStyle/>
        <a:p>
          <a:endParaRPr lang="en-US" sz="2000"/>
        </a:p>
      </dgm:t>
    </dgm:pt>
    <dgm:pt modelId="{03DE1E41-87CF-4B4B-84DE-19CAC51BFF4F}" type="sibTrans" cxnId="{2A3E551C-132D-443D-8053-53A3C26F71A4}">
      <dgm:prSet/>
      <dgm:spPr/>
      <dgm:t>
        <a:bodyPr/>
        <a:lstStyle/>
        <a:p>
          <a:endParaRPr lang="en-US" sz="2000"/>
        </a:p>
      </dgm:t>
    </dgm:pt>
    <dgm:pt modelId="{E64A22C8-1E7B-4CD9-87BF-EA6C0C17B424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2000" dirty="0" smtClean="0"/>
            <a:t>Channel</a:t>
          </a:r>
          <a:endParaRPr lang="en-US" sz="2000" dirty="0"/>
        </a:p>
      </dgm:t>
    </dgm:pt>
    <dgm:pt modelId="{66EB7128-39C9-442A-B840-D45772A6AB41}" type="parTrans" cxnId="{DA22CD93-4689-4CC6-8AE7-51283E0753AE}">
      <dgm:prSet/>
      <dgm:spPr/>
      <dgm:t>
        <a:bodyPr/>
        <a:lstStyle/>
        <a:p>
          <a:endParaRPr lang="en-US" sz="2000"/>
        </a:p>
      </dgm:t>
    </dgm:pt>
    <dgm:pt modelId="{2BB9882D-4EB0-413E-8314-9E31D845745F}" type="sibTrans" cxnId="{DA22CD93-4689-4CC6-8AE7-51283E0753AE}">
      <dgm:prSet/>
      <dgm:spPr/>
      <dgm:t>
        <a:bodyPr/>
        <a:lstStyle/>
        <a:p>
          <a:endParaRPr lang="en-US" sz="2000"/>
        </a:p>
      </dgm:t>
    </dgm:pt>
    <dgm:pt modelId="{5F8281AC-40B4-4556-80D5-E6BE6BC286D9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 smtClean="0"/>
            <a:t>Channel Decoder</a:t>
          </a:r>
          <a:endParaRPr lang="en-US" sz="2000" dirty="0"/>
        </a:p>
      </dgm:t>
    </dgm:pt>
    <dgm:pt modelId="{535BC456-8E65-4CCF-B17D-9047B237FA70}" type="parTrans" cxnId="{2C735995-B975-412E-9197-DD02620AA1FB}">
      <dgm:prSet/>
      <dgm:spPr/>
      <dgm:t>
        <a:bodyPr/>
        <a:lstStyle/>
        <a:p>
          <a:endParaRPr lang="en-US" sz="2000"/>
        </a:p>
      </dgm:t>
    </dgm:pt>
    <dgm:pt modelId="{0B30FEE2-2A51-4535-B4E1-E63D6CA742EB}" type="sibTrans" cxnId="{2C735995-B975-412E-9197-DD02620AA1FB}">
      <dgm:prSet/>
      <dgm:spPr/>
      <dgm:t>
        <a:bodyPr/>
        <a:lstStyle/>
        <a:p>
          <a:endParaRPr lang="en-US" sz="2000"/>
        </a:p>
      </dgm:t>
    </dgm:pt>
    <dgm:pt modelId="{DADD63B3-37FB-4D7F-86CE-3AB734D21F74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2000" dirty="0" smtClean="0"/>
            <a:t>Source decoder</a:t>
          </a:r>
          <a:endParaRPr lang="en-US" sz="2000" dirty="0"/>
        </a:p>
      </dgm:t>
    </dgm:pt>
    <dgm:pt modelId="{D65C3CC4-4BC5-4EED-8DCC-B57D0C3FAC28}" type="parTrans" cxnId="{74966CB9-3F6A-4760-8D21-4B3C021E868E}">
      <dgm:prSet/>
      <dgm:spPr/>
      <dgm:t>
        <a:bodyPr/>
        <a:lstStyle/>
        <a:p>
          <a:endParaRPr lang="en-US" sz="2000"/>
        </a:p>
      </dgm:t>
    </dgm:pt>
    <dgm:pt modelId="{6EA34FAA-AB94-4F4E-A81D-04EA52E0258A}" type="sibTrans" cxnId="{74966CB9-3F6A-4760-8D21-4B3C021E868E}">
      <dgm:prSet/>
      <dgm:spPr/>
      <dgm:t>
        <a:bodyPr/>
        <a:lstStyle/>
        <a:p>
          <a:endParaRPr lang="en-US" sz="2000"/>
        </a:p>
      </dgm:t>
    </dgm:pt>
    <dgm:pt modelId="{BC0DA8C7-31DC-4A4B-B089-62046614FB59}" type="pres">
      <dgm:prSet presAssocID="{BF83F731-815A-4BA1-905A-A1B515CE9359}" presName="Name0" presStyleCnt="0">
        <dgm:presLayoutVars>
          <dgm:dir/>
          <dgm:animLvl val="lvl"/>
          <dgm:resizeHandles val="exact"/>
        </dgm:presLayoutVars>
      </dgm:prSet>
      <dgm:spPr/>
    </dgm:pt>
    <dgm:pt modelId="{B013464F-3FEF-492E-AA97-58C208F4E1E1}" type="pres">
      <dgm:prSet presAssocID="{DADD63B3-37FB-4D7F-86CE-3AB734D21F74}" presName="boxAndChildren" presStyleCnt="0"/>
      <dgm:spPr/>
    </dgm:pt>
    <dgm:pt modelId="{BDC5A20C-72F1-437D-8CE0-7FD20B9C5573}" type="pres">
      <dgm:prSet presAssocID="{DADD63B3-37FB-4D7F-86CE-3AB734D21F74}" presName="parentTextBox" presStyleLbl="node1" presStyleIdx="0" presStyleCnt="5"/>
      <dgm:spPr/>
      <dgm:t>
        <a:bodyPr/>
        <a:lstStyle/>
        <a:p>
          <a:endParaRPr lang="en-US"/>
        </a:p>
      </dgm:t>
    </dgm:pt>
    <dgm:pt modelId="{479F433E-1E37-4502-81AA-4C1E36B937D6}" type="pres">
      <dgm:prSet presAssocID="{0B30FEE2-2A51-4535-B4E1-E63D6CA742EB}" presName="sp" presStyleCnt="0"/>
      <dgm:spPr/>
    </dgm:pt>
    <dgm:pt modelId="{8A28E458-A85E-4EE5-8468-F33305C7FD3C}" type="pres">
      <dgm:prSet presAssocID="{5F8281AC-40B4-4556-80D5-E6BE6BC286D9}" presName="arrowAndChildren" presStyleCnt="0"/>
      <dgm:spPr/>
    </dgm:pt>
    <dgm:pt modelId="{FD5D31DB-B91F-47C2-9C81-71478322E105}" type="pres">
      <dgm:prSet presAssocID="{5F8281AC-40B4-4556-80D5-E6BE6BC286D9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46EDCC33-A66F-4B17-9A47-CBB1044088EF}" type="pres">
      <dgm:prSet presAssocID="{2BB9882D-4EB0-413E-8314-9E31D845745F}" presName="sp" presStyleCnt="0"/>
      <dgm:spPr/>
    </dgm:pt>
    <dgm:pt modelId="{D4AC8B40-9FE1-4642-B41E-72118D8F39E2}" type="pres">
      <dgm:prSet presAssocID="{E64A22C8-1E7B-4CD9-87BF-EA6C0C17B424}" presName="arrowAndChildren" presStyleCnt="0"/>
      <dgm:spPr/>
    </dgm:pt>
    <dgm:pt modelId="{173A98F0-F6EB-4850-99C4-0C2B5AAC23AD}" type="pres">
      <dgm:prSet presAssocID="{E64A22C8-1E7B-4CD9-87BF-EA6C0C17B424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E8F9A5C-2342-4F59-B550-18A250A8338E}" type="pres">
      <dgm:prSet presAssocID="{03DE1E41-87CF-4B4B-84DE-19CAC51BFF4F}" presName="sp" presStyleCnt="0"/>
      <dgm:spPr/>
    </dgm:pt>
    <dgm:pt modelId="{4B4A0029-944B-4682-9634-4E5A24C820FA}" type="pres">
      <dgm:prSet presAssocID="{229446B9-1D95-4049-9802-0C7B709BF214}" presName="arrowAndChildren" presStyleCnt="0"/>
      <dgm:spPr/>
    </dgm:pt>
    <dgm:pt modelId="{A25CE2BD-E81E-40EA-9AD3-7795F3AF19B8}" type="pres">
      <dgm:prSet presAssocID="{229446B9-1D95-4049-9802-0C7B709BF214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ED9C9739-DEE7-4192-97CF-60DC0B52234A}" type="pres">
      <dgm:prSet presAssocID="{8CD82CE9-BDB3-48F1-9791-DC33ADCB2647}" presName="sp" presStyleCnt="0"/>
      <dgm:spPr/>
    </dgm:pt>
    <dgm:pt modelId="{807C7B57-7396-4B0A-8ADD-12447EB7A6C2}" type="pres">
      <dgm:prSet presAssocID="{F066FEF3-FE83-4DAF-9D43-F377BA780E57}" presName="arrowAndChildren" presStyleCnt="0"/>
      <dgm:spPr/>
    </dgm:pt>
    <dgm:pt modelId="{CA9A8606-9EE0-45B6-A669-7BDFA03791BC}" type="pres">
      <dgm:prSet presAssocID="{F066FEF3-FE83-4DAF-9D43-F377BA780E57}" presName="parentTextArrow" presStyleLbl="node1" presStyleIdx="4" presStyleCnt="5"/>
      <dgm:spPr/>
      <dgm:t>
        <a:bodyPr/>
        <a:lstStyle/>
        <a:p>
          <a:endParaRPr lang="en-US"/>
        </a:p>
      </dgm:t>
    </dgm:pt>
  </dgm:ptLst>
  <dgm:cxnLst>
    <dgm:cxn modelId="{8D3BF876-C146-40A0-A8BC-75BFB85B70E3}" type="presOf" srcId="{E64A22C8-1E7B-4CD9-87BF-EA6C0C17B424}" destId="{173A98F0-F6EB-4850-99C4-0C2B5AAC23AD}" srcOrd="0" destOrd="0" presId="urn:microsoft.com/office/officeart/2005/8/layout/process4"/>
    <dgm:cxn modelId="{00EF8160-FD31-429F-B357-E3C00F1FBADB}" srcId="{BF83F731-815A-4BA1-905A-A1B515CE9359}" destId="{F066FEF3-FE83-4DAF-9D43-F377BA780E57}" srcOrd="0" destOrd="0" parTransId="{29CEFE53-61A4-410B-B4E2-E955EFE20573}" sibTransId="{8CD82CE9-BDB3-48F1-9791-DC33ADCB2647}"/>
    <dgm:cxn modelId="{DA22CD93-4689-4CC6-8AE7-51283E0753AE}" srcId="{BF83F731-815A-4BA1-905A-A1B515CE9359}" destId="{E64A22C8-1E7B-4CD9-87BF-EA6C0C17B424}" srcOrd="2" destOrd="0" parTransId="{66EB7128-39C9-442A-B840-D45772A6AB41}" sibTransId="{2BB9882D-4EB0-413E-8314-9E31D845745F}"/>
    <dgm:cxn modelId="{40AE66D6-CEED-4CEC-A293-EE50489D52A9}" type="presOf" srcId="{BF83F731-815A-4BA1-905A-A1B515CE9359}" destId="{BC0DA8C7-31DC-4A4B-B089-62046614FB59}" srcOrd="0" destOrd="0" presId="urn:microsoft.com/office/officeart/2005/8/layout/process4"/>
    <dgm:cxn modelId="{74966CB9-3F6A-4760-8D21-4B3C021E868E}" srcId="{BF83F731-815A-4BA1-905A-A1B515CE9359}" destId="{DADD63B3-37FB-4D7F-86CE-3AB734D21F74}" srcOrd="4" destOrd="0" parTransId="{D65C3CC4-4BC5-4EED-8DCC-B57D0C3FAC28}" sibTransId="{6EA34FAA-AB94-4F4E-A81D-04EA52E0258A}"/>
    <dgm:cxn modelId="{2A3E551C-132D-443D-8053-53A3C26F71A4}" srcId="{BF83F731-815A-4BA1-905A-A1B515CE9359}" destId="{229446B9-1D95-4049-9802-0C7B709BF214}" srcOrd="1" destOrd="0" parTransId="{2ACD9BF5-72B9-480A-AB8E-5859307B53C2}" sibTransId="{03DE1E41-87CF-4B4B-84DE-19CAC51BFF4F}"/>
    <dgm:cxn modelId="{8DB38E7A-011E-47F9-B499-362E0D1E7FFA}" type="presOf" srcId="{5F8281AC-40B4-4556-80D5-E6BE6BC286D9}" destId="{FD5D31DB-B91F-47C2-9C81-71478322E105}" srcOrd="0" destOrd="0" presId="urn:microsoft.com/office/officeart/2005/8/layout/process4"/>
    <dgm:cxn modelId="{5AB34E42-6814-4961-B687-9D35C1E496F8}" type="presOf" srcId="{DADD63B3-37FB-4D7F-86CE-3AB734D21F74}" destId="{BDC5A20C-72F1-437D-8CE0-7FD20B9C5573}" srcOrd="0" destOrd="0" presId="urn:microsoft.com/office/officeart/2005/8/layout/process4"/>
    <dgm:cxn modelId="{2C735995-B975-412E-9197-DD02620AA1FB}" srcId="{BF83F731-815A-4BA1-905A-A1B515CE9359}" destId="{5F8281AC-40B4-4556-80D5-E6BE6BC286D9}" srcOrd="3" destOrd="0" parTransId="{535BC456-8E65-4CCF-B17D-9047B237FA70}" sibTransId="{0B30FEE2-2A51-4535-B4E1-E63D6CA742EB}"/>
    <dgm:cxn modelId="{D0AD36AC-268D-4FA5-A7DA-7152DAC91540}" type="presOf" srcId="{229446B9-1D95-4049-9802-0C7B709BF214}" destId="{A25CE2BD-E81E-40EA-9AD3-7795F3AF19B8}" srcOrd="0" destOrd="0" presId="urn:microsoft.com/office/officeart/2005/8/layout/process4"/>
    <dgm:cxn modelId="{94F24F9C-95CB-4867-AE41-D0602A39E9EA}" type="presOf" srcId="{F066FEF3-FE83-4DAF-9D43-F377BA780E57}" destId="{CA9A8606-9EE0-45B6-A669-7BDFA03791BC}" srcOrd="0" destOrd="0" presId="urn:microsoft.com/office/officeart/2005/8/layout/process4"/>
    <dgm:cxn modelId="{2F70DEF7-8DC2-4045-91E0-59BC5F60D79E}" type="presParOf" srcId="{BC0DA8C7-31DC-4A4B-B089-62046614FB59}" destId="{B013464F-3FEF-492E-AA97-58C208F4E1E1}" srcOrd="0" destOrd="0" presId="urn:microsoft.com/office/officeart/2005/8/layout/process4"/>
    <dgm:cxn modelId="{702C9B68-A8E8-48D3-9EAF-717CA2E2B150}" type="presParOf" srcId="{B013464F-3FEF-492E-AA97-58C208F4E1E1}" destId="{BDC5A20C-72F1-437D-8CE0-7FD20B9C5573}" srcOrd="0" destOrd="0" presId="urn:microsoft.com/office/officeart/2005/8/layout/process4"/>
    <dgm:cxn modelId="{612BE8AC-FB82-4165-9B52-59A777505BC7}" type="presParOf" srcId="{BC0DA8C7-31DC-4A4B-B089-62046614FB59}" destId="{479F433E-1E37-4502-81AA-4C1E36B937D6}" srcOrd="1" destOrd="0" presId="urn:microsoft.com/office/officeart/2005/8/layout/process4"/>
    <dgm:cxn modelId="{28E5DED8-73AB-4D40-A1F1-667DC4179DBA}" type="presParOf" srcId="{BC0DA8C7-31DC-4A4B-B089-62046614FB59}" destId="{8A28E458-A85E-4EE5-8468-F33305C7FD3C}" srcOrd="2" destOrd="0" presId="urn:microsoft.com/office/officeart/2005/8/layout/process4"/>
    <dgm:cxn modelId="{3B236C38-3852-4E68-B9E3-59BE5530889C}" type="presParOf" srcId="{8A28E458-A85E-4EE5-8468-F33305C7FD3C}" destId="{FD5D31DB-B91F-47C2-9C81-71478322E105}" srcOrd="0" destOrd="0" presId="urn:microsoft.com/office/officeart/2005/8/layout/process4"/>
    <dgm:cxn modelId="{BDC39CD3-A5C0-4AF3-A9F7-8B9E8334E2B8}" type="presParOf" srcId="{BC0DA8C7-31DC-4A4B-B089-62046614FB59}" destId="{46EDCC33-A66F-4B17-9A47-CBB1044088EF}" srcOrd="3" destOrd="0" presId="urn:microsoft.com/office/officeart/2005/8/layout/process4"/>
    <dgm:cxn modelId="{033AF748-0EAE-4C42-B77B-8E6FC9F6E750}" type="presParOf" srcId="{BC0DA8C7-31DC-4A4B-B089-62046614FB59}" destId="{D4AC8B40-9FE1-4642-B41E-72118D8F39E2}" srcOrd="4" destOrd="0" presId="urn:microsoft.com/office/officeart/2005/8/layout/process4"/>
    <dgm:cxn modelId="{FC0E0866-78E0-4788-951C-2DFD8A589DDC}" type="presParOf" srcId="{D4AC8B40-9FE1-4642-B41E-72118D8F39E2}" destId="{173A98F0-F6EB-4850-99C4-0C2B5AAC23AD}" srcOrd="0" destOrd="0" presId="urn:microsoft.com/office/officeart/2005/8/layout/process4"/>
    <dgm:cxn modelId="{CE0E3475-734E-459F-99FA-B74034C9B0F9}" type="presParOf" srcId="{BC0DA8C7-31DC-4A4B-B089-62046614FB59}" destId="{4E8F9A5C-2342-4F59-B550-18A250A8338E}" srcOrd="5" destOrd="0" presId="urn:microsoft.com/office/officeart/2005/8/layout/process4"/>
    <dgm:cxn modelId="{00FC5AFB-2056-454E-8CCA-1EFCA9C75EB0}" type="presParOf" srcId="{BC0DA8C7-31DC-4A4B-B089-62046614FB59}" destId="{4B4A0029-944B-4682-9634-4E5A24C820FA}" srcOrd="6" destOrd="0" presId="urn:microsoft.com/office/officeart/2005/8/layout/process4"/>
    <dgm:cxn modelId="{D39225B7-1AEA-4385-93CE-EA38B4B81D21}" type="presParOf" srcId="{4B4A0029-944B-4682-9634-4E5A24C820FA}" destId="{A25CE2BD-E81E-40EA-9AD3-7795F3AF19B8}" srcOrd="0" destOrd="0" presId="urn:microsoft.com/office/officeart/2005/8/layout/process4"/>
    <dgm:cxn modelId="{CDC04520-DFAC-406E-BD0A-374192879C9E}" type="presParOf" srcId="{BC0DA8C7-31DC-4A4B-B089-62046614FB59}" destId="{ED9C9739-DEE7-4192-97CF-60DC0B52234A}" srcOrd="7" destOrd="0" presId="urn:microsoft.com/office/officeart/2005/8/layout/process4"/>
    <dgm:cxn modelId="{E26921D1-5B7E-4865-8B5B-FA8BFA9122D6}" type="presParOf" srcId="{BC0DA8C7-31DC-4A4B-B089-62046614FB59}" destId="{807C7B57-7396-4B0A-8ADD-12447EB7A6C2}" srcOrd="8" destOrd="0" presId="urn:microsoft.com/office/officeart/2005/8/layout/process4"/>
    <dgm:cxn modelId="{C4112828-BF03-4EA8-8479-E848F2985798}" type="presParOf" srcId="{807C7B57-7396-4B0A-8ADD-12447EB7A6C2}" destId="{CA9A8606-9EE0-45B6-A669-7BDFA03791B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17E9A0-45EA-4773-887C-5CE9AB8F681D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B305E38-F7BA-4712-AAC7-CC9D097117BD}">
      <dgm:prSet phldrT="[Text]"/>
      <dgm:spPr/>
      <dgm:t>
        <a:bodyPr/>
        <a:lstStyle/>
        <a:p>
          <a:r>
            <a:rPr lang="en-US" b="1" dirty="0" smtClean="0"/>
            <a:t>Types of coding</a:t>
          </a:r>
          <a:endParaRPr lang="en-US" b="1" dirty="0"/>
        </a:p>
      </dgm:t>
    </dgm:pt>
    <dgm:pt modelId="{D227BD4E-5CA7-4ACB-BE06-9BC4FE5EEBC0}" type="parTrans" cxnId="{42747FB1-657B-4EDC-842B-E97137ACD1F3}">
      <dgm:prSet/>
      <dgm:spPr/>
      <dgm:t>
        <a:bodyPr/>
        <a:lstStyle/>
        <a:p>
          <a:endParaRPr lang="en-US" b="1"/>
        </a:p>
      </dgm:t>
    </dgm:pt>
    <dgm:pt modelId="{817D1D06-E538-47F3-BB68-34EFFB9F24A2}" type="sibTrans" cxnId="{42747FB1-657B-4EDC-842B-E97137ACD1F3}">
      <dgm:prSet/>
      <dgm:spPr/>
      <dgm:t>
        <a:bodyPr/>
        <a:lstStyle/>
        <a:p>
          <a:endParaRPr lang="en-US" b="1"/>
        </a:p>
      </dgm:t>
    </dgm:pt>
    <dgm:pt modelId="{1E958D0F-554B-4F4F-90E5-0F73F63D8A17}">
      <dgm:prSet phldrT="[Text]"/>
      <dgm:spPr/>
      <dgm:t>
        <a:bodyPr/>
        <a:lstStyle/>
        <a:p>
          <a:r>
            <a:rPr lang="en-US" b="1" dirty="0" smtClean="0"/>
            <a:t>Repetitive Sequence Encoding</a:t>
          </a:r>
          <a:endParaRPr lang="en-US" b="1" dirty="0"/>
        </a:p>
      </dgm:t>
    </dgm:pt>
    <dgm:pt modelId="{76B724F1-930B-44A6-A4B0-CCB8E06530CB}" type="parTrans" cxnId="{BD5CC937-D326-4199-8926-2C1323CFEA90}">
      <dgm:prSet/>
      <dgm:spPr/>
      <dgm:t>
        <a:bodyPr/>
        <a:lstStyle/>
        <a:p>
          <a:endParaRPr lang="en-US" b="1"/>
        </a:p>
      </dgm:t>
    </dgm:pt>
    <dgm:pt modelId="{92CEFDFB-271A-4E90-B16B-B6D12A542D5A}" type="sibTrans" cxnId="{BD5CC937-D326-4199-8926-2C1323CFEA90}">
      <dgm:prSet/>
      <dgm:spPr/>
      <dgm:t>
        <a:bodyPr/>
        <a:lstStyle/>
        <a:p>
          <a:endParaRPr lang="en-US" b="1"/>
        </a:p>
      </dgm:t>
    </dgm:pt>
    <dgm:pt modelId="{D4A385BD-B69A-4B8F-A8B8-152A24F71EA0}">
      <dgm:prSet phldrT="[Text]"/>
      <dgm:spPr/>
      <dgm:t>
        <a:bodyPr/>
        <a:lstStyle/>
        <a:p>
          <a:r>
            <a:rPr lang="en-US" b="1" dirty="0" smtClean="0"/>
            <a:t>Statistical Encoding</a:t>
          </a:r>
          <a:endParaRPr lang="en-US" b="1" dirty="0"/>
        </a:p>
      </dgm:t>
    </dgm:pt>
    <dgm:pt modelId="{CE853887-F13D-4198-AE7E-BCBEA42E5249}" type="parTrans" cxnId="{6230A912-87E3-4F85-8044-B53F7B5C3261}">
      <dgm:prSet/>
      <dgm:spPr/>
      <dgm:t>
        <a:bodyPr/>
        <a:lstStyle/>
        <a:p>
          <a:endParaRPr lang="en-US" b="1"/>
        </a:p>
      </dgm:t>
    </dgm:pt>
    <dgm:pt modelId="{126E95EB-7745-42AC-B7E1-75EE41D00014}" type="sibTrans" cxnId="{6230A912-87E3-4F85-8044-B53F7B5C3261}">
      <dgm:prSet/>
      <dgm:spPr/>
      <dgm:t>
        <a:bodyPr/>
        <a:lstStyle/>
        <a:p>
          <a:endParaRPr lang="en-US" b="1"/>
        </a:p>
      </dgm:t>
    </dgm:pt>
    <dgm:pt modelId="{4CD8F23E-69FF-4193-847E-48EFF4A97655}">
      <dgm:prSet phldrT="[Text]"/>
      <dgm:spPr/>
      <dgm:t>
        <a:bodyPr/>
        <a:lstStyle/>
        <a:p>
          <a:r>
            <a:rPr lang="en-US" b="1" dirty="0" smtClean="0"/>
            <a:t>Predictive Coding</a:t>
          </a:r>
          <a:endParaRPr lang="en-US" b="1" dirty="0"/>
        </a:p>
      </dgm:t>
    </dgm:pt>
    <dgm:pt modelId="{D6FF596E-BDA3-4B17-89D0-EFF0641DFDF1}" type="parTrans" cxnId="{64AA0F5C-5C9C-47F4-9195-B38E09BC6E5F}">
      <dgm:prSet/>
      <dgm:spPr/>
      <dgm:t>
        <a:bodyPr/>
        <a:lstStyle/>
        <a:p>
          <a:endParaRPr lang="en-US" b="1"/>
        </a:p>
      </dgm:t>
    </dgm:pt>
    <dgm:pt modelId="{CE94CF56-D73F-4EDB-AA3D-400DA62428F0}" type="sibTrans" cxnId="{64AA0F5C-5C9C-47F4-9195-B38E09BC6E5F}">
      <dgm:prSet/>
      <dgm:spPr/>
      <dgm:t>
        <a:bodyPr/>
        <a:lstStyle/>
        <a:p>
          <a:endParaRPr lang="en-US" b="1"/>
        </a:p>
      </dgm:t>
    </dgm:pt>
    <dgm:pt modelId="{5DB7F361-4D22-4E95-94EB-2920476327E6}">
      <dgm:prSet phldrT="[Text]"/>
      <dgm:spPr/>
      <dgm:t>
        <a:bodyPr/>
        <a:lstStyle/>
        <a:p>
          <a:r>
            <a:rPr lang="en-US" b="1" dirty="0" err="1" smtClean="0"/>
            <a:t>Bitplane</a:t>
          </a:r>
          <a:r>
            <a:rPr lang="en-US" b="1" dirty="0" smtClean="0"/>
            <a:t> coding</a:t>
          </a:r>
          <a:endParaRPr lang="en-US" b="1" dirty="0"/>
        </a:p>
      </dgm:t>
    </dgm:pt>
    <dgm:pt modelId="{2301EB78-8723-47FE-BFFE-C5B4799819EB}" type="parTrans" cxnId="{2FDD7B71-665F-4ED0-BFD0-46884865EA13}">
      <dgm:prSet/>
      <dgm:spPr/>
      <dgm:t>
        <a:bodyPr/>
        <a:lstStyle/>
        <a:p>
          <a:endParaRPr lang="en-US" b="1"/>
        </a:p>
      </dgm:t>
    </dgm:pt>
    <dgm:pt modelId="{8E9CF361-17E9-4C15-A45F-B2F2E21C5FD7}" type="sibTrans" cxnId="{2FDD7B71-665F-4ED0-BFD0-46884865EA13}">
      <dgm:prSet/>
      <dgm:spPr/>
      <dgm:t>
        <a:bodyPr/>
        <a:lstStyle/>
        <a:p>
          <a:endParaRPr lang="en-US" b="1"/>
        </a:p>
      </dgm:t>
    </dgm:pt>
    <dgm:pt modelId="{F68698A6-AE73-4451-8E23-BAADDCE3E01F}" type="pres">
      <dgm:prSet presAssocID="{3A17E9A0-45EA-4773-887C-5CE9AB8F681D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3962A6A-5A8F-4FF3-B149-E96E4142405F}" type="pres">
      <dgm:prSet presAssocID="{DB305E38-F7BA-4712-AAC7-CC9D097117BD}" presName="hierRoot1" presStyleCnt="0">
        <dgm:presLayoutVars>
          <dgm:hierBranch val="init"/>
        </dgm:presLayoutVars>
      </dgm:prSet>
      <dgm:spPr/>
    </dgm:pt>
    <dgm:pt modelId="{8409A49F-0E78-4421-A0A7-72E8EED17580}" type="pres">
      <dgm:prSet presAssocID="{DB305E38-F7BA-4712-AAC7-CC9D097117BD}" presName="rootComposite1" presStyleCnt="0"/>
      <dgm:spPr/>
    </dgm:pt>
    <dgm:pt modelId="{B2FB7440-CCA1-470D-A2B7-EB706F5BC8E6}" type="pres">
      <dgm:prSet presAssocID="{DB305E38-F7BA-4712-AAC7-CC9D097117BD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E2E186-4762-4A3B-ABB4-7D8DBD831209}" type="pres">
      <dgm:prSet presAssocID="{DB305E38-F7BA-4712-AAC7-CC9D097117BD}" presName="topArc1" presStyleLbl="parChTrans1D1" presStyleIdx="0" presStyleCnt="10"/>
      <dgm:spPr/>
    </dgm:pt>
    <dgm:pt modelId="{84701E5A-418C-444B-8E65-A005EE2B1D11}" type="pres">
      <dgm:prSet presAssocID="{DB305E38-F7BA-4712-AAC7-CC9D097117BD}" presName="bottomArc1" presStyleLbl="parChTrans1D1" presStyleIdx="1" presStyleCnt="10"/>
      <dgm:spPr/>
    </dgm:pt>
    <dgm:pt modelId="{6337F6A2-9C44-4AC3-9FAC-FD14B155BDCF}" type="pres">
      <dgm:prSet presAssocID="{DB305E38-F7BA-4712-AAC7-CC9D097117BD}" presName="topConnNode1" presStyleLbl="node1" presStyleIdx="0" presStyleCnt="0"/>
      <dgm:spPr/>
      <dgm:t>
        <a:bodyPr/>
        <a:lstStyle/>
        <a:p>
          <a:endParaRPr lang="en-US"/>
        </a:p>
      </dgm:t>
    </dgm:pt>
    <dgm:pt modelId="{F9CADA38-69B8-4A19-A19E-FC59CF22DCC1}" type="pres">
      <dgm:prSet presAssocID="{DB305E38-F7BA-4712-AAC7-CC9D097117BD}" presName="hierChild2" presStyleCnt="0"/>
      <dgm:spPr/>
    </dgm:pt>
    <dgm:pt modelId="{5E2266E2-BBC8-4C84-B035-415D26AF7DCE}" type="pres">
      <dgm:prSet presAssocID="{76B724F1-930B-44A6-A4B0-CCB8E06530CB}" presName="Name28" presStyleLbl="parChTrans1D2" presStyleIdx="0" presStyleCnt="4"/>
      <dgm:spPr/>
      <dgm:t>
        <a:bodyPr/>
        <a:lstStyle/>
        <a:p>
          <a:endParaRPr lang="en-US"/>
        </a:p>
      </dgm:t>
    </dgm:pt>
    <dgm:pt modelId="{87F940B1-16E1-49A0-AD6C-DDC6F26513B2}" type="pres">
      <dgm:prSet presAssocID="{1E958D0F-554B-4F4F-90E5-0F73F63D8A17}" presName="hierRoot2" presStyleCnt="0">
        <dgm:presLayoutVars>
          <dgm:hierBranch val="init"/>
        </dgm:presLayoutVars>
      </dgm:prSet>
      <dgm:spPr/>
    </dgm:pt>
    <dgm:pt modelId="{5DA17148-0F83-4530-BF2F-2F109E3EA046}" type="pres">
      <dgm:prSet presAssocID="{1E958D0F-554B-4F4F-90E5-0F73F63D8A17}" presName="rootComposite2" presStyleCnt="0"/>
      <dgm:spPr/>
    </dgm:pt>
    <dgm:pt modelId="{29ACF5F0-797B-4D7F-9582-B8B8BB16364E}" type="pres">
      <dgm:prSet presAssocID="{1E958D0F-554B-4F4F-90E5-0F73F63D8A17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8F8F39-8509-4456-8023-7398D0EE416F}" type="pres">
      <dgm:prSet presAssocID="{1E958D0F-554B-4F4F-90E5-0F73F63D8A17}" presName="topArc2" presStyleLbl="parChTrans1D1" presStyleIdx="2" presStyleCnt="10"/>
      <dgm:spPr/>
    </dgm:pt>
    <dgm:pt modelId="{E9E84B46-6D3F-4227-987F-5451CC1E13DE}" type="pres">
      <dgm:prSet presAssocID="{1E958D0F-554B-4F4F-90E5-0F73F63D8A17}" presName="bottomArc2" presStyleLbl="parChTrans1D1" presStyleIdx="3" presStyleCnt="10"/>
      <dgm:spPr/>
    </dgm:pt>
    <dgm:pt modelId="{1AFA9E4D-8FBF-4C60-9B32-A177C609C0CF}" type="pres">
      <dgm:prSet presAssocID="{1E958D0F-554B-4F4F-90E5-0F73F63D8A17}" presName="topConnNode2" presStyleLbl="node2" presStyleIdx="0" presStyleCnt="0"/>
      <dgm:spPr/>
      <dgm:t>
        <a:bodyPr/>
        <a:lstStyle/>
        <a:p>
          <a:endParaRPr lang="en-US"/>
        </a:p>
      </dgm:t>
    </dgm:pt>
    <dgm:pt modelId="{C65F21D6-E131-44EA-B828-2F53768DE366}" type="pres">
      <dgm:prSet presAssocID="{1E958D0F-554B-4F4F-90E5-0F73F63D8A17}" presName="hierChild4" presStyleCnt="0"/>
      <dgm:spPr/>
    </dgm:pt>
    <dgm:pt modelId="{C66177E4-2E32-4B9B-95F7-9C0B8C35E373}" type="pres">
      <dgm:prSet presAssocID="{1E958D0F-554B-4F4F-90E5-0F73F63D8A17}" presName="hierChild5" presStyleCnt="0"/>
      <dgm:spPr/>
    </dgm:pt>
    <dgm:pt modelId="{EFA50EC7-1F61-482A-A99B-376FBD2810BC}" type="pres">
      <dgm:prSet presAssocID="{CE853887-F13D-4198-AE7E-BCBEA42E5249}" presName="Name28" presStyleLbl="parChTrans1D2" presStyleIdx="1" presStyleCnt="4"/>
      <dgm:spPr/>
      <dgm:t>
        <a:bodyPr/>
        <a:lstStyle/>
        <a:p>
          <a:endParaRPr lang="en-US"/>
        </a:p>
      </dgm:t>
    </dgm:pt>
    <dgm:pt modelId="{B71A4794-E771-4D65-AD59-8BE2A29DBF7D}" type="pres">
      <dgm:prSet presAssocID="{D4A385BD-B69A-4B8F-A8B8-152A24F71EA0}" presName="hierRoot2" presStyleCnt="0">
        <dgm:presLayoutVars>
          <dgm:hierBranch val="init"/>
        </dgm:presLayoutVars>
      </dgm:prSet>
      <dgm:spPr/>
    </dgm:pt>
    <dgm:pt modelId="{52FA38B5-9E18-4DFA-BFA2-31CC1A77FF7F}" type="pres">
      <dgm:prSet presAssocID="{D4A385BD-B69A-4B8F-A8B8-152A24F71EA0}" presName="rootComposite2" presStyleCnt="0"/>
      <dgm:spPr/>
    </dgm:pt>
    <dgm:pt modelId="{950CC9FD-C290-4A2D-AA70-6237F8C767D1}" type="pres">
      <dgm:prSet presAssocID="{D4A385BD-B69A-4B8F-A8B8-152A24F71EA0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7366087-D1F9-4946-8D03-F9F598DAF9D9}" type="pres">
      <dgm:prSet presAssocID="{D4A385BD-B69A-4B8F-A8B8-152A24F71EA0}" presName="topArc2" presStyleLbl="parChTrans1D1" presStyleIdx="4" presStyleCnt="10"/>
      <dgm:spPr/>
    </dgm:pt>
    <dgm:pt modelId="{2DC0BA50-4600-40F4-83D0-A0DEFBC70D90}" type="pres">
      <dgm:prSet presAssocID="{D4A385BD-B69A-4B8F-A8B8-152A24F71EA0}" presName="bottomArc2" presStyleLbl="parChTrans1D1" presStyleIdx="5" presStyleCnt="10"/>
      <dgm:spPr/>
    </dgm:pt>
    <dgm:pt modelId="{C5FED2CA-73B4-411B-BB8D-492DF7582CD3}" type="pres">
      <dgm:prSet presAssocID="{D4A385BD-B69A-4B8F-A8B8-152A24F71EA0}" presName="topConnNode2" presStyleLbl="node2" presStyleIdx="0" presStyleCnt="0"/>
      <dgm:spPr/>
      <dgm:t>
        <a:bodyPr/>
        <a:lstStyle/>
        <a:p>
          <a:endParaRPr lang="en-US"/>
        </a:p>
      </dgm:t>
    </dgm:pt>
    <dgm:pt modelId="{27824DDE-4E39-4BCA-A9DC-95E0F86204F8}" type="pres">
      <dgm:prSet presAssocID="{D4A385BD-B69A-4B8F-A8B8-152A24F71EA0}" presName="hierChild4" presStyleCnt="0"/>
      <dgm:spPr/>
    </dgm:pt>
    <dgm:pt modelId="{E4C85563-D63D-4231-99DC-EE01DC4C6E80}" type="pres">
      <dgm:prSet presAssocID="{D4A385BD-B69A-4B8F-A8B8-152A24F71EA0}" presName="hierChild5" presStyleCnt="0"/>
      <dgm:spPr/>
    </dgm:pt>
    <dgm:pt modelId="{27BF0CDC-BAD4-4AC6-A01E-CB53AF532F67}" type="pres">
      <dgm:prSet presAssocID="{D6FF596E-BDA3-4B17-89D0-EFF0641DFDF1}" presName="Name28" presStyleLbl="parChTrans1D2" presStyleIdx="2" presStyleCnt="4"/>
      <dgm:spPr/>
      <dgm:t>
        <a:bodyPr/>
        <a:lstStyle/>
        <a:p>
          <a:endParaRPr lang="en-US"/>
        </a:p>
      </dgm:t>
    </dgm:pt>
    <dgm:pt modelId="{51B7DB7E-87F5-40DF-9186-00587CE57760}" type="pres">
      <dgm:prSet presAssocID="{4CD8F23E-69FF-4193-847E-48EFF4A97655}" presName="hierRoot2" presStyleCnt="0">
        <dgm:presLayoutVars>
          <dgm:hierBranch val="init"/>
        </dgm:presLayoutVars>
      </dgm:prSet>
      <dgm:spPr/>
    </dgm:pt>
    <dgm:pt modelId="{F7769A1D-88CF-4C60-8C8C-8752CC9EEBD9}" type="pres">
      <dgm:prSet presAssocID="{4CD8F23E-69FF-4193-847E-48EFF4A97655}" presName="rootComposite2" presStyleCnt="0"/>
      <dgm:spPr/>
    </dgm:pt>
    <dgm:pt modelId="{2CCA0CF3-F3A1-4225-BF1C-C765C49C19E9}" type="pres">
      <dgm:prSet presAssocID="{4CD8F23E-69FF-4193-847E-48EFF4A9765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A6AFDE4-9EB1-424D-99F0-A5BBACC94343}" type="pres">
      <dgm:prSet presAssocID="{4CD8F23E-69FF-4193-847E-48EFF4A97655}" presName="topArc2" presStyleLbl="parChTrans1D1" presStyleIdx="6" presStyleCnt="10"/>
      <dgm:spPr/>
    </dgm:pt>
    <dgm:pt modelId="{57BDB98A-166F-4D4E-BBE9-D149AE90E8C0}" type="pres">
      <dgm:prSet presAssocID="{4CD8F23E-69FF-4193-847E-48EFF4A97655}" presName="bottomArc2" presStyleLbl="parChTrans1D1" presStyleIdx="7" presStyleCnt="10"/>
      <dgm:spPr/>
    </dgm:pt>
    <dgm:pt modelId="{98B3AB22-537F-42D1-88A3-4FB915DE9DB5}" type="pres">
      <dgm:prSet presAssocID="{4CD8F23E-69FF-4193-847E-48EFF4A97655}" presName="topConnNode2" presStyleLbl="node2" presStyleIdx="0" presStyleCnt="0"/>
      <dgm:spPr/>
      <dgm:t>
        <a:bodyPr/>
        <a:lstStyle/>
        <a:p>
          <a:endParaRPr lang="en-US"/>
        </a:p>
      </dgm:t>
    </dgm:pt>
    <dgm:pt modelId="{081BA4CA-4FA0-41F2-8A82-00AF79002A7B}" type="pres">
      <dgm:prSet presAssocID="{4CD8F23E-69FF-4193-847E-48EFF4A97655}" presName="hierChild4" presStyleCnt="0"/>
      <dgm:spPr/>
    </dgm:pt>
    <dgm:pt modelId="{732B5D98-4653-48DA-8D7B-891E3B4B428F}" type="pres">
      <dgm:prSet presAssocID="{4CD8F23E-69FF-4193-847E-48EFF4A97655}" presName="hierChild5" presStyleCnt="0"/>
      <dgm:spPr/>
    </dgm:pt>
    <dgm:pt modelId="{87EBCEE1-5062-47AE-93C2-392D0DC4890C}" type="pres">
      <dgm:prSet presAssocID="{2301EB78-8723-47FE-BFFE-C5B4799819EB}" presName="Name28" presStyleLbl="parChTrans1D2" presStyleIdx="3" presStyleCnt="4"/>
      <dgm:spPr/>
      <dgm:t>
        <a:bodyPr/>
        <a:lstStyle/>
        <a:p>
          <a:endParaRPr lang="en-US"/>
        </a:p>
      </dgm:t>
    </dgm:pt>
    <dgm:pt modelId="{7A2C5B60-20D0-4F54-9968-3F843A0FE9A0}" type="pres">
      <dgm:prSet presAssocID="{5DB7F361-4D22-4E95-94EB-2920476327E6}" presName="hierRoot2" presStyleCnt="0">
        <dgm:presLayoutVars>
          <dgm:hierBranch val="init"/>
        </dgm:presLayoutVars>
      </dgm:prSet>
      <dgm:spPr/>
    </dgm:pt>
    <dgm:pt modelId="{27A4DD0C-B258-4812-9A16-7AE0A31FE8DA}" type="pres">
      <dgm:prSet presAssocID="{5DB7F361-4D22-4E95-94EB-2920476327E6}" presName="rootComposite2" presStyleCnt="0"/>
      <dgm:spPr/>
    </dgm:pt>
    <dgm:pt modelId="{A2DC6735-81E0-49C1-9503-5B4785EB2563}" type="pres">
      <dgm:prSet presAssocID="{5DB7F361-4D22-4E95-94EB-2920476327E6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86D8B-243E-498E-8C66-5DD5790B09FE}" type="pres">
      <dgm:prSet presAssocID="{5DB7F361-4D22-4E95-94EB-2920476327E6}" presName="topArc2" presStyleLbl="parChTrans1D1" presStyleIdx="8" presStyleCnt="10"/>
      <dgm:spPr/>
    </dgm:pt>
    <dgm:pt modelId="{A2341616-A9AE-42A7-981D-33F443957C24}" type="pres">
      <dgm:prSet presAssocID="{5DB7F361-4D22-4E95-94EB-2920476327E6}" presName="bottomArc2" presStyleLbl="parChTrans1D1" presStyleIdx="9" presStyleCnt="10"/>
      <dgm:spPr/>
    </dgm:pt>
    <dgm:pt modelId="{7B8E8986-F458-43A5-860A-9D0233B4D98F}" type="pres">
      <dgm:prSet presAssocID="{5DB7F361-4D22-4E95-94EB-2920476327E6}" presName="topConnNode2" presStyleLbl="node2" presStyleIdx="0" presStyleCnt="0"/>
      <dgm:spPr/>
      <dgm:t>
        <a:bodyPr/>
        <a:lstStyle/>
        <a:p>
          <a:endParaRPr lang="en-US"/>
        </a:p>
      </dgm:t>
    </dgm:pt>
    <dgm:pt modelId="{B5840E72-85C3-4B35-B20A-29F7BE6D40DF}" type="pres">
      <dgm:prSet presAssocID="{5DB7F361-4D22-4E95-94EB-2920476327E6}" presName="hierChild4" presStyleCnt="0"/>
      <dgm:spPr/>
    </dgm:pt>
    <dgm:pt modelId="{3A648AEE-AF2C-4AA0-BDE2-B2AEA9CD33C3}" type="pres">
      <dgm:prSet presAssocID="{5DB7F361-4D22-4E95-94EB-2920476327E6}" presName="hierChild5" presStyleCnt="0"/>
      <dgm:spPr/>
    </dgm:pt>
    <dgm:pt modelId="{55EE01E8-CD2C-4D64-AD43-1B997B332D80}" type="pres">
      <dgm:prSet presAssocID="{DB305E38-F7BA-4712-AAC7-CC9D097117BD}" presName="hierChild3" presStyleCnt="0"/>
      <dgm:spPr/>
    </dgm:pt>
  </dgm:ptLst>
  <dgm:cxnLst>
    <dgm:cxn modelId="{42747FB1-657B-4EDC-842B-E97137ACD1F3}" srcId="{3A17E9A0-45EA-4773-887C-5CE9AB8F681D}" destId="{DB305E38-F7BA-4712-AAC7-CC9D097117BD}" srcOrd="0" destOrd="0" parTransId="{D227BD4E-5CA7-4ACB-BE06-9BC4FE5EEBC0}" sibTransId="{817D1D06-E538-47F3-BB68-34EFFB9F24A2}"/>
    <dgm:cxn modelId="{B0987F66-DD98-4224-B66B-DB820FFE4BAF}" type="presOf" srcId="{DB305E38-F7BA-4712-AAC7-CC9D097117BD}" destId="{6337F6A2-9C44-4AC3-9FAC-FD14B155BDCF}" srcOrd="1" destOrd="0" presId="urn:microsoft.com/office/officeart/2008/layout/HalfCircleOrganizationChart"/>
    <dgm:cxn modelId="{2FDD7B71-665F-4ED0-BFD0-46884865EA13}" srcId="{DB305E38-F7BA-4712-AAC7-CC9D097117BD}" destId="{5DB7F361-4D22-4E95-94EB-2920476327E6}" srcOrd="3" destOrd="0" parTransId="{2301EB78-8723-47FE-BFFE-C5B4799819EB}" sibTransId="{8E9CF361-17E9-4C15-A45F-B2F2E21C5FD7}"/>
    <dgm:cxn modelId="{709BDBBB-84E1-4546-BCA4-C337AA441E5F}" type="presOf" srcId="{76B724F1-930B-44A6-A4B0-CCB8E06530CB}" destId="{5E2266E2-BBC8-4C84-B035-415D26AF7DCE}" srcOrd="0" destOrd="0" presId="urn:microsoft.com/office/officeart/2008/layout/HalfCircleOrganizationChart"/>
    <dgm:cxn modelId="{8F5DF1A2-9387-4C1A-9976-A19E36C9C670}" type="presOf" srcId="{2301EB78-8723-47FE-BFFE-C5B4799819EB}" destId="{87EBCEE1-5062-47AE-93C2-392D0DC4890C}" srcOrd="0" destOrd="0" presId="urn:microsoft.com/office/officeart/2008/layout/HalfCircleOrganizationChart"/>
    <dgm:cxn modelId="{6230A912-87E3-4F85-8044-B53F7B5C3261}" srcId="{DB305E38-F7BA-4712-AAC7-CC9D097117BD}" destId="{D4A385BD-B69A-4B8F-A8B8-152A24F71EA0}" srcOrd="1" destOrd="0" parTransId="{CE853887-F13D-4198-AE7E-BCBEA42E5249}" sibTransId="{126E95EB-7745-42AC-B7E1-75EE41D00014}"/>
    <dgm:cxn modelId="{CC242313-E298-4CFC-B437-D5E7BFA756E5}" type="presOf" srcId="{5DB7F361-4D22-4E95-94EB-2920476327E6}" destId="{7B8E8986-F458-43A5-860A-9D0233B4D98F}" srcOrd="1" destOrd="0" presId="urn:microsoft.com/office/officeart/2008/layout/HalfCircleOrganizationChart"/>
    <dgm:cxn modelId="{FB792842-64F9-4113-AC31-B61C1DDADDD1}" type="presOf" srcId="{4CD8F23E-69FF-4193-847E-48EFF4A97655}" destId="{2CCA0CF3-F3A1-4225-BF1C-C765C49C19E9}" srcOrd="0" destOrd="0" presId="urn:microsoft.com/office/officeart/2008/layout/HalfCircleOrganizationChart"/>
    <dgm:cxn modelId="{D6407954-49AB-4A5E-B067-98711BFBD1AF}" type="presOf" srcId="{1E958D0F-554B-4F4F-90E5-0F73F63D8A17}" destId="{29ACF5F0-797B-4D7F-9582-B8B8BB16364E}" srcOrd="0" destOrd="0" presId="urn:microsoft.com/office/officeart/2008/layout/HalfCircleOrganizationChart"/>
    <dgm:cxn modelId="{D0C6E26A-4BF4-4E00-AB6C-BB911017F440}" type="presOf" srcId="{D4A385BD-B69A-4B8F-A8B8-152A24F71EA0}" destId="{C5FED2CA-73B4-411B-BB8D-492DF7582CD3}" srcOrd="1" destOrd="0" presId="urn:microsoft.com/office/officeart/2008/layout/HalfCircleOrganizationChart"/>
    <dgm:cxn modelId="{64E5CFC1-8BFC-4A1D-8B44-469FA826EE9E}" type="presOf" srcId="{D6FF596E-BDA3-4B17-89D0-EFF0641DFDF1}" destId="{27BF0CDC-BAD4-4AC6-A01E-CB53AF532F67}" srcOrd="0" destOrd="0" presId="urn:microsoft.com/office/officeart/2008/layout/HalfCircleOrganizationChart"/>
    <dgm:cxn modelId="{64AA0F5C-5C9C-47F4-9195-B38E09BC6E5F}" srcId="{DB305E38-F7BA-4712-AAC7-CC9D097117BD}" destId="{4CD8F23E-69FF-4193-847E-48EFF4A97655}" srcOrd="2" destOrd="0" parTransId="{D6FF596E-BDA3-4B17-89D0-EFF0641DFDF1}" sibTransId="{CE94CF56-D73F-4EDB-AA3D-400DA62428F0}"/>
    <dgm:cxn modelId="{39AB8DB5-A4B2-4C9D-8396-E8994DC0466F}" type="presOf" srcId="{5DB7F361-4D22-4E95-94EB-2920476327E6}" destId="{A2DC6735-81E0-49C1-9503-5B4785EB2563}" srcOrd="0" destOrd="0" presId="urn:microsoft.com/office/officeart/2008/layout/HalfCircleOrganizationChart"/>
    <dgm:cxn modelId="{07DF3ABA-1061-4C0F-9958-4F0BF8D9D785}" type="presOf" srcId="{DB305E38-F7BA-4712-AAC7-CC9D097117BD}" destId="{B2FB7440-CCA1-470D-A2B7-EB706F5BC8E6}" srcOrd="0" destOrd="0" presId="urn:microsoft.com/office/officeart/2008/layout/HalfCircleOrganizationChart"/>
    <dgm:cxn modelId="{D72A847B-E14A-4FAF-9AFC-34163D460D9A}" type="presOf" srcId="{CE853887-F13D-4198-AE7E-BCBEA42E5249}" destId="{EFA50EC7-1F61-482A-A99B-376FBD2810BC}" srcOrd="0" destOrd="0" presId="urn:microsoft.com/office/officeart/2008/layout/HalfCircleOrganizationChart"/>
    <dgm:cxn modelId="{BE977E57-B9E7-4D31-A7D0-CEAFE41D3F7A}" type="presOf" srcId="{D4A385BD-B69A-4B8F-A8B8-152A24F71EA0}" destId="{950CC9FD-C290-4A2D-AA70-6237F8C767D1}" srcOrd="0" destOrd="0" presId="urn:microsoft.com/office/officeart/2008/layout/HalfCircleOrganizationChart"/>
    <dgm:cxn modelId="{9A14DC95-2928-4607-A169-846C345EC938}" type="presOf" srcId="{1E958D0F-554B-4F4F-90E5-0F73F63D8A17}" destId="{1AFA9E4D-8FBF-4C60-9B32-A177C609C0CF}" srcOrd="1" destOrd="0" presId="urn:microsoft.com/office/officeart/2008/layout/HalfCircleOrganizationChart"/>
    <dgm:cxn modelId="{BD5CC937-D326-4199-8926-2C1323CFEA90}" srcId="{DB305E38-F7BA-4712-AAC7-CC9D097117BD}" destId="{1E958D0F-554B-4F4F-90E5-0F73F63D8A17}" srcOrd="0" destOrd="0" parTransId="{76B724F1-930B-44A6-A4B0-CCB8E06530CB}" sibTransId="{92CEFDFB-271A-4E90-B16B-B6D12A542D5A}"/>
    <dgm:cxn modelId="{B490EF75-D0D0-4899-A0E8-44F9505BB83C}" type="presOf" srcId="{3A17E9A0-45EA-4773-887C-5CE9AB8F681D}" destId="{F68698A6-AE73-4451-8E23-BAADDCE3E01F}" srcOrd="0" destOrd="0" presId="urn:microsoft.com/office/officeart/2008/layout/HalfCircleOrganizationChart"/>
    <dgm:cxn modelId="{6C22197D-CA73-4F9C-8E27-CE424356F2CA}" type="presOf" srcId="{4CD8F23E-69FF-4193-847E-48EFF4A97655}" destId="{98B3AB22-537F-42D1-88A3-4FB915DE9DB5}" srcOrd="1" destOrd="0" presId="urn:microsoft.com/office/officeart/2008/layout/HalfCircleOrganizationChart"/>
    <dgm:cxn modelId="{9C1C5D17-714E-4721-A80A-40E9EDA81E89}" type="presParOf" srcId="{F68698A6-AE73-4451-8E23-BAADDCE3E01F}" destId="{73962A6A-5A8F-4FF3-B149-E96E4142405F}" srcOrd="0" destOrd="0" presId="urn:microsoft.com/office/officeart/2008/layout/HalfCircleOrganizationChart"/>
    <dgm:cxn modelId="{F0D530A3-F0BC-4230-8B3B-ACCE7393DF2D}" type="presParOf" srcId="{73962A6A-5A8F-4FF3-B149-E96E4142405F}" destId="{8409A49F-0E78-4421-A0A7-72E8EED17580}" srcOrd="0" destOrd="0" presId="urn:microsoft.com/office/officeart/2008/layout/HalfCircleOrganizationChart"/>
    <dgm:cxn modelId="{EE09A431-597B-4CD2-80E1-070D2D789666}" type="presParOf" srcId="{8409A49F-0E78-4421-A0A7-72E8EED17580}" destId="{B2FB7440-CCA1-470D-A2B7-EB706F5BC8E6}" srcOrd="0" destOrd="0" presId="urn:microsoft.com/office/officeart/2008/layout/HalfCircleOrganizationChart"/>
    <dgm:cxn modelId="{1A3136A6-01BC-46D7-B8CF-FCB2DC886D8C}" type="presParOf" srcId="{8409A49F-0E78-4421-A0A7-72E8EED17580}" destId="{9AE2E186-4762-4A3B-ABB4-7D8DBD831209}" srcOrd="1" destOrd="0" presId="urn:microsoft.com/office/officeart/2008/layout/HalfCircleOrganizationChart"/>
    <dgm:cxn modelId="{31E1F0A0-AC28-4DFB-AFB6-217573D6C056}" type="presParOf" srcId="{8409A49F-0E78-4421-A0A7-72E8EED17580}" destId="{84701E5A-418C-444B-8E65-A005EE2B1D11}" srcOrd="2" destOrd="0" presId="urn:microsoft.com/office/officeart/2008/layout/HalfCircleOrganizationChart"/>
    <dgm:cxn modelId="{320C9463-88AB-4325-9AD1-1048E767C865}" type="presParOf" srcId="{8409A49F-0E78-4421-A0A7-72E8EED17580}" destId="{6337F6A2-9C44-4AC3-9FAC-FD14B155BDCF}" srcOrd="3" destOrd="0" presId="urn:microsoft.com/office/officeart/2008/layout/HalfCircleOrganizationChart"/>
    <dgm:cxn modelId="{080D1857-62D8-47FD-B9C0-65F5E86B1034}" type="presParOf" srcId="{73962A6A-5A8F-4FF3-B149-E96E4142405F}" destId="{F9CADA38-69B8-4A19-A19E-FC59CF22DCC1}" srcOrd="1" destOrd="0" presId="urn:microsoft.com/office/officeart/2008/layout/HalfCircleOrganizationChart"/>
    <dgm:cxn modelId="{88A34697-B8A4-45E5-A2B7-68F649A267ED}" type="presParOf" srcId="{F9CADA38-69B8-4A19-A19E-FC59CF22DCC1}" destId="{5E2266E2-BBC8-4C84-B035-415D26AF7DCE}" srcOrd="0" destOrd="0" presId="urn:microsoft.com/office/officeart/2008/layout/HalfCircleOrganizationChart"/>
    <dgm:cxn modelId="{0D6DC637-DBEB-4343-B393-60AC44DD2EE5}" type="presParOf" srcId="{F9CADA38-69B8-4A19-A19E-FC59CF22DCC1}" destId="{87F940B1-16E1-49A0-AD6C-DDC6F26513B2}" srcOrd="1" destOrd="0" presId="urn:microsoft.com/office/officeart/2008/layout/HalfCircleOrganizationChart"/>
    <dgm:cxn modelId="{E3C73D3F-4488-4DE9-B563-5AB124630464}" type="presParOf" srcId="{87F940B1-16E1-49A0-AD6C-DDC6F26513B2}" destId="{5DA17148-0F83-4530-BF2F-2F109E3EA046}" srcOrd="0" destOrd="0" presId="urn:microsoft.com/office/officeart/2008/layout/HalfCircleOrganizationChart"/>
    <dgm:cxn modelId="{10DB7940-AD98-4B89-B547-D41465CD8304}" type="presParOf" srcId="{5DA17148-0F83-4530-BF2F-2F109E3EA046}" destId="{29ACF5F0-797B-4D7F-9582-B8B8BB16364E}" srcOrd="0" destOrd="0" presId="urn:microsoft.com/office/officeart/2008/layout/HalfCircleOrganizationChart"/>
    <dgm:cxn modelId="{356107BA-63DE-47FA-9A21-B4837AFAE749}" type="presParOf" srcId="{5DA17148-0F83-4530-BF2F-2F109E3EA046}" destId="{668F8F39-8509-4456-8023-7398D0EE416F}" srcOrd="1" destOrd="0" presId="urn:microsoft.com/office/officeart/2008/layout/HalfCircleOrganizationChart"/>
    <dgm:cxn modelId="{F13F22B3-4F62-4E44-A136-098B86E81183}" type="presParOf" srcId="{5DA17148-0F83-4530-BF2F-2F109E3EA046}" destId="{E9E84B46-6D3F-4227-987F-5451CC1E13DE}" srcOrd="2" destOrd="0" presId="urn:microsoft.com/office/officeart/2008/layout/HalfCircleOrganizationChart"/>
    <dgm:cxn modelId="{DD2C9ACF-B54C-4243-AC81-829F15E298D5}" type="presParOf" srcId="{5DA17148-0F83-4530-BF2F-2F109E3EA046}" destId="{1AFA9E4D-8FBF-4C60-9B32-A177C609C0CF}" srcOrd="3" destOrd="0" presId="urn:microsoft.com/office/officeart/2008/layout/HalfCircleOrganizationChart"/>
    <dgm:cxn modelId="{324B80EA-E8AB-4730-BDF4-ED988D352B35}" type="presParOf" srcId="{87F940B1-16E1-49A0-AD6C-DDC6F26513B2}" destId="{C65F21D6-E131-44EA-B828-2F53768DE366}" srcOrd="1" destOrd="0" presId="urn:microsoft.com/office/officeart/2008/layout/HalfCircleOrganizationChart"/>
    <dgm:cxn modelId="{48824B7C-B914-4AAE-A2A0-22307731F50A}" type="presParOf" srcId="{87F940B1-16E1-49A0-AD6C-DDC6F26513B2}" destId="{C66177E4-2E32-4B9B-95F7-9C0B8C35E373}" srcOrd="2" destOrd="0" presId="urn:microsoft.com/office/officeart/2008/layout/HalfCircleOrganizationChart"/>
    <dgm:cxn modelId="{82971FEB-63A2-44AC-A60A-7E2CE98E82DD}" type="presParOf" srcId="{F9CADA38-69B8-4A19-A19E-FC59CF22DCC1}" destId="{EFA50EC7-1F61-482A-A99B-376FBD2810BC}" srcOrd="2" destOrd="0" presId="urn:microsoft.com/office/officeart/2008/layout/HalfCircleOrganizationChart"/>
    <dgm:cxn modelId="{E7C1E50A-FC36-4DAF-A8D6-DF35D1D35554}" type="presParOf" srcId="{F9CADA38-69B8-4A19-A19E-FC59CF22DCC1}" destId="{B71A4794-E771-4D65-AD59-8BE2A29DBF7D}" srcOrd="3" destOrd="0" presId="urn:microsoft.com/office/officeart/2008/layout/HalfCircleOrganizationChart"/>
    <dgm:cxn modelId="{2B82EA9F-7B01-4385-A171-79C0BB760328}" type="presParOf" srcId="{B71A4794-E771-4D65-AD59-8BE2A29DBF7D}" destId="{52FA38B5-9E18-4DFA-BFA2-31CC1A77FF7F}" srcOrd="0" destOrd="0" presId="urn:microsoft.com/office/officeart/2008/layout/HalfCircleOrganizationChart"/>
    <dgm:cxn modelId="{69C8F1EA-751C-4E1C-A933-B5F767C3EF10}" type="presParOf" srcId="{52FA38B5-9E18-4DFA-BFA2-31CC1A77FF7F}" destId="{950CC9FD-C290-4A2D-AA70-6237F8C767D1}" srcOrd="0" destOrd="0" presId="urn:microsoft.com/office/officeart/2008/layout/HalfCircleOrganizationChart"/>
    <dgm:cxn modelId="{BCACD140-20CC-4236-B3EC-FC9661F62C0A}" type="presParOf" srcId="{52FA38B5-9E18-4DFA-BFA2-31CC1A77FF7F}" destId="{77366087-D1F9-4946-8D03-F9F598DAF9D9}" srcOrd="1" destOrd="0" presId="urn:microsoft.com/office/officeart/2008/layout/HalfCircleOrganizationChart"/>
    <dgm:cxn modelId="{2C230F19-57FB-46AB-992A-9E01A8F19A63}" type="presParOf" srcId="{52FA38B5-9E18-4DFA-BFA2-31CC1A77FF7F}" destId="{2DC0BA50-4600-40F4-83D0-A0DEFBC70D90}" srcOrd="2" destOrd="0" presId="urn:microsoft.com/office/officeart/2008/layout/HalfCircleOrganizationChart"/>
    <dgm:cxn modelId="{A5AD18DC-7621-47FC-A8D1-D6F46565561F}" type="presParOf" srcId="{52FA38B5-9E18-4DFA-BFA2-31CC1A77FF7F}" destId="{C5FED2CA-73B4-411B-BB8D-492DF7582CD3}" srcOrd="3" destOrd="0" presId="urn:microsoft.com/office/officeart/2008/layout/HalfCircleOrganizationChart"/>
    <dgm:cxn modelId="{55567B25-C280-4B80-96BA-15862FBEF98A}" type="presParOf" srcId="{B71A4794-E771-4D65-AD59-8BE2A29DBF7D}" destId="{27824DDE-4E39-4BCA-A9DC-95E0F86204F8}" srcOrd="1" destOrd="0" presId="urn:microsoft.com/office/officeart/2008/layout/HalfCircleOrganizationChart"/>
    <dgm:cxn modelId="{9C2E57B9-2303-4675-B42E-041BC1AF9E02}" type="presParOf" srcId="{B71A4794-E771-4D65-AD59-8BE2A29DBF7D}" destId="{E4C85563-D63D-4231-99DC-EE01DC4C6E80}" srcOrd="2" destOrd="0" presId="urn:microsoft.com/office/officeart/2008/layout/HalfCircleOrganizationChart"/>
    <dgm:cxn modelId="{BBFEBDEB-C6FD-4BB5-A394-1117A4E4501B}" type="presParOf" srcId="{F9CADA38-69B8-4A19-A19E-FC59CF22DCC1}" destId="{27BF0CDC-BAD4-4AC6-A01E-CB53AF532F67}" srcOrd="4" destOrd="0" presId="urn:microsoft.com/office/officeart/2008/layout/HalfCircleOrganizationChart"/>
    <dgm:cxn modelId="{919AB8AC-5C99-48DF-AAB3-494F77D61F77}" type="presParOf" srcId="{F9CADA38-69B8-4A19-A19E-FC59CF22DCC1}" destId="{51B7DB7E-87F5-40DF-9186-00587CE57760}" srcOrd="5" destOrd="0" presId="urn:microsoft.com/office/officeart/2008/layout/HalfCircleOrganizationChart"/>
    <dgm:cxn modelId="{AB20628E-EA2B-457E-8DCE-357479CBE12C}" type="presParOf" srcId="{51B7DB7E-87F5-40DF-9186-00587CE57760}" destId="{F7769A1D-88CF-4C60-8C8C-8752CC9EEBD9}" srcOrd="0" destOrd="0" presId="urn:microsoft.com/office/officeart/2008/layout/HalfCircleOrganizationChart"/>
    <dgm:cxn modelId="{BEFB0C26-74FA-4E55-A333-FF272CF552BE}" type="presParOf" srcId="{F7769A1D-88CF-4C60-8C8C-8752CC9EEBD9}" destId="{2CCA0CF3-F3A1-4225-BF1C-C765C49C19E9}" srcOrd="0" destOrd="0" presId="urn:microsoft.com/office/officeart/2008/layout/HalfCircleOrganizationChart"/>
    <dgm:cxn modelId="{5D5B60C1-2415-4E12-813C-0F8DACF992AF}" type="presParOf" srcId="{F7769A1D-88CF-4C60-8C8C-8752CC9EEBD9}" destId="{BA6AFDE4-9EB1-424D-99F0-A5BBACC94343}" srcOrd="1" destOrd="0" presId="urn:microsoft.com/office/officeart/2008/layout/HalfCircleOrganizationChart"/>
    <dgm:cxn modelId="{7920A096-6F9A-4FE6-BC07-2B5917D6CBF4}" type="presParOf" srcId="{F7769A1D-88CF-4C60-8C8C-8752CC9EEBD9}" destId="{57BDB98A-166F-4D4E-BBE9-D149AE90E8C0}" srcOrd="2" destOrd="0" presId="urn:microsoft.com/office/officeart/2008/layout/HalfCircleOrganizationChart"/>
    <dgm:cxn modelId="{75ED8F20-9A21-48A6-AD5A-FEA102E65095}" type="presParOf" srcId="{F7769A1D-88CF-4C60-8C8C-8752CC9EEBD9}" destId="{98B3AB22-537F-42D1-88A3-4FB915DE9DB5}" srcOrd="3" destOrd="0" presId="urn:microsoft.com/office/officeart/2008/layout/HalfCircleOrganizationChart"/>
    <dgm:cxn modelId="{C7A0B8FF-FA1B-45A6-BEB6-7BE4B2031EAC}" type="presParOf" srcId="{51B7DB7E-87F5-40DF-9186-00587CE57760}" destId="{081BA4CA-4FA0-41F2-8A82-00AF79002A7B}" srcOrd="1" destOrd="0" presId="urn:microsoft.com/office/officeart/2008/layout/HalfCircleOrganizationChart"/>
    <dgm:cxn modelId="{2C6ED874-B3FF-415F-B409-9530345E834D}" type="presParOf" srcId="{51B7DB7E-87F5-40DF-9186-00587CE57760}" destId="{732B5D98-4653-48DA-8D7B-891E3B4B428F}" srcOrd="2" destOrd="0" presId="urn:microsoft.com/office/officeart/2008/layout/HalfCircleOrganizationChart"/>
    <dgm:cxn modelId="{08469777-E984-401A-AA96-7720D30E2A39}" type="presParOf" srcId="{F9CADA38-69B8-4A19-A19E-FC59CF22DCC1}" destId="{87EBCEE1-5062-47AE-93C2-392D0DC4890C}" srcOrd="6" destOrd="0" presId="urn:microsoft.com/office/officeart/2008/layout/HalfCircleOrganizationChart"/>
    <dgm:cxn modelId="{21ACAFE9-01D9-4723-93CF-DA03073825C6}" type="presParOf" srcId="{F9CADA38-69B8-4A19-A19E-FC59CF22DCC1}" destId="{7A2C5B60-20D0-4F54-9968-3F843A0FE9A0}" srcOrd="7" destOrd="0" presId="urn:microsoft.com/office/officeart/2008/layout/HalfCircleOrganizationChart"/>
    <dgm:cxn modelId="{9FE0C45B-2865-4B4A-995D-996744A035E9}" type="presParOf" srcId="{7A2C5B60-20D0-4F54-9968-3F843A0FE9A0}" destId="{27A4DD0C-B258-4812-9A16-7AE0A31FE8DA}" srcOrd="0" destOrd="0" presId="urn:microsoft.com/office/officeart/2008/layout/HalfCircleOrganizationChart"/>
    <dgm:cxn modelId="{E9F810B7-6A66-4C7E-8423-C7490E0F9034}" type="presParOf" srcId="{27A4DD0C-B258-4812-9A16-7AE0A31FE8DA}" destId="{A2DC6735-81E0-49C1-9503-5B4785EB2563}" srcOrd="0" destOrd="0" presId="urn:microsoft.com/office/officeart/2008/layout/HalfCircleOrganizationChart"/>
    <dgm:cxn modelId="{10315614-C35A-49B7-85EA-C3B05078AE40}" type="presParOf" srcId="{27A4DD0C-B258-4812-9A16-7AE0A31FE8DA}" destId="{76486D8B-243E-498E-8C66-5DD5790B09FE}" srcOrd="1" destOrd="0" presId="urn:microsoft.com/office/officeart/2008/layout/HalfCircleOrganizationChart"/>
    <dgm:cxn modelId="{1F25CD0E-DEBC-4F27-A35B-961AB218B33B}" type="presParOf" srcId="{27A4DD0C-B258-4812-9A16-7AE0A31FE8DA}" destId="{A2341616-A9AE-42A7-981D-33F443957C24}" srcOrd="2" destOrd="0" presId="urn:microsoft.com/office/officeart/2008/layout/HalfCircleOrganizationChart"/>
    <dgm:cxn modelId="{7F989E6E-321B-4163-9B60-ED33230C8C54}" type="presParOf" srcId="{27A4DD0C-B258-4812-9A16-7AE0A31FE8DA}" destId="{7B8E8986-F458-43A5-860A-9D0233B4D98F}" srcOrd="3" destOrd="0" presId="urn:microsoft.com/office/officeart/2008/layout/HalfCircleOrganizationChart"/>
    <dgm:cxn modelId="{EDC2DE1E-8A39-4582-8D6C-4494A978F3A1}" type="presParOf" srcId="{7A2C5B60-20D0-4F54-9968-3F843A0FE9A0}" destId="{B5840E72-85C3-4B35-B20A-29F7BE6D40DF}" srcOrd="1" destOrd="0" presId="urn:microsoft.com/office/officeart/2008/layout/HalfCircleOrganizationChart"/>
    <dgm:cxn modelId="{7BAB37B9-7E59-4F25-A362-3C0BB5881635}" type="presParOf" srcId="{7A2C5B60-20D0-4F54-9968-3F843A0FE9A0}" destId="{3A648AEE-AF2C-4AA0-BDE2-B2AEA9CD33C3}" srcOrd="2" destOrd="0" presId="urn:microsoft.com/office/officeart/2008/layout/HalfCircleOrganizationChart"/>
    <dgm:cxn modelId="{457B80FF-69E2-44B9-8F86-D12A1EE904F5}" type="presParOf" srcId="{73962A6A-5A8F-4FF3-B149-E96E4142405F}" destId="{55EE01E8-CD2C-4D64-AD43-1B997B332D80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472BE-8DEB-4BB9-BFF8-C95851566C38}">
      <dsp:nvSpPr>
        <dsp:cNvPr id="0" name=""/>
        <dsp:cNvSpPr/>
      </dsp:nvSpPr>
      <dsp:spPr>
        <a:xfrm>
          <a:off x="0" y="8857"/>
          <a:ext cx="7886700" cy="6954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Lossless</a:t>
          </a:r>
          <a:endParaRPr lang="en-US" sz="2400" kern="1200" dirty="0"/>
        </a:p>
      </dsp:txBody>
      <dsp:txXfrm>
        <a:off x="33950" y="42807"/>
        <a:ext cx="7818800" cy="627561"/>
      </dsp:txXfrm>
    </dsp:sp>
    <dsp:sp modelId="{D1D4DA07-B577-4EFB-A8F7-7FBBBDE53EDA}">
      <dsp:nvSpPr>
        <dsp:cNvPr id="0" name=""/>
        <dsp:cNvSpPr/>
      </dsp:nvSpPr>
      <dsp:spPr>
        <a:xfrm>
          <a:off x="0" y="704319"/>
          <a:ext cx="78867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400" kern="1200" dirty="0" smtClean="0"/>
            <a:t>Information preserving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400" kern="1200" dirty="0" smtClean="0"/>
            <a:t>Low compression ratios</a:t>
          </a:r>
        </a:p>
      </dsp:txBody>
      <dsp:txXfrm>
        <a:off x="0" y="704319"/>
        <a:ext cx="7886700" cy="1159200"/>
      </dsp:txXfrm>
    </dsp:sp>
    <dsp:sp modelId="{333DDF2B-02C3-4559-8865-B9D51A783207}">
      <dsp:nvSpPr>
        <dsp:cNvPr id="0" name=""/>
        <dsp:cNvSpPr/>
      </dsp:nvSpPr>
      <dsp:spPr>
        <a:xfrm>
          <a:off x="0" y="1863519"/>
          <a:ext cx="7886700" cy="6590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err="1" smtClean="0"/>
            <a:t>Lossy</a:t>
          </a:r>
          <a:endParaRPr lang="en-US" sz="2400" kern="1200" dirty="0"/>
        </a:p>
      </dsp:txBody>
      <dsp:txXfrm>
        <a:off x="32172" y="1895691"/>
        <a:ext cx="7822356" cy="594707"/>
      </dsp:txXfrm>
    </dsp:sp>
    <dsp:sp modelId="{8C1529BC-2069-4E11-BCAF-3DED7C028B53}">
      <dsp:nvSpPr>
        <dsp:cNvPr id="0" name=""/>
        <dsp:cNvSpPr/>
      </dsp:nvSpPr>
      <dsp:spPr>
        <a:xfrm>
          <a:off x="0" y="2522571"/>
          <a:ext cx="7886700" cy="1819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400" kern="1200" dirty="0" smtClean="0"/>
            <a:t>Not information preserving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altLang="en-US" sz="2400" kern="1200" dirty="0" smtClean="0"/>
            <a:t>High compression ratios</a:t>
          </a:r>
        </a:p>
      </dsp:txBody>
      <dsp:txXfrm>
        <a:off x="0" y="2522571"/>
        <a:ext cx="7886700" cy="1819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7A72A-2A3C-4727-96E2-B0314AC66724}">
      <dsp:nvSpPr>
        <dsp:cNvPr id="0" name=""/>
        <dsp:cNvSpPr/>
      </dsp:nvSpPr>
      <dsp:spPr>
        <a:xfrm>
          <a:off x="0" y="3170488"/>
          <a:ext cx="792909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5A910-42BB-4BB8-B0EA-A5C38E954236}">
      <dsp:nvSpPr>
        <dsp:cNvPr id="0" name=""/>
        <dsp:cNvSpPr/>
      </dsp:nvSpPr>
      <dsp:spPr>
        <a:xfrm>
          <a:off x="0" y="1808713"/>
          <a:ext cx="792909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1580C3-5D8C-49A7-AEBB-E49A693AD968}">
      <dsp:nvSpPr>
        <dsp:cNvPr id="0" name=""/>
        <dsp:cNvSpPr/>
      </dsp:nvSpPr>
      <dsp:spPr>
        <a:xfrm>
          <a:off x="0" y="446938"/>
          <a:ext cx="7929092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214FF-A46B-4F28-84A3-C98DB16BF00E}">
      <dsp:nvSpPr>
        <dsp:cNvPr id="0" name=""/>
        <dsp:cNvSpPr/>
      </dsp:nvSpPr>
      <dsp:spPr>
        <a:xfrm>
          <a:off x="2061563" y="498"/>
          <a:ext cx="5867528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r>
            <a:rPr lang="en-US" altLang="en-US" sz="2500" kern="1200" dirty="0" smtClean="0"/>
            <a:t>Coding Redundancy</a:t>
          </a:r>
          <a:endParaRPr lang="en-US" sz="2500" kern="1200" dirty="0"/>
        </a:p>
      </dsp:txBody>
      <dsp:txXfrm>
        <a:off x="2061563" y="498"/>
        <a:ext cx="5867528" cy="446439"/>
      </dsp:txXfrm>
    </dsp:sp>
    <dsp:sp modelId="{4B4273B1-07B4-4B56-9C62-C7B0DED9DD30}">
      <dsp:nvSpPr>
        <dsp:cNvPr id="0" name=""/>
        <dsp:cNvSpPr/>
      </dsp:nvSpPr>
      <dsp:spPr>
        <a:xfrm>
          <a:off x="0" y="498"/>
          <a:ext cx="2061563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</a:t>
          </a:r>
          <a:endParaRPr lang="en-US" sz="2500" kern="1200" dirty="0"/>
        </a:p>
      </dsp:txBody>
      <dsp:txXfrm>
        <a:off x="21797" y="22295"/>
        <a:ext cx="2017969" cy="424642"/>
      </dsp:txXfrm>
    </dsp:sp>
    <dsp:sp modelId="{1E4EE639-3B31-4233-9B7C-FA355E0E9DCD}">
      <dsp:nvSpPr>
        <dsp:cNvPr id="0" name=""/>
        <dsp:cNvSpPr/>
      </dsp:nvSpPr>
      <dsp:spPr>
        <a:xfrm>
          <a:off x="0" y="446938"/>
          <a:ext cx="7929092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Number of bits  required to code</a:t>
          </a:r>
          <a:endParaRPr lang="en-US" sz="2000" kern="1200" dirty="0"/>
        </a:p>
      </dsp:txBody>
      <dsp:txXfrm>
        <a:off x="0" y="446938"/>
        <a:ext cx="7929092" cy="893013"/>
      </dsp:txXfrm>
    </dsp:sp>
    <dsp:sp modelId="{042BBA5E-FCA5-4C37-9C84-62B0A6EF9CFA}">
      <dsp:nvSpPr>
        <dsp:cNvPr id="0" name=""/>
        <dsp:cNvSpPr/>
      </dsp:nvSpPr>
      <dsp:spPr>
        <a:xfrm>
          <a:off x="2061563" y="1362273"/>
          <a:ext cx="5867528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500" kern="1200" smtClean="0"/>
            <a:t> Interpixel Redundancy</a:t>
          </a:r>
          <a:endParaRPr lang="en-US" sz="2500" kern="1200" dirty="0"/>
        </a:p>
      </dsp:txBody>
      <dsp:txXfrm>
        <a:off x="2061563" y="1362273"/>
        <a:ext cx="5867528" cy="446439"/>
      </dsp:txXfrm>
    </dsp:sp>
    <dsp:sp modelId="{5EF8A2AD-9B74-4C72-81D1-393C2F1068EB}">
      <dsp:nvSpPr>
        <dsp:cNvPr id="0" name=""/>
        <dsp:cNvSpPr/>
      </dsp:nvSpPr>
      <dsp:spPr>
        <a:xfrm>
          <a:off x="0" y="1362273"/>
          <a:ext cx="2061563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</a:t>
          </a:r>
          <a:endParaRPr lang="en-US" sz="2500" kern="1200" dirty="0"/>
        </a:p>
      </dsp:txBody>
      <dsp:txXfrm>
        <a:off x="21797" y="1384070"/>
        <a:ext cx="2017969" cy="424642"/>
      </dsp:txXfrm>
    </dsp:sp>
    <dsp:sp modelId="{BFE83B12-82E2-4124-A417-5F30615745D2}">
      <dsp:nvSpPr>
        <dsp:cNvPr id="0" name=""/>
        <dsp:cNvSpPr/>
      </dsp:nvSpPr>
      <dsp:spPr>
        <a:xfrm>
          <a:off x="0" y="1808713"/>
          <a:ext cx="7929092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 similarity in the neighborhood.</a:t>
          </a:r>
          <a:endParaRPr lang="en-US" sz="2000" kern="1200" dirty="0"/>
        </a:p>
      </dsp:txBody>
      <dsp:txXfrm>
        <a:off x="0" y="1808713"/>
        <a:ext cx="7929092" cy="893013"/>
      </dsp:txXfrm>
    </dsp:sp>
    <dsp:sp modelId="{CE17F874-F5B7-455E-8DB8-884650798175}">
      <dsp:nvSpPr>
        <dsp:cNvPr id="0" name=""/>
        <dsp:cNvSpPr/>
      </dsp:nvSpPr>
      <dsp:spPr>
        <a:xfrm>
          <a:off x="2061563" y="2724048"/>
          <a:ext cx="5867528" cy="446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 </a:t>
          </a:r>
          <a:r>
            <a:rPr lang="en-US" altLang="en-US" sz="2500" kern="1200" dirty="0" err="1" smtClean="0"/>
            <a:t>Psychovisual</a:t>
          </a:r>
          <a:r>
            <a:rPr lang="en-US" altLang="en-US" sz="2500" kern="1200" dirty="0" smtClean="0"/>
            <a:t> Redundancy</a:t>
          </a:r>
          <a:endParaRPr lang="en-US" sz="2500" kern="1200" dirty="0"/>
        </a:p>
      </dsp:txBody>
      <dsp:txXfrm>
        <a:off x="2061563" y="2724048"/>
        <a:ext cx="5867528" cy="446439"/>
      </dsp:txXfrm>
    </dsp:sp>
    <dsp:sp modelId="{7AF95A22-6804-436D-96DA-6B1551E9E308}">
      <dsp:nvSpPr>
        <dsp:cNvPr id="0" name=""/>
        <dsp:cNvSpPr/>
      </dsp:nvSpPr>
      <dsp:spPr>
        <a:xfrm>
          <a:off x="0" y="2724048"/>
          <a:ext cx="2061563" cy="446439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</a:t>
          </a:r>
          <a:endParaRPr lang="en-US" sz="2500" kern="1200" dirty="0"/>
        </a:p>
      </dsp:txBody>
      <dsp:txXfrm>
        <a:off x="21797" y="2745845"/>
        <a:ext cx="2017969" cy="424642"/>
      </dsp:txXfrm>
    </dsp:sp>
    <dsp:sp modelId="{AE673EAF-DFFC-48D7-B24F-B9555267A414}">
      <dsp:nvSpPr>
        <dsp:cNvPr id="0" name=""/>
        <dsp:cNvSpPr/>
      </dsp:nvSpPr>
      <dsp:spPr>
        <a:xfrm>
          <a:off x="0" y="3170488"/>
          <a:ext cx="7929092" cy="893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 irrelevant information for the human visual system</a:t>
          </a:r>
          <a:endParaRPr lang="en-US" sz="2000" kern="1200" dirty="0"/>
        </a:p>
      </dsp:txBody>
      <dsp:txXfrm>
        <a:off x="0" y="3170488"/>
        <a:ext cx="7929092" cy="8930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5A20C-72F1-437D-8CE0-7FD20B9C5573}">
      <dsp:nvSpPr>
        <dsp:cNvPr id="0" name=""/>
        <dsp:cNvSpPr/>
      </dsp:nvSpPr>
      <dsp:spPr>
        <a:xfrm>
          <a:off x="0" y="3423460"/>
          <a:ext cx="4235805" cy="561647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Source decoder</a:t>
          </a:r>
          <a:endParaRPr lang="en-US" sz="2000" kern="1200" dirty="0"/>
        </a:p>
      </dsp:txBody>
      <dsp:txXfrm>
        <a:off x="0" y="3423460"/>
        <a:ext cx="4235805" cy="561647"/>
      </dsp:txXfrm>
    </dsp:sp>
    <dsp:sp modelId="{FD5D31DB-B91F-47C2-9C81-71478322E105}">
      <dsp:nvSpPr>
        <dsp:cNvPr id="0" name=""/>
        <dsp:cNvSpPr/>
      </dsp:nvSpPr>
      <dsp:spPr>
        <a:xfrm rot="10800000">
          <a:off x="0" y="2568071"/>
          <a:ext cx="4235805" cy="863813"/>
        </a:xfrm>
        <a:prstGeom prst="upArrowCallou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Channel Decoder</a:t>
          </a:r>
          <a:endParaRPr lang="en-US" sz="2000" kern="1200" dirty="0"/>
        </a:p>
      </dsp:txBody>
      <dsp:txXfrm rot="10800000">
        <a:off x="0" y="2568071"/>
        <a:ext cx="4235805" cy="561280"/>
      </dsp:txXfrm>
    </dsp:sp>
    <dsp:sp modelId="{173A98F0-F6EB-4850-99C4-0C2B5AAC23AD}">
      <dsp:nvSpPr>
        <dsp:cNvPr id="0" name=""/>
        <dsp:cNvSpPr/>
      </dsp:nvSpPr>
      <dsp:spPr>
        <a:xfrm rot="10800000">
          <a:off x="0" y="1712682"/>
          <a:ext cx="4235805" cy="863813"/>
        </a:xfrm>
        <a:prstGeom prst="upArrowCallou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Channel</a:t>
          </a:r>
          <a:endParaRPr lang="en-US" sz="2000" kern="1200" dirty="0"/>
        </a:p>
      </dsp:txBody>
      <dsp:txXfrm rot="10800000">
        <a:off x="0" y="1712682"/>
        <a:ext cx="4235805" cy="561280"/>
      </dsp:txXfrm>
    </dsp:sp>
    <dsp:sp modelId="{A25CE2BD-E81E-40EA-9AD3-7795F3AF19B8}">
      <dsp:nvSpPr>
        <dsp:cNvPr id="0" name=""/>
        <dsp:cNvSpPr/>
      </dsp:nvSpPr>
      <dsp:spPr>
        <a:xfrm rot="10800000">
          <a:off x="0" y="857294"/>
          <a:ext cx="4235805" cy="863813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Channel encoder</a:t>
          </a:r>
          <a:endParaRPr lang="en-US" sz="2000" kern="1200" dirty="0"/>
        </a:p>
      </dsp:txBody>
      <dsp:txXfrm rot="10800000">
        <a:off x="0" y="857294"/>
        <a:ext cx="4235805" cy="561280"/>
      </dsp:txXfrm>
    </dsp:sp>
    <dsp:sp modelId="{CA9A8606-9EE0-45B6-A669-7BDFA03791BC}">
      <dsp:nvSpPr>
        <dsp:cNvPr id="0" name=""/>
        <dsp:cNvSpPr/>
      </dsp:nvSpPr>
      <dsp:spPr>
        <a:xfrm rot="10800000">
          <a:off x="0" y="1905"/>
          <a:ext cx="4235805" cy="863813"/>
        </a:xfrm>
        <a:prstGeom prst="upArrowCallou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Source Encoder</a:t>
          </a:r>
          <a:endParaRPr lang="en-US" sz="2000" kern="1200" dirty="0"/>
        </a:p>
      </dsp:txBody>
      <dsp:txXfrm rot="10800000">
        <a:off x="0" y="1905"/>
        <a:ext cx="4235805" cy="561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BCEE1-5062-47AE-93C2-392D0DC4890C}">
      <dsp:nvSpPr>
        <dsp:cNvPr id="0" name=""/>
        <dsp:cNvSpPr/>
      </dsp:nvSpPr>
      <dsp:spPr>
        <a:xfrm>
          <a:off x="4192073" y="1313832"/>
          <a:ext cx="3283257" cy="379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40"/>
              </a:lnTo>
              <a:lnTo>
                <a:pt x="3283257" y="189940"/>
              </a:lnTo>
              <a:lnTo>
                <a:pt x="3283257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0CDC-BAD4-4AC6-A01E-CB53AF532F67}">
      <dsp:nvSpPr>
        <dsp:cNvPr id="0" name=""/>
        <dsp:cNvSpPr/>
      </dsp:nvSpPr>
      <dsp:spPr>
        <a:xfrm>
          <a:off x="4192073" y="1313832"/>
          <a:ext cx="1094419" cy="3798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940"/>
              </a:lnTo>
              <a:lnTo>
                <a:pt x="1094419" y="189940"/>
              </a:lnTo>
              <a:lnTo>
                <a:pt x="1094419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A50EC7-1F61-482A-A99B-376FBD2810BC}">
      <dsp:nvSpPr>
        <dsp:cNvPr id="0" name=""/>
        <dsp:cNvSpPr/>
      </dsp:nvSpPr>
      <dsp:spPr>
        <a:xfrm>
          <a:off x="3097653" y="1313832"/>
          <a:ext cx="1094419" cy="379881"/>
        </a:xfrm>
        <a:custGeom>
          <a:avLst/>
          <a:gdLst/>
          <a:ahLst/>
          <a:cxnLst/>
          <a:rect l="0" t="0" r="0" b="0"/>
          <a:pathLst>
            <a:path>
              <a:moveTo>
                <a:pt x="1094419" y="0"/>
              </a:moveTo>
              <a:lnTo>
                <a:pt x="1094419" y="189940"/>
              </a:lnTo>
              <a:lnTo>
                <a:pt x="0" y="189940"/>
              </a:lnTo>
              <a:lnTo>
                <a:pt x="0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2266E2-BBC8-4C84-B035-415D26AF7DCE}">
      <dsp:nvSpPr>
        <dsp:cNvPr id="0" name=""/>
        <dsp:cNvSpPr/>
      </dsp:nvSpPr>
      <dsp:spPr>
        <a:xfrm>
          <a:off x="908815" y="1313832"/>
          <a:ext cx="3283257" cy="379881"/>
        </a:xfrm>
        <a:custGeom>
          <a:avLst/>
          <a:gdLst/>
          <a:ahLst/>
          <a:cxnLst/>
          <a:rect l="0" t="0" r="0" b="0"/>
          <a:pathLst>
            <a:path>
              <a:moveTo>
                <a:pt x="3283257" y="0"/>
              </a:moveTo>
              <a:lnTo>
                <a:pt x="3283257" y="189940"/>
              </a:lnTo>
              <a:lnTo>
                <a:pt x="0" y="189940"/>
              </a:lnTo>
              <a:lnTo>
                <a:pt x="0" y="37988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E2E186-4762-4A3B-ABB4-7D8DBD831209}">
      <dsp:nvSpPr>
        <dsp:cNvPr id="0" name=""/>
        <dsp:cNvSpPr/>
      </dsp:nvSpPr>
      <dsp:spPr>
        <a:xfrm>
          <a:off x="3739833" y="40935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701E5A-418C-444B-8E65-A005EE2B1D11}">
      <dsp:nvSpPr>
        <dsp:cNvPr id="0" name=""/>
        <dsp:cNvSpPr/>
      </dsp:nvSpPr>
      <dsp:spPr>
        <a:xfrm>
          <a:off x="3739833" y="40935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FB7440-CCA1-470D-A2B7-EB706F5BC8E6}">
      <dsp:nvSpPr>
        <dsp:cNvPr id="0" name=""/>
        <dsp:cNvSpPr/>
      </dsp:nvSpPr>
      <dsp:spPr>
        <a:xfrm>
          <a:off x="3287594" y="57215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Types of coding</a:t>
          </a:r>
          <a:endParaRPr lang="en-US" sz="1400" b="1" kern="1200" dirty="0"/>
        </a:p>
      </dsp:txBody>
      <dsp:txXfrm>
        <a:off x="3287594" y="572159"/>
        <a:ext cx="1808957" cy="578866"/>
      </dsp:txXfrm>
    </dsp:sp>
    <dsp:sp modelId="{668F8F39-8509-4456-8023-7398D0EE416F}">
      <dsp:nvSpPr>
        <dsp:cNvPr id="0" name=""/>
        <dsp:cNvSpPr/>
      </dsp:nvSpPr>
      <dsp:spPr>
        <a:xfrm>
          <a:off x="456576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E84B46-6D3F-4227-987F-5451CC1E13DE}">
      <dsp:nvSpPr>
        <dsp:cNvPr id="0" name=""/>
        <dsp:cNvSpPr/>
      </dsp:nvSpPr>
      <dsp:spPr>
        <a:xfrm>
          <a:off x="456576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CF5F0-797B-4D7F-9582-B8B8BB16364E}">
      <dsp:nvSpPr>
        <dsp:cNvPr id="0" name=""/>
        <dsp:cNvSpPr/>
      </dsp:nvSpPr>
      <dsp:spPr>
        <a:xfrm>
          <a:off x="4336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Repetitive Sequence Encoding</a:t>
          </a:r>
          <a:endParaRPr lang="en-US" sz="1400" b="1" kern="1200" dirty="0"/>
        </a:p>
      </dsp:txBody>
      <dsp:txXfrm>
        <a:off x="4336" y="1856519"/>
        <a:ext cx="1808957" cy="578866"/>
      </dsp:txXfrm>
    </dsp:sp>
    <dsp:sp modelId="{77366087-D1F9-4946-8D03-F9F598DAF9D9}">
      <dsp:nvSpPr>
        <dsp:cNvPr id="0" name=""/>
        <dsp:cNvSpPr/>
      </dsp:nvSpPr>
      <dsp:spPr>
        <a:xfrm>
          <a:off x="2645414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C0BA50-4600-40F4-83D0-A0DEFBC70D90}">
      <dsp:nvSpPr>
        <dsp:cNvPr id="0" name=""/>
        <dsp:cNvSpPr/>
      </dsp:nvSpPr>
      <dsp:spPr>
        <a:xfrm>
          <a:off x="2645414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0CC9FD-C290-4A2D-AA70-6237F8C767D1}">
      <dsp:nvSpPr>
        <dsp:cNvPr id="0" name=""/>
        <dsp:cNvSpPr/>
      </dsp:nvSpPr>
      <dsp:spPr>
        <a:xfrm>
          <a:off x="2193175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Statistical Encoding</a:t>
          </a:r>
          <a:endParaRPr lang="en-US" sz="1400" b="1" kern="1200" dirty="0"/>
        </a:p>
      </dsp:txBody>
      <dsp:txXfrm>
        <a:off x="2193175" y="1856519"/>
        <a:ext cx="1808957" cy="578866"/>
      </dsp:txXfrm>
    </dsp:sp>
    <dsp:sp modelId="{BA6AFDE4-9EB1-424D-99F0-A5BBACC94343}">
      <dsp:nvSpPr>
        <dsp:cNvPr id="0" name=""/>
        <dsp:cNvSpPr/>
      </dsp:nvSpPr>
      <dsp:spPr>
        <a:xfrm>
          <a:off x="4834252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DB98A-166F-4D4E-BBE9-D149AE90E8C0}">
      <dsp:nvSpPr>
        <dsp:cNvPr id="0" name=""/>
        <dsp:cNvSpPr/>
      </dsp:nvSpPr>
      <dsp:spPr>
        <a:xfrm>
          <a:off x="4834252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A0CF3-F3A1-4225-BF1C-C765C49C19E9}">
      <dsp:nvSpPr>
        <dsp:cNvPr id="0" name=""/>
        <dsp:cNvSpPr/>
      </dsp:nvSpPr>
      <dsp:spPr>
        <a:xfrm>
          <a:off x="4382013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Predictive Coding</a:t>
          </a:r>
          <a:endParaRPr lang="en-US" sz="1400" b="1" kern="1200" dirty="0"/>
        </a:p>
      </dsp:txBody>
      <dsp:txXfrm>
        <a:off x="4382013" y="1856519"/>
        <a:ext cx="1808957" cy="578866"/>
      </dsp:txXfrm>
    </dsp:sp>
    <dsp:sp modelId="{76486D8B-243E-498E-8C66-5DD5790B09FE}">
      <dsp:nvSpPr>
        <dsp:cNvPr id="0" name=""/>
        <dsp:cNvSpPr/>
      </dsp:nvSpPr>
      <dsp:spPr>
        <a:xfrm>
          <a:off x="7023091" y="1693713"/>
          <a:ext cx="904478" cy="904478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41616-A9AE-42A7-981D-33F443957C24}">
      <dsp:nvSpPr>
        <dsp:cNvPr id="0" name=""/>
        <dsp:cNvSpPr/>
      </dsp:nvSpPr>
      <dsp:spPr>
        <a:xfrm>
          <a:off x="7023091" y="1693713"/>
          <a:ext cx="904478" cy="904478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6735-81E0-49C1-9503-5B4785EB2563}">
      <dsp:nvSpPr>
        <dsp:cNvPr id="0" name=""/>
        <dsp:cNvSpPr/>
      </dsp:nvSpPr>
      <dsp:spPr>
        <a:xfrm>
          <a:off x="6570851" y="1856519"/>
          <a:ext cx="1808957" cy="57886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err="1" smtClean="0"/>
            <a:t>Bitplane</a:t>
          </a:r>
          <a:r>
            <a:rPr lang="en-US" sz="1400" b="1" kern="1200" dirty="0" smtClean="0"/>
            <a:t> coding</a:t>
          </a:r>
          <a:endParaRPr lang="en-US" sz="1400" b="1" kern="1200" dirty="0"/>
        </a:p>
      </dsp:txBody>
      <dsp:txXfrm>
        <a:off x="6570851" y="1856519"/>
        <a:ext cx="1808957" cy="578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E7D1E-32C7-43A7-BDE6-067DE7E412EF}" type="datetimeFigureOut">
              <a:rPr lang="en-US" smtClean="0"/>
              <a:t>10/28/2015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5757-38BC-4E69-BC40-60BBEBFF8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8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995AEC5F-25B3-4E76-9768-FCA35A527A05}" type="slidenum">
              <a:rPr kumimoji="0" lang="en-US" altLang="en-US" sz="1200"/>
              <a:pPr algn="r"/>
              <a:t>25</a:t>
            </a:fld>
            <a:endParaRPr kumimoji="0"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8442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96294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fld id="{AD4895E8-6E35-4D65-B0D5-255B5C472D2C}" type="slidenum">
              <a:rPr kumimoji="0" lang="en-US" altLang="en-US" sz="1200"/>
              <a:pPr algn="r"/>
              <a:t>27</a:t>
            </a:fld>
            <a:endParaRPr kumimoji="0"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8155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10/28/2015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28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736" y="3039413"/>
            <a:ext cx="8902523" cy="945399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410468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33: Introduction to Image Compression and Coding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Redundancy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68598" y="1388000"/>
            <a:ext cx="26068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Fixed length coding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850714"/>
                  </p:ext>
                </p:extLst>
              </p:nvPr>
            </p:nvGraphicFramePr>
            <p:xfrm>
              <a:off x="1639909" y="1937912"/>
              <a:ext cx="6096000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en-US" sz="2000" baseline="-25000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Code 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0.19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=1/7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=2/7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=4/7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=5/7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=6/7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4850714"/>
                  </p:ext>
                </p:extLst>
              </p:nvPr>
            </p:nvGraphicFramePr>
            <p:xfrm>
              <a:off x="1639909" y="1937912"/>
              <a:ext cx="6096000" cy="3595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24000"/>
                    <a:gridCol w="1524000"/>
                    <a:gridCol w="1524000"/>
                    <a:gridCol w="1524000"/>
                  </a:tblGrid>
                  <a:tr h="425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5714" r="-301200" b="-7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00398" t="-5714" r="-200000" b="-7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Code 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1200" t="-5714" r="-800" b="-77142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113846" r="-301200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0.19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213846" r="-301200" b="-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313846" r="-301200" b="-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413846" r="-301200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506061" r="-301200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615385" r="-301200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715385" r="-301200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800" t="-815385" r="-301200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003519" y="5683402"/>
                <a:ext cx="3111621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nary>
                  </m:oMath>
                </a14:m>
                <a:r>
                  <a:rPr lang="en-US" sz="2000" dirty="0" smtClean="0"/>
                  <a:t> bits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519" y="5683402"/>
                <a:ext cx="3111621" cy="345479"/>
              </a:xfrm>
              <a:prstGeom prst="rect">
                <a:avLst/>
              </a:prstGeom>
              <a:blipFill rotWithShape="0">
                <a:blip r:embed="rId3"/>
                <a:stretch>
                  <a:fillRect l="-2941" t="-149123" r="-3922" b="-219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2819957" y="6296252"/>
            <a:ext cx="3055445" cy="369332"/>
            <a:chOff x="829850" y="6334440"/>
            <a:chExt cx="305544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29850" y="6334440"/>
              <a:ext cx="2198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 number of bits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084563" y="6369321"/>
                  <a:ext cx="800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63" y="6369321"/>
                  <a:ext cx="80073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15" r="-530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6788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Coding Redundancy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12177" y="1396750"/>
            <a:ext cx="29196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Variable length coding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082680"/>
                  </p:ext>
                </p:extLst>
              </p:nvPr>
            </p:nvGraphicFramePr>
            <p:xfrm>
              <a:off x="1541144" y="1955599"/>
              <a:ext cx="6061710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9766"/>
                    <a:gridCol w="967550"/>
                    <a:gridCol w="1071880"/>
                    <a:gridCol w="858584"/>
                    <a:gridCol w="1071880"/>
                    <a:gridCol w="91205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en-US" sz="2000" baseline="-25000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  <m:sub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Code 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𝑟𝑘</m:t>
                                </m:r>
                                <m:r>
                                  <a:rPr lang="en-US" altLang="en-US" sz="20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Code 2</a:t>
                          </a:r>
                          <a:endParaRPr lang="en-US" alt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b="1" i="1" dirty="0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en-US" altLang="en-US" sz="2000" b="1" i="1" dirty="0" smtClean="0"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sub>
                                </m:sSub>
                                <m:r>
                                  <a:rPr lang="en-US" altLang="en-US" sz="2000" b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2000" b="1" i="1" dirty="0" smtClean="0">
                                    <a:latin typeface="Cambria Math" panose="02040503050406030204" pitchFamily="18" charset="0"/>
                                  </a:rPr>
                                  <m:t>𝐫𝐤</m:t>
                                </m:r>
                                <m:r>
                                  <a:rPr lang="en-US" altLang="en-US" sz="2000" b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en-US" sz="2000" b="1" baseline="-25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0.19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=1/7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=2/7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=3/7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=4/7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=5/7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=6/7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000" dirty="0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en-US" sz="2000" b="0" i="1" dirty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  <m:r>
                                  <a:rPr lang="en-US" altLang="en-US" sz="2000" b="0" i="0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altLang="en-US" sz="2000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000000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5082680"/>
                  </p:ext>
                </p:extLst>
              </p:nvPr>
            </p:nvGraphicFramePr>
            <p:xfrm>
              <a:off x="1541144" y="1955599"/>
              <a:ext cx="6061710" cy="359568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9766"/>
                    <a:gridCol w="967550"/>
                    <a:gridCol w="1071880"/>
                    <a:gridCol w="858584"/>
                    <a:gridCol w="1071880"/>
                    <a:gridCol w="912050"/>
                  </a:tblGrid>
                  <a:tr h="42576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5714" r="-414433" b="-7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22642" t="-5714" r="-405660" b="-7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Code 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75887" t="-5714" r="-232624" b="-7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en-US" sz="2000" b="1" kern="1200" dirty="0" smtClean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Code 2</a:t>
                          </a:r>
                          <a:endParaRPr lang="en-US" altLang="en-US" sz="2000" b="1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64667" t="-5714" r="-1333" b="-771429"/>
                          </a:stretch>
                        </a:blip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113846" r="-414433" b="-7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0.19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213846" r="-414433" b="-6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0.25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313846" r="-414433" b="-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0.21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10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2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413846" r="-414433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0.16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506061" r="-414433" b="-3242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0.08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4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615385" r="-414433" b="-2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0.06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101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5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715385" r="-414433" b="-1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110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000001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515" t="-815385" r="-414433" b="-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0.02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111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3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2000" dirty="0" smtClean="0"/>
                            <a:t>000000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 smtClean="0"/>
                            <a:t>6</a:t>
                          </a:r>
                          <a:endParaRPr lang="en-US" sz="20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27609" y="5710026"/>
                <a:ext cx="3797514" cy="345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=2.7</m:t>
                        </m:r>
                      </m:e>
                    </m:nary>
                  </m:oMath>
                </a14:m>
                <a:r>
                  <a:rPr lang="en-US" sz="2000" dirty="0" smtClean="0"/>
                  <a:t> bits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609" y="5710026"/>
                <a:ext cx="3797514" cy="345479"/>
              </a:xfrm>
              <a:prstGeom prst="rect">
                <a:avLst/>
              </a:prstGeom>
              <a:blipFill rotWithShape="0">
                <a:blip r:embed="rId3"/>
                <a:stretch>
                  <a:fillRect l="-2247" t="-153571" r="-3210" b="-2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844778" y="6138045"/>
                <a:ext cx="2727221" cy="5770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2.7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=1.11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4778" y="6138045"/>
                <a:ext cx="2727221" cy="57708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875633" y="6138044"/>
                <a:ext cx="264264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1.11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=0.099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633" y="6138044"/>
                <a:ext cx="2642647" cy="5761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Inter-pixel </a:t>
            </a:r>
            <a:r>
              <a:rPr lang="en-US" altLang="en-US" dirty="0"/>
              <a:t>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39547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altLang="en-US" sz="2000" dirty="0" smtClean="0"/>
              <a:t>Inter-pixel </a:t>
            </a:r>
            <a:r>
              <a:rPr lang="en-US" altLang="en-US" sz="2000" dirty="0"/>
              <a:t>redundancy implies that pixel values are correlated </a:t>
            </a:r>
            <a:endParaRPr lang="en-US" altLang="en-US" sz="2000" dirty="0" smtClean="0"/>
          </a:p>
          <a:p>
            <a:pPr>
              <a:defRPr/>
            </a:pPr>
            <a:endParaRPr lang="en-US" altLang="en-US" sz="2000" dirty="0"/>
          </a:p>
          <a:p>
            <a:pPr>
              <a:defRPr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pixel value can be reasonably predicted by its </a:t>
            </a:r>
            <a:r>
              <a:rPr lang="en-US" altLang="en-US" sz="2000" dirty="0" smtClean="0"/>
              <a:t>neighbors</a:t>
            </a:r>
            <a:endParaRPr lang="en-US" altLang="en-US" sz="2000" dirty="0"/>
          </a:p>
          <a:p>
            <a:pPr marL="0" indent="0">
              <a:buFontTx/>
              <a:buNone/>
              <a:defRPr/>
            </a:pPr>
            <a:endParaRPr lang="en-US" altLang="en-US" sz="2000" dirty="0"/>
          </a:p>
          <a:p>
            <a:endParaRPr lang="en-US" dirty="0"/>
          </a:p>
        </p:txBody>
      </p:sp>
      <p:pic>
        <p:nvPicPr>
          <p:cNvPr id="4" name="Picture 4" descr="gonz_p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2" t="2499" r="53682" b="68750"/>
          <a:stretch>
            <a:fillRect/>
          </a:stretch>
        </p:blipFill>
        <p:spPr bwMode="auto">
          <a:xfrm>
            <a:off x="685800" y="3200400"/>
            <a:ext cx="1752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gonz_p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01"/>
          <a:stretch>
            <a:fillRect/>
          </a:stretch>
        </p:blipFill>
        <p:spPr bwMode="auto">
          <a:xfrm>
            <a:off x="5029200" y="3048000"/>
            <a:ext cx="3603625" cy="321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gonz_p3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81" t="2499" r="9077" b="68750"/>
          <a:stretch>
            <a:fillRect/>
          </a:stretch>
        </p:blipFill>
        <p:spPr bwMode="auto">
          <a:xfrm>
            <a:off x="2514600" y="3200400"/>
            <a:ext cx="1676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447800" y="2878138"/>
            <a:ext cx="33178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A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3124200" y="2862263"/>
            <a:ext cx="331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001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Psychovisual</a:t>
            </a:r>
            <a:r>
              <a:rPr lang="en-US" altLang="en-US" dirty="0"/>
              <a:t> redundancy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/>
              <a:t>The human eye does not respond with equal sensitivity to all visual information.</a:t>
            </a:r>
          </a:p>
          <a:p>
            <a:endParaRPr lang="en-US" altLang="en-US" dirty="0"/>
          </a:p>
          <a:p>
            <a:r>
              <a:rPr lang="en-US" altLang="en-US" dirty="0" smtClean="0"/>
              <a:t> It </a:t>
            </a:r>
            <a:r>
              <a:rPr lang="en-US" altLang="en-US" dirty="0"/>
              <a:t>is more sensitive to the lower frequencies than to the higher frequencies in the visual spectrum.</a:t>
            </a:r>
          </a:p>
          <a:p>
            <a:endParaRPr lang="en-US" altLang="en-US" dirty="0"/>
          </a:p>
          <a:p>
            <a:r>
              <a:rPr lang="en-US" altLang="en-US" dirty="0" smtClean="0"/>
              <a:t> Discard </a:t>
            </a:r>
            <a:r>
              <a:rPr lang="en-US" altLang="en-US" dirty="0"/>
              <a:t>data that is perceptually insignificant!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27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Picture 4" descr="gonz_p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" t="5682" r="70297" b="7182"/>
          <a:stretch>
            <a:fillRect/>
          </a:stretch>
        </p:blipFill>
        <p:spPr bwMode="auto">
          <a:xfrm>
            <a:off x="1368213" y="2626867"/>
            <a:ext cx="17526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gonz_p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5" t="5682" r="38219" b="5289"/>
          <a:stretch>
            <a:fillRect/>
          </a:stretch>
        </p:blipFill>
        <p:spPr bwMode="auto">
          <a:xfrm>
            <a:off x="3882813" y="2626867"/>
            <a:ext cx="16764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gonz_p3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23" t="5682" r="3763" b="7182"/>
          <a:stretch>
            <a:fillRect/>
          </a:stretch>
        </p:blipFill>
        <p:spPr bwMode="auto">
          <a:xfrm>
            <a:off x="6245013" y="2626867"/>
            <a:ext cx="18288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1316" y="1859458"/>
            <a:ext cx="19094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j-lt"/>
              </a:rPr>
              <a:t>256 gray levels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480765" y="1804835"/>
            <a:ext cx="333052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j-lt"/>
              </a:rPr>
              <a:t>       </a:t>
            </a:r>
            <a:r>
              <a:rPr lang="en-US" altLang="en-US" sz="2000" dirty="0" smtClean="0">
                <a:latin typeface="+mj-lt"/>
              </a:rPr>
              <a:t>16 </a:t>
            </a:r>
            <a:r>
              <a:rPr lang="en-US" altLang="en-US" sz="2000" dirty="0">
                <a:latin typeface="+mj-lt"/>
              </a:rPr>
              <a:t>gray levels</a:t>
            </a:r>
            <a:r>
              <a:rPr lang="en-US" altLang="en-US" sz="2000" dirty="0" smtClean="0">
                <a:latin typeface="+mj-lt"/>
              </a:rPr>
              <a:t>/ random </a:t>
            </a:r>
            <a:r>
              <a:rPr lang="en-US" altLang="en-US" sz="2000" dirty="0">
                <a:latin typeface="+mj-lt"/>
              </a:rPr>
              <a:t>noise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804365" y="1859458"/>
            <a:ext cx="17668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latin typeface="+mj-lt"/>
              </a:rPr>
              <a:t>16 gray levels</a:t>
            </a:r>
          </a:p>
        </p:txBody>
      </p:sp>
    </p:spTree>
    <p:extLst>
      <p:ext uri="{BB962C8B-B14F-4D97-AF65-F5344CB8AC3E}">
        <p14:creationId xmlns:p14="http://schemas.microsoft.com/office/powerpoint/2010/main" val="213754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Information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 </a:t>
            </a:r>
            <a:r>
              <a:rPr lang="en-US" dirty="0"/>
              <a:t>What is the minimum </a:t>
            </a:r>
            <a:r>
              <a:rPr lang="en-US" b="1" dirty="0">
                <a:solidFill>
                  <a:srgbClr val="C00000"/>
                </a:solidFill>
              </a:rPr>
              <a:t>amount of data </a:t>
            </a:r>
            <a:r>
              <a:rPr lang="en-US" dirty="0"/>
              <a:t>that is sufficient to describe completely an image without loss of information?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 do we measure the </a:t>
            </a:r>
            <a:r>
              <a:rPr lang="en-US" b="1" dirty="0">
                <a:solidFill>
                  <a:srgbClr val="0000FF"/>
                </a:solidFill>
              </a:rPr>
              <a:t>information content </a:t>
            </a:r>
            <a:r>
              <a:rPr lang="en-US" dirty="0"/>
              <a:t>of a message</a:t>
            </a:r>
            <a:r>
              <a:rPr lang="en-US" dirty="0" smtClean="0"/>
              <a:t>/ image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2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Modeling Information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914400" y="1828800"/>
            <a:ext cx="7772400" cy="1571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We assume that information generation is a probabilistic process.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Associate information with probability!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60" y="4553729"/>
            <a:ext cx="7034280" cy="689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>
                <a:spLocks noChangeArrowheads="1"/>
              </p:cNvSpPr>
              <p:nvPr/>
            </p:nvSpPr>
            <p:spPr bwMode="auto">
              <a:xfrm>
                <a:off x="2411726" y="5544804"/>
                <a:ext cx="3815916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100" b="1" u="sng" dirty="0">
                    <a:solidFill>
                      <a:srgbClr val="0000FF"/>
                    </a:solidFill>
                    <a:latin typeface="+mj-lt"/>
                  </a:rPr>
                  <a:t>Note:</a:t>
                </a:r>
                <a:r>
                  <a:rPr lang="en-US" altLang="en-US" sz="2100" b="1" dirty="0">
                    <a:solidFill>
                      <a:srgbClr val="0000FF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)=0 </m:t>
                    </m:r>
                  </m:oMath>
                </a14:m>
                <a:r>
                  <a:rPr lang="en-US" altLang="en-US" sz="2100" dirty="0">
                    <a:latin typeface="+mj-lt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endParaRPr lang="en-US" altLang="en-US" sz="21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26" y="5544804"/>
                <a:ext cx="3815916" cy="415498"/>
              </a:xfrm>
              <a:prstGeom prst="rect">
                <a:avLst/>
              </a:prstGeom>
              <a:blipFill rotWithShape="0">
                <a:blip r:embed="rId3"/>
                <a:stretch>
                  <a:fillRect l="-1917" t="-10294" b="-279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1166813" y="3836228"/>
                <a:ext cx="6934200" cy="4154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100" dirty="0">
                    <a:latin typeface="+mj-lt"/>
                  </a:rPr>
                  <a:t>A random event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en-US" sz="2100" i="1" dirty="0">
                    <a:latin typeface="+mj-lt"/>
                  </a:rPr>
                  <a:t> </a:t>
                </a:r>
                <a:r>
                  <a:rPr lang="en-US" altLang="en-US" sz="2100" dirty="0">
                    <a:latin typeface="+mj-lt"/>
                  </a:rPr>
                  <a:t>with</a:t>
                </a:r>
                <a:r>
                  <a:rPr lang="en-US" altLang="en-US" sz="2100" i="1" dirty="0">
                    <a:latin typeface="+mj-lt"/>
                  </a:rPr>
                  <a:t> </a:t>
                </a:r>
                <a:r>
                  <a:rPr lang="en-US" altLang="en-US" sz="2100" dirty="0">
                    <a:latin typeface="+mj-lt"/>
                  </a:rPr>
                  <a:t>probability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100" dirty="0">
                    <a:latin typeface="+mj-lt"/>
                  </a:rPr>
                  <a:t> contains: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66813" y="3836228"/>
                <a:ext cx="6934200" cy="415498"/>
              </a:xfrm>
              <a:prstGeom prst="rect">
                <a:avLst/>
              </a:prstGeom>
              <a:blipFill rotWithShape="0">
                <a:blip r:embed="rId4"/>
                <a:stretch>
                  <a:fillRect l="-1054" t="-8824" b="-2941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4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How much information does a pixel contain?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914400" y="1828800"/>
                <a:ext cx="7772400" cy="41148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71450" indent="-171450" algn="l" defTabSz="685800" rtl="0" eaLnBrk="1" latinLnBrk="0" hangingPunct="1">
                  <a:lnSpc>
                    <a:spcPct val="90000"/>
                  </a:lnSpc>
                  <a:spcBef>
                    <a:spcPts val="750"/>
                  </a:spcBef>
                  <a:buFont typeface="Arial" panose="020B0604020202020204" pitchFamily="34" charset="0"/>
                  <a:buChar char="•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143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572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001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5430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Tx/>
                  <a:buNone/>
                </a:pPr>
                <a:endParaRPr lang="en-US" altLang="en-US" dirty="0" smtClean="0"/>
              </a:p>
              <a:p>
                <a:r>
                  <a:rPr lang="en-US" altLang="en-US" dirty="0" smtClean="0"/>
                  <a:t>Suppose that gray level values are generated by a random process, then 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b="1" i="1" baseline="-25000" dirty="0" err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dirty="0" smtClean="0">
                    <a:solidFill>
                      <a:srgbClr val="FFFF00"/>
                    </a:solidFill>
                  </a:rPr>
                  <a:t> </a:t>
                </a:r>
                <a:r>
                  <a:rPr lang="en-US" altLang="en-US" dirty="0" smtClean="0"/>
                  <a:t>contains:</a:t>
                </a:r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28800"/>
                <a:ext cx="7772400" cy="4114800"/>
              </a:xfrm>
              <a:prstGeom prst="rect">
                <a:avLst/>
              </a:prstGeom>
              <a:blipFill rotWithShape="0">
                <a:blip r:embed="rId2"/>
                <a:stretch>
                  <a:fillRect l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671" y="3324225"/>
            <a:ext cx="36147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705409" y="3469991"/>
            <a:ext cx="241925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j-lt"/>
              </a:rPr>
              <a:t>units of information!</a:t>
            </a:r>
          </a:p>
        </p:txBody>
      </p:sp>
    </p:spTree>
    <p:extLst>
      <p:ext uri="{BB962C8B-B14F-4D97-AF65-F5344CB8AC3E}">
        <p14:creationId xmlns:p14="http://schemas.microsoft.com/office/powerpoint/2010/main" val="332761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much information does an image contain</a:t>
            </a:r>
            <a:r>
              <a:rPr lang="en-GB" dirty="0" smtClean="0"/>
              <a:t>?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752600"/>
            <a:ext cx="815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mtClean="0"/>
              <a:t>Average information content of an image:</a:t>
            </a:r>
          </a:p>
          <a:p>
            <a:endParaRPr lang="en-US" altLang="en-US" smtClean="0"/>
          </a:p>
          <a:p>
            <a:endParaRPr lang="en-US" altLang="en-US" dirty="0" smtClean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577544" y="6064717"/>
            <a:ext cx="629371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b="1" dirty="0">
                <a:latin typeface="+mj-lt"/>
              </a:rPr>
              <a:t>(assumes </a:t>
            </a:r>
            <a:r>
              <a:rPr lang="en-US" altLang="en-US" sz="2100" dirty="0">
                <a:latin typeface="+mj-lt"/>
              </a:rPr>
              <a:t>statistically independent random events)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204504" y="4745037"/>
            <a:ext cx="7310846" cy="1122363"/>
            <a:chOff x="1374659" y="4876800"/>
            <a:chExt cx="7310846" cy="1122363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7000" y="4876800"/>
              <a:ext cx="4114800" cy="1122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6676622" y="5017088"/>
              <a:ext cx="2008883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latin typeface="+mj-lt"/>
                </a:rPr>
                <a:t>units/pixel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>
                  <a:latin typeface="+mj-lt"/>
                </a:rPr>
                <a:t>(e.g., bits/pixel)</a:t>
              </a:r>
            </a:p>
          </p:txBody>
        </p:sp>
        <p:sp>
          <p:nvSpPr>
            <p:cNvPr id="11" name="Rectangle 1"/>
            <p:cNvSpPr>
              <a:spLocks noChangeArrowheads="1"/>
            </p:cNvSpPr>
            <p:nvPr/>
          </p:nvSpPr>
          <p:spPr bwMode="auto">
            <a:xfrm>
              <a:off x="1374659" y="5178671"/>
              <a:ext cx="1292341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b="1">
                  <a:solidFill>
                    <a:srgbClr val="0000FF"/>
                  </a:solidFill>
                  <a:latin typeface="+mj-lt"/>
                </a:rPr>
                <a:t>Entropy: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031262" y="2437103"/>
            <a:ext cx="4180704" cy="1955202"/>
            <a:chOff x="2031262" y="2437103"/>
            <a:chExt cx="4180704" cy="1955202"/>
          </a:xfrm>
        </p:grpSpPr>
        <p:sp>
          <p:nvSpPr>
            <p:cNvPr id="8" name="Text Box 12"/>
            <p:cNvSpPr txBox="1">
              <a:spLocks noChangeArrowheads="1"/>
            </p:cNvSpPr>
            <p:nvPr/>
          </p:nvSpPr>
          <p:spPr bwMode="auto">
            <a:xfrm>
              <a:off x="2031262" y="3837054"/>
              <a:ext cx="825867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dirty="0">
                  <a:latin typeface="+mj-lt"/>
                </a:rPr>
                <a:t>using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6121" y="2437103"/>
              <a:ext cx="2555558" cy="99666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2034" y="3697301"/>
              <a:ext cx="3279932" cy="6950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1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Redundancy (revisited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85800" y="1981200"/>
            <a:ext cx="815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en-US" b="1" u="sng" dirty="0" smtClean="0"/>
          </a:p>
          <a:p>
            <a:r>
              <a:rPr lang="en-US" altLang="en-US" b="1" dirty="0" smtClean="0"/>
              <a:t>Redundancy:</a:t>
            </a:r>
            <a:r>
              <a:rPr lang="en-US" altLang="en-US" dirty="0" smtClean="0"/>
              <a:t>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981200"/>
            <a:ext cx="268763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3">
            <a:lum bright="-20000"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82" t="24458" b="32739"/>
          <a:stretch>
            <a:fillRect/>
          </a:stretch>
        </p:blipFill>
        <p:spPr bwMode="auto">
          <a:xfrm>
            <a:off x="2683668" y="3237706"/>
            <a:ext cx="49561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1484311" y="3656372"/>
            <a:ext cx="99097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 dirty="0">
                <a:latin typeface="+mj-lt"/>
              </a:rPr>
              <a:t>where: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"/>
              <p:cNvSpPr txBox="1">
                <a:spLocks noChangeArrowheads="1"/>
              </p:cNvSpPr>
              <p:nvPr/>
            </p:nvSpPr>
            <p:spPr bwMode="auto">
              <a:xfrm>
                <a:off x="1249744" y="4969420"/>
                <a:ext cx="664451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b="1" dirty="0">
                    <a:latin typeface="+mj-lt"/>
                  </a:rPr>
                  <a:t>Note:  </a:t>
                </a:r>
                <a:r>
                  <a:rPr lang="en-US" altLang="en-US" sz="2400" dirty="0">
                    <a:latin typeface="+mj-lt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en-US" sz="2400" i="1" baseline="-25000" dirty="0" err="1">
                        <a:latin typeface="Cambria Math" panose="02040503050406030204" pitchFamily="18" charset="0"/>
                      </a:rPr>
                      <m:t>𝑎𝑣𝑔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en-US" sz="2400" dirty="0">
                    <a:latin typeface="+mj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sz="2400" dirty="0">
                    <a:latin typeface="+mj-lt"/>
                  </a:rPr>
                  <a:t> (no redundancy)</a:t>
                </a:r>
              </a:p>
            </p:txBody>
          </p:sp>
        </mc:Choice>
        <mc:Fallback>
          <p:sp>
            <p:nvSpPr>
              <p:cNvPr id="8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49744" y="4969420"/>
                <a:ext cx="664451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376" t="-9211" r="-642" b="-30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153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Introduction to image compression</a:t>
            </a:r>
          </a:p>
          <a:p>
            <a:endParaRPr lang="en-US" dirty="0"/>
          </a:p>
          <a:p>
            <a:r>
              <a:rPr lang="en-US" dirty="0" smtClean="0"/>
              <a:t> Measure of information content</a:t>
            </a:r>
          </a:p>
          <a:p>
            <a:endParaRPr lang="en-US" dirty="0"/>
          </a:p>
          <a:p>
            <a:r>
              <a:rPr lang="en-US" dirty="0" smtClean="0"/>
              <a:t> Introduction to Coding</a:t>
            </a:r>
          </a:p>
          <a:p>
            <a:endParaRPr lang="en-US" dirty="0"/>
          </a:p>
          <a:p>
            <a:r>
              <a:rPr lang="en-US" dirty="0" smtClean="0"/>
              <a:t> Redundancies</a:t>
            </a:r>
          </a:p>
          <a:p>
            <a:endParaRPr lang="en-US" dirty="0"/>
          </a:p>
          <a:p>
            <a:r>
              <a:rPr lang="en-US" dirty="0" smtClean="0"/>
              <a:t> Image compression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Image Compression Model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763150664"/>
              </p:ext>
            </p:extLst>
          </p:nvPr>
        </p:nvGraphicFramePr>
        <p:xfrm>
          <a:off x="2651338" y="2153298"/>
          <a:ext cx="4235805" cy="3987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398914" y="1690689"/>
                <a:ext cx="7406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914" y="1690689"/>
                <a:ext cx="74065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0744" r="-11570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67687" y="632592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687" y="6325921"/>
                <a:ext cx="803105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9848" t="-6667" r="-984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988204" y="2153298"/>
            <a:ext cx="7676637" cy="3906779"/>
            <a:chOff x="988204" y="2153298"/>
            <a:chExt cx="7676637" cy="3906779"/>
          </a:xfrm>
        </p:grpSpPr>
        <p:sp>
          <p:nvSpPr>
            <p:cNvPr id="6" name="Right Brace 5"/>
            <p:cNvSpPr/>
            <p:nvPr/>
          </p:nvSpPr>
          <p:spPr>
            <a:xfrm>
              <a:off x="7183357" y="2153298"/>
              <a:ext cx="257578" cy="134975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56845" y="264351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Encoder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8" name="Right Brace 7"/>
            <p:cNvSpPr/>
            <p:nvPr/>
          </p:nvSpPr>
          <p:spPr>
            <a:xfrm flipH="1">
              <a:off x="2237592" y="4710321"/>
              <a:ext cx="257578" cy="1349756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88204" y="520053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</a:rPr>
                <a:t>Decoder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28650" y="1967688"/>
            <a:ext cx="3739040" cy="1829459"/>
            <a:chOff x="628650" y="1967688"/>
            <a:chExt cx="3739040" cy="1829459"/>
          </a:xfrm>
        </p:grpSpPr>
        <p:sp>
          <p:nvSpPr>
            <p:cNvPr id="10" name="TextBox 9"/>
            <p:cNvSpPr txBox="1"/>
            <p:nvPr/>
          </p:nvSpPr>
          <p:spPr>
            <a:xfrm>
              <a:off x="693580" y="1967688"/>
              <a:ext cx="1544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Compression</a:t>
              </a:r>
              <a:endParaRPr lang="en-US" dirty="0"/>
            </a:p>
          </p:txBody>
        </p:sp>
        <p:cxnSp>
          <p:nvCxnSpPr>
            <p:cNvPr id="12" name="Elbow Connector 11"/>
            <p:cNvCxnSpPr>
              <a:stCxn id="10" idx="2"/>
            </p:cNvCxnSpPr>
            <p:nvPr/>
          </p:nvCxnSpPr>
          <p:spPr>
            <a:xfrm rot="16200000" flipH="1">
              <a:off x="2628717" y="1173889"/>
              <a:ext cx="491156" cy="281741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628650" y="3018837"/>
              <a:ext cx="18454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Noise tolerance</a:t>
              </a:r>
              <a:endParaRPr lang="en-US" dirty="0"/>
            </a:p>
          </p:txBody>
        </p:sp>
        <p:cxnSp>
          <p:nvCxnSpPr>
            <p:cNvPr id="14" name="Elbow Connector 13"/>
            <p:cNvCxnSpPr>
              <a:stCxn id="13" idx="2"/>
            </p:cNvCxnSpPr>
            <p:nvPr/>
          </p:nvCxnSpPr>
          <p:spPr>
            <a:xfrm rot="16200000" flipH="1">
              <a:off x="2755035" y="2184493"/>
              <a:ext cx="408979" cy="281633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684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2585"/>
            <a:ext cx="8236410" cy="324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0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2585"/>
            <a:ext cx="8236410" cy="3243353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60655" y="5566851"/>
            <a:ext cx="7772400" cy="874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 smtClean="0"/>
              <a:t>Mapper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transforms input data in a way that facilitates reduction of inter-pixel redundancies.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974760" y="1782585"/>
            <a:ext cx="1524000" cy="1219200"/>
          </a:xfrm>
          <a:prstGeom prst="ellips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7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2585"/>
            <a:ext cx="8236410" cy="3243353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5398867"/>
            <a:ext cx="7772400" cy="1155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b="1" u="sng" dirty="0" err="1" smtClean="0"/>
              <a:t>Quantizer</a:t>
            </a:r>
            <a:r>
              <a:rPr lang="en-US" altLang="en-US" b="1" dirty="0" smtClean="0"/>
              <a:t>:</a:t>
            </a:r>
            <a:r>
              <a:rPr lang="en-US" altLang="en-US" dirty="0" smtClean="0"/>
              <a:t> reduces the accuracy of the mapper’s output in accordance with some pre-established fidelity criteria.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636135" y="1782585"/>
            <a:ext cx="1524000" cy="1219200"/>
          </a:xfrm>
          <a:prstGeom prst="ellipse">
            <a:avLst/>
          </a:prstGeom>
          <a:noFill/>
          <a:ln w="57150" cap="sq">
            <a:solidFill>
              <a:srgbClr val="C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21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blocks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82585"/>
            <a:ext cx="8236410" cy="324335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628650" y="1782585"/>
            <a:ext cx="8122110" cy="4568401"/>
            <a:chOff x="628650" y="1782585"/>
            <a:chExt cx="8122110" cy="4568401"/>
          </a:xfrm>
        </p:grpSpPr>
        <p:sp>
          <p:nvSpPr>
            <p:cNvPr id="4" name="Rectangle 3"/>
            <p:cNvSpPr txBox="1">
              <a:spLocks noChangeArrowheads="1"/>
            </p:cNvSpPr>
            <p:nvPr/>
          </p:nvSpPr>
          <p:spPr>
            <a:xfrm>
              <a:off x="628650" y="5117834"/>
              <a:ext cx="8122110" cy="123315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altLang="en-US" b="1" u="sng" dirty="0" smtClean="0"/>
            </a:p>
            <a:p>
              <a:pPr marL="0" indent="0">
                <a:buNone/>
              </a:pPr>
              <a:r>
                <a:rPr lang="en-US" altLang="en-US" b="1" u="sng" dirty="0" smtClean="0"/>
                <a:t>Symbol encoder</a:t>
              </a:r>
              <a:r>
                <a:rPr lang="en-US" altLang="en-US" b="1" dirty="0" smtClean="0"/>
                <a:t>:</a:t>
              </a:r>
              <a:r>
                <a:rPr lang="en-US" altLang="en-US" dirty="0" smtClean="0"/>
                <a:t> assigns the shortest code to the most frequently occurring output values.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220236" y="1782585"/>
              <a:ext cx="1524000" cy="1219200"/>
            </a:xfrm>
            <a:prstGeom prst="ellipse">
              <a:avLst/>
            </a:prstGeom>
            <a:noFill/>
            <a:ln w="57150" cap="sq">
              <a:solidFill>
                <a:srgbClr val="C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10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13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smtClean="0"/>
              <a:t>Fidelity Criteria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How close is              to              ?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Criteria</a:t>
            </a:r>
          </a:p>
          <a:p>
            <a:pPr>
              <a:lnSpc>
                <a:spcPct val="90000"/>
              </a:lnSpc>
            </a:pPr>
            <a:endParaRPr lang="en-US" altLang="en-US" dirty="0" smtClean="0"/>
          </a:p>
          <a:p>
            <a:pPr lvl="1">
              <a:lnSpc>
                <a:spcPct val="90000"/>
              </a:lnSpc>
            </a:pPr>
            <a:r>
              <a:rPr lang="en-US" altLang="en-US" sz="2100" b="1" u="sng" dirty="0" smtClean="0">
                <a:solidFill>
                  <a:srgbClr val="C00000"/>
                </a:solidFill>
              </a:rPr>
              <a:t>Subjective</a:t>
            </a:r>
            <a:r>
              <a:rPr lang="en-US" altLang="en-US" sz="2100" u="sng" dirty="0" smtClean="0"/>
              <a:t>:</a:t>
            </a:r>
            <a:r>
              <a:rPr lang="en-US" altLang="en-US" sz="2100" dirty="0" smtClean="0"/>
              <a:t> based on human observers</a:t>
            </a:r>
          </a:p>
          <a:p>
            <a:pPr marL="342900" lvl="1" indent="0">
              <a:lnSpc>
                <a:spcPct val="90000"/>
              </a:lnSpc>
              <a:buNone/>
            </a:pPr>
            <a:r>
              <a:rPr lang="en-US" altLang="en-US" sz="2100" dirty="0" smtClean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en-US" sz="2100" b="1" u="sng" dirty="0" smtClean="0">
                <a:solidFill>
                  <a:srgbClr val="C00000"/>
                </a:solidFill>
              </a:rPr>
              <a:t>Objective</a:t>
            </a:r>
            <a:r>
              <a:rPr lang="en-US" altLang="en-US" sz="2100" u="sng" dirty="0" smtClean="0"/>
              <a:t>:</a:t>
            </a:r>
            <a:r>
              <a:rPr lang="en-US" altLang="en-US" sz="2100" dirty="0" smtClean="0"/>
              <a:t> mathematically defined criteria</a:t>
            </a:r>
          </a:p>
          <a:p>
            <a:pPr lvl="1">
              <a:lnSpc>
                <a:spcPct val="90000"/>
              </a:lnSpc>
            </a:pPr>
            <a:endParaRPr lang="en-US" alt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06" y="1616083"/>
            <a:ext cx="8132769" cy="9693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937" y="2720367"/>
            <a:ext cx="3115326" cy="57917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492708" y="3265126"/>
            <a:ext cx="2207908" cy="548688"/>
            <a:chOff x="2492708" y="3265126"/>
            <a:chExt cx="2207908" cy="54868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2708" y="3393154"/>
              <a:ext cx="938865" cy="42066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12978" y="3265126"/>
              <a:ext cx="987638" cy="548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140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Subjective Fidelity Criteria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95" y="1976272"/>
            <a:ext cx="8413209" cy="375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1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mtClean="0"/>
              <a:t>Objective Fidelity Criteria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 smtClean="0"/>
              <a:t>Root mean square error (RMS)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Mean-square signal-to-noise ratio (SNR)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86" y="2365723"/>
            <a:ext cx="5255207" cy="107298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04" y="4488225"/>
            <a:ext cx="4267570" cy="16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4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Lossless Compression</a:t>
            </a:r>
            <a:endParaRPr lang="en-US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4375" y="1342623"/>
            <a:ext cx="7800975" cy="1338263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8605" y="2668186"/>
            <a:ext cx="3877392" cy="847417"/>
          </a:xfrm>
          <a:prstGeom prst="rect">
            <a:avLst/>
          </a:prstGeom>
        </p:spPr>
      </p:pic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293575954"/>
              </p:ext>
            </p:extLst>
          </p:nvPr>
        </p:nvGraphicFramePr>
        <p:xfrm>
          <a:off x="379927" y="3091894"/>
          <a:ext cx="8384146" cy="3007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927279" y="5822441"/>
            <a:ext cx="5127246" cy="923330"/>
            <a:chOff x="927279" y="5822441"/>
            <a:chExt cx="5127246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927279" y="582244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RLE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975019" y="5822441"/>
              <a:ext cx="132600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Huffman</a:t>
              </a:r>
            </a:p>
            <a:p>
              <a:r>
                <a:rPr lang="en-US" b="1" dirty="0" err="1" smtClean="0">
                  <a:solidFill>
                    <a:srgbClr val="C00000"/>
                  </a:solidFill>
                </a:rPr>
                <a:t>Arithmatic</a:t>
              </a:r>
              <a:endParaRPr lang="en-US" b="1" dirty="0" smtClean="0">
                <a:solidFill>
                  <a:srgbClr val="C00000"/>
                </a:solidFill>
              </a:endParaRPr>
            </a:p>
            <a:p>
              <a:r>
                <a:rPr lang="en-US" b="1" dirty="0" smtClean="0">
                  <a:solidFill>
                    <a:srgbClr val="C00000"/>
                  </a:solidFill>
                </a:rPr>
                <a:t>LZW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90186" y="582244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DPCM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377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of Image Compression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07727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/>
              <a:t>The goal of image compression is to reduce the amount of data required to represent a digital image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24" y="2968288"/>
            <a:ext cx="7285351" cy="26093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6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452099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806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≠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altLang="en-US" dirty="0"/>
              <a:t>Data and information are </a:t>
            </a:r>
            <a:r>
              <a:rPr lang="en-US" altLang="en-US" b="1" u="sng" dirty="0" smtClean="0">
                <a:solidFill>
                  <a:srgbClr val="C00000"/>
                </a:solidFill>
              </a:rPr>
              <a:t>NOT</a:t>
            </a:r>
            <a:r>
              <a:rPr lang="en-US" altLang="en-US" dirty="0" smtClean="0">
                <a:solidFill>
                  <a:srgbClr val="C00000"/>
                </a:solidFill>
              </a:rPr>
              <a:t> </a:t>
            </a:r>
            <a:r>
              <a:rPr lang="en-US" altLang="en-US" dirty="0" smtClean="0"/>
              <a:t>synonymous terms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GB" dirty="0"/>
              <a:t>Data is the means by which information is </a:t>
            </a:r>
            <a:r>
              <a:rPr lang="en-GB" dirty="0" smtClean="0"/>
              <a:t>conveyed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US" altLang="en-US" dirty="0"/>
              <a:t>Data compression aims to </a:t>
            </a:r>
            <a:r>
              <a:rPr lang="en-US" altLang="en-US" b="1" u="sng" dirty="0">
                <a:solidFill>
                  <a:srgbClr val="0000FF"/>
                </a:solidFill>
              </a:rPr>
              <a:t>reduce</a:t>
            </a:r>
            <a:r>
              <a:rPr lang="en-US" altLang="en-US" dirty="0">
                <a:solidFill>
                  <a:srgbClr val="0000FF"/>
                </a:solidFill>
              </a:rPr>
              <a:t> </a:t>
            </a:r>
            <a:r>
              <a:rPr lang="en-US" altLang="en-US" dirty="0"/>
              <a:t>the amount of data required to represent a given quantity of information </a:t>
            </a:r>
            <a:endParaRPr lang="en-US" altLang="en-US" dirty="0" smtClean="0"/>
          </a:p>
          <a:p>
            <a:endParaRPr lang="en-US" altLang="en-US" u="sng" dirty="0"/>
          </a:p>
          <a:p>
            <a:r>
              <a:rPr lang="en-US" altLang="en-US" dirty="0" smtClean="0"/>
              <a:t> To </a:t>
            </a:r>
            <a:r>
              <a:rPr lang="en-US" altLang="en-US" b="1" u="sng" dirty="0" smtClean="0">
                <a:solidFill>
                  <a:srgbClr val="00B050"/>
                </a:solidFill>
              </a:rPr>
              <a:t>preserve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/>
              <a:t>as much information as </a:t>
            </a:r>
            <a:r>
              <a:rPr lang="en-US" altLang="en-US" dirty="0" smtClean="0"/>
              <a:t>possible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altLang="en-US" dirty="0"/>
              <a:t>The same amount of </a:t>
            </a:r>
            <a:r>
              <a:rPr lang="en-US" altLang="en-US" b="1" u="sng" dirty="0"/>
              <a:t>information</a:t>
            </a:r>
            <a:r>
              <a:rPr lang="en-US" altLang="en-US" dirty="0"/>
              <a:t> can be represented by various amount of </a:t>
            </a:r>
            <a:r>
              <a:rPr lang="en-US" altLang="en-US" b="1" u="sng" dirty="0"/>
              <a:t>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29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Compression Ratio (CR)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93"/>
          <a:stretch>
            <a:fillRect/>
          </a:stretch>
        </p:blipFill>
        <p:spPr bwMode="auto">
          <a:xfrm>
            <a:off x="1371600" y="1905000"/>
            <a:ext cx="2209800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81"/>
          <a:stretch>
            <a:fillRect/>
          </a:stretch>
        </p:blipFill>
        <p:spPr bwMode="auto">
          <a:xfrm>
            <a:off x="5867400" y="1905000"/>
            <a:ext cx="2252663" cy="300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7" name="Right Arrow 5"/>
          <p:cNvSpPr>
            <a:spLocks noChangeArrowheads="1"/>
          </p:cNvSpPr>
          <p:nvPr/>
        </p:nvSpPr>
        <p:spPr bwMode="auto">
          <a:xfrm>
            <a:off x="4343400" y="3048000"/>
            <a:ext cx="990600" cy="533400"/>
          </a:xfrm>
          <a:prstGeom prst="rightArrow">
            <a:avLst>
              <a:gd name="adj1" fmla="val 50000"/>
              <a:gd name="adj2" fmla="val 49997"/>
            </a:avLst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886200" y="2514600"/>
            <a:ext cx="19319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2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+mj-lt"/>
              </a:rPr>
              <a:t>compression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655207" y="5622783"/>
            <a:ext cx="3833586" cy="692947"/>
            <a:chOff x="2466975" y="5661420"/>
            <a:chExt cx="3833586" cy="692947"/>
          </a:xfrm>
        </p:grpSpPr>
        <p:sp>
          <p:nvSpPr>
            <p:cNvPr id="9" name="Rectangle 1"/>
            <p:cNvSpPr>
              <a:spLocks noChangeArrowheads="1"/>
            </p:cNvSpPr>
            <p:nvPr/>
          </p:nvSpPr>
          <p:spPr bwMode="auto">
            <a:xfrm>
              <a:off x="2466975" y="5767388"/>
              <a:ext cx="2532063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dirty="0"/>
                <a:t>Compression ratio: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107542" y="5661420"/>
                  <a:ext cx="1193019" cy="692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7542" y="5661420"/>
                  <a:ext cx="1193019" cy="6929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573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Redundancy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752600"/>
            <a:ext cx="77724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 smtClean="0"/>
              <a:t>Relative data redundancy: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58063" y="2325791"/>
                <a:ext cx="1827873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063" y="2325791"/>
                <a:ext cx="1827873" cy="69384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8200" y="3484655"/>
            <a:ext cx="7199105" cy="1420527"/>
            <a:chOff x="838200" y="3484655"/>
            <a:chExt cx="7199105" cy="1420527"/>
          </a:xfrm>
        </p:grpSpPr>
        <p:sp>
          <p:nvSpPr>
            <p:cNvPr id="5" name="Text Box 8"/>
            <p:cNvSpPr txBox="1">
              <a:spLocks noChangeArrowheads="1"/>
            </p:cNvSpPr>
            <p:nvPr/>
          </p:nvSpPr>
          <p:spPr bwMode="auto">
            <a:xfrm>
              <a:off x="838200" y="3484655"/>
              <a:ext cx="1380506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b="1" dirty="0">
                  <a:latin typeface="+mj-lt"/>
                </a:rPr>
                <a:t>Example: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38200" y="3981852"/>
              <a:ext cx="719910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 compression engine represents 10 bits of information of the source data with only 1 bit. Calculate the data redundancy present in the source data.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78865" y="5242084"/>
                <a:ext cx="1213922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865" y="5242084"/>
                <a:ext cx="1213922" cy="6914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658063" y="5213668"/>
                <a:ext cx="3054682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=90%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8063" y="5213668"/>
                <a:ext cx="3054682" cy="69384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91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Data Redundancy</a:t>
            </a:r>
            <a:endParaRPr lang="en-US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47066118"/>
              </p:ext>
            </p:extLst>
          </p:nvPr>
        </p:nvGraphicFramePr>
        <p:xfrm>
          <a:off x="867178" y="1937913"/>
          <a:ext cx="792909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753414" y="5810399"/>
            <a:ext cx="8042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Compression attempts to reduce one or more of these redundancy types.</a:t>
            </a:r>
          </a:p>
        </p:txBody>
      </p:sp>
    </p:spTree>
    <p:extLst>
      <p:ext uri="{BB962C8B-B14F-4D97-AF65-F5344CB8AC3E}">
        <p14:creationId xmlns:p14="http://schemas.microsoft.com/office/powerpoint/2010/main" val="240206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Coding Redundancy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690689"/>
            <a:ext cx="8077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u="sng" dirty="0" smtClean="0"/>
              <a:t>Code:</a:t>
            </a:r>
            <a:r>
              <a:rPr lang="en-US" altLang="en-US" dirty="0" smtClean="0"/>
              <a:t> a list of symbols (letters, numbers, bits etc.)</a:t>
            </a:r>
          </a:p>
          <a:p>
            <a:endParaRPr lang="en-US" altLang="en-US" dirty="0" smtClean="0"/>
          </a:p>
          <a:p>
            <a:r>
              <a:rPr lang="en-US" altLang="en-US" u="sng" dirty="0" smtClean="0"/>
              <a:t>Code word:</a:t>
            </a:r>
            <a:r>
              <a:rPr lang="en-US" altLang="en-US" dirty="0" smtClean="0"/>
              <a:t> a sequence of symbols used to represent a piece of information or an event (e.g., gray levels).</a:t>
            </a:r>
          </a:p>
          <a:p>
            <a:endParaRPr lang="en-US" altLang="en-US" dirty="0" smtClean="0"/>
          </a:p>
          <a:p>
            <a:r>
              <a:rPr lang="en-US" altLang="en-US" u="sng" dirty="0" smtClean="0"/>
              <a:t>Code word length:</a:t>
            </a:r>
            <a:r>
              <a:rPr lang="en-US" altLang="en-US" dirty="0" smtClean="0"/>
              <a:t> number of symbols in each code word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9"/>
              <p:cNvSpPr txBox="1">
                <a:spLocks noChangeArrowheads="1"/>
              </p:cNvSpPr>
              <p:nvPr/>
            </p:nvSpPr>
            <p:spPr bwMode="auto">
              <a:xfrm>
                <a:off x="838200" y="4120127"/>
                <a:ext cx="3377720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26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1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100" dirty="0">
                    <a:latin typeface="+mn-lt"/>
                  </a:rPr>
                  <a:t>image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1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en-US" sz="2100" dirty="0"/>
                  <a:t>: </a:t>
                </a:r>
                <a:r>
                  <a:rPr lang="en-US" altLang="en-US" sz="2100" dirty="0">
                    <a:latin typeface="+mn-lt"/>
                  </a:rPr>
                  <a:t>k-</a:t>
                </a:r>
                <a:r>
                  <a:rPr lang="en-US" altLang="en-US" sz="2100" dirty="0" err="1">
                    <a:latin typeface="+mn-lt"/>
                  </a:rPr>
                  <a:t>th</a:t>
                </a:r>
                <a:r>
                  <a:rPr lang="en-US" altLang="en-US" sz="2100" dirty="0">
                    <a:latin typeface="+mn-lt"/>
                  </a:rPr>
                  <a:t> gray level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b="1" i="1" dirty="0" err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1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1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100" dirty="0"/>
                  <a:t>:</a:t>
                </a:r>
                <a:r>
                  <a:rPr lang="en-US" altLang="en-US" sz="2100" b="1" dirty="0"/>
                  <a:t> </a:t>
                </a:r>
                <a:r>
                  <a:rPr lang="en-US" altLang="en-US" sz="2100" dirty="0">
                    <a:latin typeface="+mn-lt"/>
                  </a:rPr>
                  <a:t>probability of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1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en-US" sz="2100" baseline="-25000" dirty="0"/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𝒍</m:t>
                    </m:r>
                    <m:r>
                      <a:rPr lang="en-US" altLang="en-US" sz="21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100" b="1" i="1" dirty="0" err="1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altLang="en-US" sz="2100" b="1" i="1" baseline="-25000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altLang="en-US" sz="21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100" dirty="0"/>
                  <a:t>:</a:t>
                </a:r>
                <a:r>
                  <a:rPr lang="en-US" altLang="en-US" sz="2100" b="1" dirty="0"/>
                  <a:t> </a:t>
                </a:r>
                <a:r>
                  <a:rPr lang="en-US" altLang="en-US" sz="2100" dirty="0">
                    <a:latin typeface="+mn-lt"/>
                  </a:rPr>
                  <a:t>number of bits for </a:t>
                </a:r>
                <a14:m>
                  <m:oMath xmlns:m="http://schemas.openxmlformats.org/officeDocument/2006/math">
                    <m:r>
                      <a:rPr lang="en-US" altLang="en-US" sz="21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en-US" sz="2100" i="1" baseline="-25000" dirty="0" err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en-US" sz="2100" dirty="0"/>
                  <a:t> </a:t>
                </a:r>
              </a:p>
            </p:txBody>
          </p:sp>
        </mc:Choice>
        <mc:Fallback xmlns="">
          <p:sp>
            <p:nvSpPr>
              <p:cNvPr id="5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120127"/>
                <a:ext cx="3377720" cy="1384995"/>
              </a:xfrm>
              <a:prstGeom prst="rect">
                <a:avLst/>
              </a:prstGeom>
              <a:blipFill rotWithShape="0">
                <a:blip r:embed="rId2"/>
                <a:stretch>
                  <a:fillRect l="-361" t="-2643" b="-79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5305023" y="4170321"/>
            <a:ext cx="2513544" cy="1166891"/>
            <a:chOff x="5305023" y="4170321"/>
            <a:chExt cx="2513544" cy="1166891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5305023" y="4170321"/>
              <a:ext cx="2097049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2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100" dirty="0">
                  <a:latin typeface="+mn-lt"/>
                </a:rPr>
                <a:t>Expected value: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312753" y="4590341"/>
                  <a:ext cx="2505814" cy="7468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53" y="4590341"/>
                  <a:ext cx="2505814" cy="74687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TextBox 8"/>
          <p:cNvSpPr txBox="1"/>
          <p:nvPr/>
        </p:nvSpPr>
        <p:spPr>
          <a:xfrm>
            <a:off x="829850" y="5805489"/>
            <a:ext cx="256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Average number of bits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745791" y="5555316"/>
                <a:ext cx="3360343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𝑎𝑣𝑔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791" y="5555316"/>
                <a:ext cx="3360343" cy="77912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829850" y="6334440"/>
            <a:ext cx="3131170" cy="369332"/>
            <a:chOff x="829850" y="6334440"/>
            <a:chExt cx="3131170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829850" y="6334440"/>
              <a:ext cx="2198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Total number of bits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084563" y="6369321"/>
                  <a:ext cx="876457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𝑁𝑀𝐿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𝑎𝑣𝑔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4563" y="6369321"/>
                  <a:ext cx="876457" cy="29956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556" r="-2083" b="-224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15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813</Words>
  <Application>Microsoft Office PowerPoint</Application>
  <PresentationFormat>On-screen Show (4:3)</PresentationFormat>
  <Paragraphs>267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Office Theme</vt:lpstr>
      <vt:lpstr>CS654: Digital Image Analysis</vt:lpstr>
      <vt:lpstr>Outline of Lecture 33</vt:lpstr>
      <vt:lpstr>Goal of Image Compression</vt:lpstr>
      <vt:lpstr>Approaches</vt:lpstr>
      <vt:lpstr>Data ≠ Information</vt:lpstr>
      <vt:lpstr>Compression Ratio (CR)</vt:lpstr>
      <vt:lpstr>Data Redundancy</vt:lpstr>
      <vt:lpstr>Types of Data Redundancy</vt:lpstr>
      <vt:lpstr>Coding Redundancy</vt:lpstr>
      <vt:lpstr>Coding Redundancy</vt:lpstr>
      <vt:lpstr>Coding Redundancy</vt:lpstr>
      <vt:lpstr>Inter-pixel redundancy</vt:lpstr>
      <vt:lpstr>Psychovisual redundancy</vt:lpstr>
      <vt:lpstr>Example</vt:lpstr>
      <vt:lpstr>Measuring Information </vt:lpstr>
      <vt:lpstr>Modeling Information</vt:lpstr>
      <vt:lpstr>How much information does a pixel contain?</vt:lpstr>
      <vt:lpstr>How much information does an image contain?</vt:lpstr>
      <vt:lpstr>Redundancy (revisited)</vt:lpstr>
      <vt:lpstr>Image Compression Model</vt:lpstr>
      <vt:lpstr>Functional blocks</vt:lpstr>
      <vt:lpstr>Functional blocks</vt:lpstr>
      <vt:lpstr>Functional blocks</vt:lpstr>
      <vt:lpstr>Functional blocks</vt:lpstr>
      <vt:lpstr>Fidelity Criteria</vt:lpstr>
      <vt:lpstr>Subjective Fidelity Criteria</vt:lpstr>
      <vt:lpstr>Objective Fidelity Criteria</vt:lpstr>
      <vt:lpstr>Lossless Compression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24</cp:revision>
  <dcterms:created xsi:type="dcterms:W3CDTF">2015-07-15T04:13:21Z</dcterms:created>
  <dcterms:modified xsi:type="dcterms:W3CDTF">2015-10-28T10:34:18Z</dcterms:modified>
</cp:coreProperties>
</file>