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  <p:sldId id="279" r:id="rId25"/>
    <p:sldId id="294" r:id="rId26"/>
    <p:sldId id="295" r:id="rId27"/>
    <p:sldId id="296" r:id="rId28"/>
    <p:sldId id="297" r:id="rId29"/>
    <p:sldId id="298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BF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84DEC-C3D0-4382-B219-6817186972B7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E99AE-78AC-4163-909A-601222BC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1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B19E1-7331-4A95-898F-5BA3584096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81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174" y="1726002"/>
            <a:ext cx="8471647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4502992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36: </a:t>
            </a:r>
            <a:r>
              <a:rPr lang="en-US" altLang="en-US" sz="3200" dirty="0"/>
              <a:t>Feature Extraction and Analysis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08256" y="1815218"/>
                <a:ext cx="2527487" cy="353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acc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000" dirty="0" smtClean="0"/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56" y="1815218"/>
                <a:ext cx="2527487" cy="353302"/>
              </a:xfrm>
              <a:prstGeom prst="rect">
                <a:avLst/>
              </a:prstGeom>
              <a:blipFill rotWithShape="0">
                <a:blip r:embed="rId2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5073" y="1498008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Affine transformation: </a:t>
            </a:r>
            <a:endParaRPr lang="en-US" sz="2000" b="1" dirty="0">
              <a:solidFill>
                <a:srgbClr val="0000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85073" y="2399280"/>
            <a:ext cx="7735973" cy="785608"/>
            <a:chOff x="585073" y="2399280"/>
            <a:chExt cx="7735973" cy="7856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76020" y="2877111"/>
                  <a:ext cx="524502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020" y="2877111"/>
                  <a:ext cx="5245026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1" r="-46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585073" y="2399280"/>
              <a:ext cx="3430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</a:rPr>
                <a:t>Euclidean transformation: 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>
            <a:off x="978006" y="3893479"/>
            <a:ext cx="2330250" cy="1170425"/>
          </a:xfrm>
          <a:custGeom>
            <a:avLst/>
            <a:gdLst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60465 w 2330250"/>
              <a:gd name="connsiteY37" fmla="*/ 891025 h 1170425"/>
              <a:gd name="connsiteX38" fmla="*/ 1249265 w 2330250"/>
              <a:gd name="connsiteY38" fmla="*/ 916425 h 1170425"/>
              <a:gd name="connsiteX39" fmla="*/ 1160365 w 2330250"/>
              <a:gd name="connsiteY39" fmla="*/ 929125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398365 w 2330250"/>
              <a:gd name="connsiteY58" fmla="*/ 725925 h 1170425"/>
              <a:gd name="connsiteX59" fmla="*/ 385665 w 2330250"/>
              <a:gd name="connsiteY59" fmla="*/ 624325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330250" h="1170425">
                <a:moveTo>
                  <a:pt x="17365" y="395725"/>
                </a:moveTo>
                <a:cubicBezTo>
                  <a:pt x="32182" y="353392"/>
                  <a:pt x="14577" y="338871"/>
                  <a:pt x="93565" y="281425"/>
                </a:cubicBezTo>
                <a:cubicBezTo>
                  <a:pt x="118253" y="263470"/>
                  <a:pt x="169765" y="230625"/>
                  <a:pt x="169765" y="230625"/>
                </a:cubicBezTo>
                <a:cubicBezTo>
                  <a:pt x="200304" y="184816"/>
                  <a:pt x="219169" y="151122"/>
                  <a:pt x="271365" y="116325"/>
                </a:cubicBezTo>
                <a:cubicBezTo>
                  <a:pt x="284065" y="107858"/>
                  <a:pt x="295813" y="97751"/>
                  <a:pt x="309465" y="90925"/>
                </a:cubicBezTo>
                <a:cubicBezTo>
                  <a:pt x="321439" y="84938"/>
                  <a:pt x="335260" y="83498"/>
                  <a:pt x="347565" y="78225"/>
                </a:cubicBezTo>
                <a:cubicBezTo>
                  <a:pt x="364966" y="70767"/>
                  <a:pt x="380404" y="58812"/>
                  <a:pt x="398365" y="52825"/>
                </a:cubicBezTo>
                <a:cubicBezTo>
                  <a:pt x="431483" y="41786"/>
                  <a:pt x="466847" y="38464"/>
                  <a:pt x="499965" y="27425"/>
                </a:cubicBezTo>
                <a:cubicBezTo>
                  <a:pt x="554624" y="9205"/>
                  <a:pt x="525078" y="17972"/>
                  <a:pt x="588865" y="2025"/>
                </a:cubicBezTo>
                <a:cubicBezTo>
                  <a:pt x="659276" y="5086"/>
                  <a:pt x="820796" y="-14690"/>
                  <a:pt x="919065" y="27425"/>
                </a:cubicBezTo>
                <a:cubicBezTo>
                  <a:pt x="936466" y="34883"/>
                  <a:pt x="952464" y="45367"/>
                  <a:pt x="969865" y="52825"/>
                </a:cubicBezTo>
                <a:cubicBezTo>
                  <a:pt x="982170" y="58098"/>
                  <a:pt x="996263" y="59024"/>
                  <a:pt x="1007965" y="65525"/>
                </a:cubicBezTo>
                <a:cubicBezTo>
                  <a:pt x="1034650" y="80350"/>
                  <a:pt x="1058765" y="99392"/>
                  <a:pt x="1084165" y="116325"/>
                </a:cubicBezTo>
                <a:lnTo>
                  <a:pt x="1160365" y="167125"/>
                </a:lnTo>
                <a:lnTo>
                  <a:pt x="1198465" y="192525"/>
                </a:lnTo>
                <a:lnTo>
                  <a:pt x="1236565" y="217925"/>
                </a:lnTo>
                <a:cubicBezTo>
                  <a:pt x="1259737" y="252683"/>
                  <a:pt x="1259960" y="263600"/>
                  <a:pt x="1300065" y="281425"/>
                </a:cubicBezTo>
                <a:cubicBezTo>
                  <a:pt x="1324531" y="292299"/>
                  <a:pt x="1376265" y="306825"/>
                  <a:pt x="1376265" y="306825"/>
                </a:cubicBezTo>
                <a:cubicBezTo>
                  <a:pt x="1490043" y="301653"/>
                  <a:pt x="1616555" y="307050"/>
                  <a:pt x="1731865" y="281425"/>
                </a:cubicBezTo>
                <a:cubicBezTo>
                  <a:pt x="1744933" y="278521"/>
                  <a:pt x="1757265" y="272958"/>
                  <a:pt x="1769965" y="268725"/>
                </a:cubicBezTo>
                <a:lnTo>
                  <a:pt x="1858865" y="294125"/>
                </a:lnTo>
                <a:cubicBezTo>
                  <a:pt x="1875704" y="298718"/>
                  <a:pt x="1893106" y="301305"/>
                  <a:pt x="1909665" y="306825"/>
                </a:cubicBezTo>
                <a:cubicBezTo>
                  <a:pt x="1931292" y="314034"/>
                  <a:pt x="1951819" y="324220"/>
                  <a:pt x="1973165" y="332225"/>
                </a:cubicBezTo>
                <a:cubicBezTo>
                  <a:pt x="1985700" y="336925"/>
                  <a:pt x="1999291" y="338938"/>
                  <a:pt x="2011265" y="344925"/>
                </a:cubicBezTo>
                <a:cubicBezTo>
                  <a:pt x="2024917" y="351751"/>
                  <a:pt x="2035073" y="364966"/>
                  <a:pt x="2049365" y="370325"/>
                </a:cubicBezTo>
                <a:cubicBezTo>
                  <a:pt x="2069576" y="377904"/>
                  <a:pt x="2091698" y="378792"/>
                  <a:pt x="2112865" y="383025"/>
                </a:cubicBezTo>
                <a:cubicBezTo>
                  <a:pt x="2143919" y="398552"/>
                  <a:pt x="2174839" y="411386"/>
                  <a:pt x="2201765" y="433825"/>
                </a:cubicBezTo>
                <a:cubicBezTo>
                  <a:pt x="2265186" y="486676"/>
                  <a:pt x="2211008" y="462306"/>
                  <a:pt x="2277965" y="484625"/>
                </a:cubicBezTo>
                <a:cubicBezTo>
                  <a:pt x="2282198" y="497325"/>
                  <a:pt x="2282302" y="512272"/>
                  <a:pt x="2290665" y="522725"/>
                </a:cubicBezTo>
                <a:cubicBezTo>
                  <a:pt x="2300200" y="534644"/>
                  <a:pt x="2324572" y="533449"/>
                  <a:pt x="2328765" y="548125"/>
                </a:cubicBezTo>
                <a:cubicBezTo>
                  <a:pt x="2334695" y="568880"/>
                  <a:pt x="2321300" y="590684"/>
                  <a:pt x="2316065" y="611625"/>
                </a:cubicBezTo>
                <a:cubicBezTo>
                  <a:pt x="2305233" y="654955"/>
                  <a:pt x="2297861" y="662496"/>
                  <a:pt x="2265265" y="700525"/>
                </a:cubicBezTo>
                <a:cubicBezTo>
                  <a:pt x="2253576" y="714162"/>
                  <a:pt x="2238663" y="724827"/>
                  <a:pt x="2227165" y="738625"/>
                </a:cubicBezTo>
                <a:cubicBezTo>
                  <a:pt x="2217394" y="750351"/>
                  <a:pt x="2212558" y="765932"/>
                  <a:pt x="2201765" y="776725"/>
                </a:cubicBezTo>
                <a:cubicBezTo>
                  <a:pt x="2198012" y="780478"/>
                  <a:pt x="2125845" y="834456"/>
                  <a:pt x="2112865" y="840225"/>
                </a:cubicBezTo>
                <a:cubicBezTo>
                  <a:pt x="2088399" y="851099"/>
                  <a:pt x="2062065" y="857158"/>
                  <a:pt x="2036665" y="865625"/>
                </a:cubicBezTo>
                <a:lnTo>
                  <a:pt x="1998565" y="878325"/>
                </a:lnTo>
                <a:lnTo>
                  <a:pt x="1960465" y="891025"/>
                </a:lnTo>
                <a:cubicBezTo>
                  <a:pt x="1709474" y="974689"/>
                  <a:pt x="1935750" y="903472"/>
                  <a:pt x="1249265" y="916425"/>
                </a:cubicBezTo>
                <a:lnTo>
                  <a:pt x="1160365" y="929125"/>
                </a:lnTo>
                <a:cubicBezTo>
                  <a:pt x="1046252" y="943389"/>
                  <a:pt x="1071469" y="934769"/>
                  <a:pt x="982565" y="954525"/>
                </a:cubicBezTo>
                <a:cubicBezTo>
                  <a:pt x="965526" y="958311"/>
                  <a:pt x="948108" y="961096"/>
                  <a:pt x="931765" y="967225"/>
                </a:cubicBezTo>
                <a:cubicBezTo>
                  <a:pt x="914038" y="973872"/>
                  <a:pt x="898926" y="986638"/>
                  <a:pt x="880965" y="992625"/>
                </a:cubicBezTo>
                <a:cubicBezTo>
                  <a:pt x="860487" y="999451"/>
                  <a:pt x="838537" y="1000642"/>
                  <a:pt x="817465" y="1005325"/>
                </a:cubicBezTo>
                <a:cubicBezTo>
                  <a:pt x="800426" y="1009111"/>
                  <a:pt x="783383" y="1013009"/>
                  <a:pt x="766665" y="1018025"/>
                </a:cubicBezTo>
                <a:cubicBezTo>
                  <a:pt x="741020" y="1025718"/>
                  <a:pt x="712742" y="1028573"/>
                  <a:pt x="690465" y="1043425"/>
                </a:cubicBezTo>
                <a:cubicBezTo>
                  <a:pt x="581276" y="1116218"/>
                  <a:pt x="719425" y="1028945"/>
                  <a:pt x="614265" y="1081525"/>
                </a:cubicBezTo>
                <a:cubicBezTo>
                  <a:pt x="600613" y="1088351"/>
                  <a:pt x="588585" y="1098053"/>
                  <a:pt x="576165" y="1106925"/>
                </a:cubicBezTo>
                <a:cubicBezTo>
                  <a:pt x="558941" y="1119228"/>
                  <a:pt x="544297" y="1135559"/>
                  <a:pt x="525365" y="1145025"/>
                </a:cubicBezTo>
                <a:cubicBezTo>
                  <a:pt x="501418" y="1156999"/>
                  <a:pt x="449165" y="1170425"/>
                  <a:pt x="449165" y="1170425"/>
                </a:cubicBezTo>
                <a:cubicBezTo>
                  <a:pt x="412986" y="1167136"/>
                  <a:pt x="309616" y="1180139"/>
                  <a:pt x="271365" y="1132325"/>
                </a:cubicBezTo>
                <a:cubicBezTo>
                  <a:pt x="263002" y="1121872"/>
                  <a:pt x="262898" y="1106925"/>
                  <a:pt x="258665" y="1094225"/>
                </a:cubicBezTo>
                <a:cubicBezTo>
                  <a:pt x="262898" y="1064592"/>
                  <a:pt x="265494" y="1034678"/>
                  <a:pt x="271365" y="1005325"/>
                </a:cubicBezTo>
                <a:cubicBezTo>
                  <a:pt x="273990" y="992198"/>
                  <a:pt x="280818" y="980212"/>
                  <a:pt x="284065" y="967225"/>
                </a:cubicBezTo>
                <a:cubicBezTo>
                  <a:pt x="289300" y="946284"/>
                  <a:pt x="291530" y="924666"/>
                  <a:pt x="296765" y="903725"/>
                </a:cubicBezTo>
                <a:cubicBezTo>
                  <a:pt x="300012" y="890738"/>
                  <a:pt x="301102" y="876078"/>
                  <a:pt x="309465" y="865625"/>
                </a:cubicBezTo>
                <a:cubicBezTo>
                  <a:pt x="319000" y="853706"/>
                  <a:pt x="334865" y="848692"/>
                  <a:pt x="347565" y="840225"/>
                </a:cubicBezTo>
                <a:cubicBezTo>
                  <a:pt x="356032" y="827525"/>
                  <a:pt x="366766" y="816073"/>
                  <a:pt x="372965" y="802125"/>
                </a:cubicBezTo>
                <a:cubicBezTo>
                  <a:pt x="383839" y="777659"/>
                  <a:pt x="398365" y="725925"/>
                  <a:pt x="398365" y="725925"/>
                </a:cubicBezTo>
                <a:cubicBezTo>
                  <a:pt x="394132" y="692058"/>
                  <a:pt x="398341" y="656014"/>
                  <a:pt x="385665" y="624325"/>
                </a:cubicBezTo>
                <a:cubicBezTo>
                  <a:pt x="380004" y="610173"/>
                  <a:pt x="323825" y="587374"/>
                  <a:pt x="309465" y="586225"/>
                </a:cubicBezTo>
                <a:cubicBezTo>
                  <a:pt x="216532" y="578790"/>
                  <a:pt x="123198" y="577758"/>
                  <a:pt x="30065" y="573525"/>
                </a:cubicBezTo>
                <a:cubicBezTo>
                  <a:pt x="21598" y="560825"/>
                  <a:pt x="5680" y="550655"/>
                  <a:pt x="4665" y="535425"/>
                </a:cubicBezTo>
                <a:cubicBezTo>
                  <a:pt x="-5776" y="378806"/>
                  <a:pt x="2548" y="438058"/>
                  <a:pt x="17365" y="395725"/>
                </a:cubicBezTo>
                <a:close/>
              </a:path>
            </a:pathLst>
          </a:cu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742231">
            <a:off x="5296006" y="4249079"/>
            <a:ext cx="2330250" cy="1170425"/>
          </a:xfrm>
          <a:custGeom>
            <a:avLst/>
            <a:gdLst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60465 w 2330250"/>
              <a:gd name="connsiteY37" fmla="*/ 891025 h 1170425"/>
              <a:gd name="connsiteX38" fmla="*/ 1249265 w 2330250"/>
              <a:gd name="connsiteY38" fmla="*/ 916425 h 1170425"/>
              <a:gd name="connsiteX39" fmla="*/ 1160365 w 2330250"/>
              <a:gd name="connsiteY39" fmla="*/ 929125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398365 w 2330250"/>
              <a:gd name="connsiteY58" fmla="*/ 725925 h 1170425"/>
              <a:gd name="connsiteX59" fmla="*/ 385665 w 2330250"/>
              <a:gd name="connsiteY59" fmla="*/ 624325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330250" h="1170425">
                <a:moveTo>
                  <a:pt x="17365" y="395725"/>
                </a:moveTo>
                <a:cubicBezTo>
                  <a:pt x="32182" y="353392"/>
                  <a:pt x="14577" y="338871"/>
                  <a:pt x="93565" y="281425"/>
                </a:cubicBezTo>
                <a:cubicBezTo>
                  <a:pt x="118253" y="263470"/>
                  <a:pt x="169765" y="230625"/>
                  <a:pt x="169765" y="230625"/>
                </a:cubicBezTo>
                <a:cubicBezTo>
                  <a:pt x="200304" y="184816"/>
                  <a:pt x="219169" y="151122"/>
                  <a:pt x="271365" y="116325"/>
                </a:cubicBezTo>
                <a:cubicBezTo>
                  <a:pt x="284065" y="107858"/>
                  <a:pt x="295813" y="97751"/>
                  <a:pt x="309465" y="90925"/>
                </a:cubicBezTo>
                <a:cubicBezTo>
                  <a:pt x="321439" y="84938"/>
                  <a:pt x="335260" y="83498"/>
                  <a:pt x="347565" y="78225"/>
                </a:cubicBezTo>
                <a:cubicBezTo>
                  <a:pt x="364966" y="70767"/>
                  <a:pt x="380404" y="58812"/>
                  <a:pt x="398365" y="52825"/>
                </a:cubicBezTo>
                <a:cubicBezTo>
                  <a:pt x="431483" y="41786"/>
                  <a:pt x="466847" y="38464"/>
                  <a:pt x="499965" y="27425"/>
                </a:cubicBezTo>
                <a:cubicBezTo>
                  <a:pt x="554624" y="9205"/>
                  <a:pt x="525078" y="17972"/>
                  <a:pt x="588865" y="2025"/>
                </a:cubicBezTo>
                <a:cubicBezTo>
                  <a:pt x="659276" y="5086"/>
                  <a:pt x="820796" y="-14690"/>
                  <a:pt x="919065" y="27425"/>
                </a:cubicBezTo>
                <a:cubicBezTo>
                  <a:pt x="936466" y="34883"/>
                  <a:pt x="952464" y="45367"/>
                  <a:pt x="969865" y="52825"/>
                </a:cubicBezTo>
                <a:cubicBezTo>
                  <a:pt x="982170" y="58098"/>
                  <a:pt x="996263" y="59024"/>
                  <a:pt x="1007965" y="65525"/>
                </a:cubicBezTo>
                <a:cubicBezTo>
                  <a:pt x="1034650" y="80350"/>
                  <a:pt x="1058765" y="99392"/>
                  <a:pt x="1084165" y="116325"/>
                </a:cubicBezTo>
                <a:lnTo>
                  <a:pt x="1160365" y="167125"/>
                </a:lnTo>
                <a:lnTo>
                  <a:pt x="1198465" y="192525"/>
                </a:lnTo>
                <a:lnTo>
                  <a:pt x="1236565" y="217925"/>
                </a:lnTo>
                <a:cubicBezTo>
                  <a:pt x="1259737" y="252683"/>
                  <a:pt x="1259960" y="263600"/>
                  <a:pt x="1300065" y="281425"/>
                </a:cubicBezTo>
                <a:cubicBezTo>
                  <a:pt x="1324531" y="292299"/>
                  <a:pt x="1376265" y="306825"/>
                  <a:pt x="1376265" y="306825"/>
                </a:cubicBezTo>
                <a:cubicBezTo>
                  <a:pt x="1490043" y="301653"/>
                  <a:pt x="1616555" y="307050"/>
                  <a:pt x="1731865" y="281425"/>
                </a:cubicBezTo>
                <a:cubicBezTo>
                  <a:pt x="1744933" y="278521"/>
                  <a:pt x="1757265" y="272958"/>
                  <a:pt x="1769965" y="268725"/>
                </a:cubicBezTo>
                <a:lnTo>
                  <a:pt x="1858865" y="294125"/>
                </a:lnTo>
                <a:cubicBezTo>
                  <a:pt x="1875704" y="298718"/>
                  <a:pt x="1893106" y="301305"/>
                  <a:pt x="1909665" y="306825"/>
                </a:cubicBezTo>
                <a:cubicBezTo>
                  <a:pt x="1931292" y="314034"/>
                  <a:pt x="1951819" y="324220"/>
                  <a:pt x="1973165" y="332225"/>
                </a:cubicBezTo>
                <a:cubicBezTo>
                  <a:pt x="1985700" y="336925"/>
                  <a:pt x="1999291" y="338938"/>
                  <a:pt x="2011265" y="344925"/>
                </a:cubicBezTo>
                <a:cubicBezTo>
                  <a:pt x="2024917" y="351751"/>
                  <a:pt x="2035073" y="364966"/>
                  <a:pt x="2049365" y="370325"/>
                </a:cubicBezTo>
                <a:cubicBezTo>
                  <a:pt x="2069576" y="377904"/>
                  <a:pt x="2091698" y="378792"/>
                  <a:pt x="2112865" y="383025"/>
                </a:cubicBezTo>
                <a:cubicBezTo>
                  <a:pt x="2143919" y="398552"/>
                  <a:pt x="2174839" y="411386"/>
                  <a:pt x="2201765" y="433825"/>
                </a:cubicBezTo>
                <a:cubicBezTo>
                  <a:pt x="2265186" y="486676"/>
                  <a:pt x="2211008" y="462306"/>
                  <a:pt x="2277965" y="484625"/>
                </a:cubicBezTo>
                <a:cubicBezTo>
                  <a:pt x="2282198" y="497325"/>
                  <a:pt x="2282302" y="512272"/>
                  <a:pt x="2290665" y="522725"/>
                </a:cubicBezTo>
                <a:cubicBezTo>
                  <a:pt x="2300200" y="534644"/>
                  <a:pt x="2324572" y="533449"/>
                  <a:pt x="2328765" y="548125"/>
                </a:cubicBezTo>
                <a:cubicBezTo>
                  <a:pt x="2334695" y="568880"/>
                  <a:pt x="2321300" y="590684"/>
                  <a:pt x="2316065" y="611625"/>
                </a:cubicBezTo>
                <a:cubicBezTo>
                  <a:pt x="2305233" y="654955"/>
                  <a:pt x="2297861" y="662496"/>
                  <a:pt x="2265265" y="700525"/>
                </a:cubicBezTo>
                <a:cubicBezTo>
                  <a:pt x="2253576" y="714162"/>
                  <a:pt x="2238663" y="724827"/>
                  <a:pt x="2227165" y="738625"/>
                </a:cubicBezTo>
                <a:cubicBezTo>
                  <a:pt x="2217394" y="750351"/>
                  <a:pt x="2212558" y="765932"/>
                  <a:pt x="2201765" y="776725"/>
                </a:cubicBezTo>
                <a:cubicBezTo>
                  <a:pt x="2198012" y="780478"/>
                  <a:pt x="2125845" y="834456"/>
                  <a:pt x="2112865" y="840225"/>
                </a:cubicBezTo>
                <a:cubicBezTo>
                  <a:pt x="2088399" y="851099"/>
                  <a:pt x="2062065" y="857158"/>
                  <a:pt x="2036665" y="865625"/>
                </a:cubicBezTo>
                <a:lnTo>
                  <a:pt x="1998565" y="878325"/>
                </a:lnTo>
                <a:lnTo>
                  <a:pt x="1960465" y="891025"/>
                </a:lnTo>
                <a:cubicBezTo>
                  <a:pt x="1709474" y="974689"/>
                  <a:pt x="1935750" y="903472"/>
                  <a:pt x="1249265" y="916425"/>
                </a:cubicBezTo>
                <a:lnTo>
                  <a:pt x="1160365" y="929125"/>
                </a:lnTo>
                <a:cubicBezTo>
                  <a:pt x="1046252" y="943389"/>
                  <a:pt x="1071469" y="934769"/>
                  <a:pt x="982565" y="954525"/>
                </a:cubicBezTo>
                <a:cubicBezTo>
                  <a:pt x="965526" y="958311"/>
                  <a:pt x="948108" y="961096"/>
                  <a:pt x="931765" y="967225"/>
                </a:cubicBezTo>
                <a:cubicBezTo>
                  <a:pt x="914038" y="973872"/>
                  <a:pt x="898926" y="986638"/>
                  <a:pt x="880965" y="992625"/>
                </a:cubicBezTo>
                <a:cubicBezTo>
                  <a:pt x="860487" y="999451"/>
                  <a:pt x="838537" y="1000642"/>
                  <a:pt x="817465" y="1005325"/>
                </a:cubicBezTo>
                <a:cubicBezTo>
                  <a:pt x="800426" y="1009111"/>
                  <a:pt x="783383" y="1013009"/>
                  <a:pt x="766665" y="1018025"/>
                </a:cubicBezTo>
                <a:cubicBezTo>
                  <a:pt x="741020" y="1025718"/>
                  <a:pt x="712742" y="1028573"/>
                  <a:pt x="690465" y="1043425"/>
                </a:cubicBezTo>
                <a:cubicBezTo>
                  <a:pt x="581276" y="1116218"/>
                  <a:pt x="719425" y="1028945"/>
                  <a:pt x="614265" y="1081525"/>
                </a:cubicBezTo>
                <a:cubicBezTo>
                  <a:pt x="600613" y="1088351"/>
                  <a:pt x="588585" y="1098053"/>
                  <a:pt x="576165" y="1106925"/>
                </a:cubicBezTo>
                <a:cubicBezTo>
                  <a:pt x="558941" y="1119228"/>
                  <a:pt x="544297" y="1135559"/>
                  <a:pt x="525365" y="1145025"/>
                </a:cubicBezTo>
                <a:cubicBezTo>
                  <a:pt x="501418" y="1156999"/>
                  <a:pt x="449165" y="1170425"/>
                  <a:pt x="449165" y="1170425"/>
                </a:cubicBezTo>
                <a:cubicBezTo>
                  <a:pt x="412986" y="1167136"/>
                  <a:pt x="309616" y="1180139"/>
                  <a:pt x="271365" y="1132325"/>
                </a:cubicBezTo>
                <a:cubicBezTo>
                  <a:pt x="263002" y="1121872"/>
                  <a:pt x="262898" y="1106925"/>
                  <a:pt x="258665" y="1094225"/>
                </a:cubicBezTo>
                <a:cubicBezTo>
                  <a:pt x="262898" y="1064592"/>
                  <a:pt x="265494" y="1034678"/>
                  <a:pt x="271365" y="1005325"/>
                </a:cubicBezTo>
                <a:cubicBezTo>
                  <a:pt x="273990" y="992198"/>
                  <a:pt x="280818" y="980212"/>
                  <a:pt x="284065" y="967225"/>
                </a:cubicBezTo>
                <a:cubicBezTo>
                  <a:pt x="289300" y="946284"/>
                  <a:pt x="291530" y="924666"/>
                  <a:pt x="296765" y="903725"/>
                </a:cubicBezTo>
                <a:cubicBezTo>
                  <a:pt x="300012" y="890738"/>
                  <a:pt x="301102" y="876078"/>
                  <a:pt x="309465" y="865625"/>
                </a:cubicBezTo>
                <a:cubicBezTo>
                  <a:pt x="319000" y="853706"/>
                  <a:pt x="334865" y="848692"/>
                  <a:pt x="347565" y="840225"/>
                </a:cubicBezTo>
                <a:cubicBezTo>
                  <a:pt x="356032" y="827525"/>
                  <a:pt x="366766" y="816073"/>
                  <a:pt x="372965" y="802125"/>
                </a:cubicBezTo>
                <a:cubicBezTo>
                  <a:pt x="383839" y="777659"/>
                  <a:pt x="398365" y="725925"/>
                  <a:pt x="398365" y="725925"/>
                </a:cubicBezTo>
                <a:cubicBezTo>
                  <a:pt x="394132" y="692058"/>
                  <a:pt x="398341" y="656014"/>
                  <a:pt x="385665" y="624325"/>
                </a:cubicBezTo>
                <a:cubicBezTo>
                  <a:pt x="380004" y="610173"/>
                  <a:pt x="323825" y="587374"/>
                  <a:pt x="309465" y="586225"/>
                </a:cubicBezTo>
                <a:cubicBezTo>
                  <a:pt x="216532" y="578790"/>
                  <a:pt x="123198" y="577758"/>
                  <a:pt x="30065" y="573525"/>
                </a:cubicBezTo>
                <a:cubicBezTo>
                  <a:pt x="21598" y="560825"/>
                  <a:pt x="5680" y="550655"/>
                  <a:pt x="4665" y="535425"/>
                </a:cubicBezTo>
                <a:cubicBezTo>
                  <a:pt x="-5776" y="378806"/>
                  <a:pt x="2548" y="438058"/>
                  <a:pt x="17365" y="395725"/>
                </a:cubicBezTo>
                <a:close/>
              </a:path>
            </a:pathLst>
          </a:cu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530110" y="3847068"/>
            <a:ext cx="1460990" cy="521732"/>
            <a:chOff x="3530110" y="3847068"/>
            <a:chExt cx="1460990" cy="5217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530110" y="4216400"/>
              <a:ext cx="146099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16392" y="3847068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Euclidean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44540" y="5250763"/>
            <a:ext cx="3296299" cy="1121444"/>
            <a:chOff x="1844540" y="5250763"/>
            <a:chExt cx="3296299" cy="1121444"/>
          </a:xfrm>
        </p:grpSpPr>
        <p:sp>
          <p:nvSpPr>
            <p:cNvPr id="14" name="Freeform 13"/>
            <p:cNvSpPr/>
            <p:nvPr/>
          </p:nvSpPr>
          <p:spPr>
            <a:xfrm>
              <a:off x="3722497" y="5280007"/>
              <a:ext cx="1418342" cy="1092200"/>
            </a:xfrm>
            <a:custGeom>
              <a:avLst/>
              <a:gdLst>
                <a:gd name="connsiteX0" fmla="*/ 1270794 w 1418342"/>
                <a:gd name="connsiteY0" fmla="*/ 203200 h 1092200"/>
                <a:gd name="connsiteX1" fmla="*/ 838994 w 1418342"/>
                <a:gd name="connsiteY1" fmla="*/ 190500 h 1092200"/>
                <a:gd name="connsiteX2" fmla="*/ 750094 w 1418342"/>
                <a:gd name="connsiteY2" fmla="*/ 165100 h 1092200"/>
                <a:gd name="connsiteX3" fmla="*/ 673894 w 1418342"/>
                <a:gd name="connsiteY3" fmla="*/ 114300 h 1092200"/>
                <a:gd name="connsiteX4" fmla="*/ 559594 w 1418342"/>
                <a:gd name="connsiteY4" fmla="*/ 76200 h 1092200"/>
                <a:gd name="connsiteX5" fmla="*/ 521494 w 1418342"/>
                <a:gd name="connsiteY5" fmla="*/ 63500 h 1092200"/>
                <a:gd name="connsiteX6" fmla="*/ 394494 w 1418342"/>
                <a:gd name="connsiteY6" fmla="*/ 0 h 1092200"/>
                <a:gd name="connsiteX7" fmla="*/ 191294 w 1418342"/>
                <a:gd name="connsiteY7" fmla="*/ 25400 h 1092200"/>
                <a:gd name="connsiteX8" fmla="*/ 140494 w 1418342"/>
                <a:gd name="connsiteY8" fmla="*/ 38100 h 1092200"/>
                <a:gd name="connsiteX9" fmla="*/ 89694 w 1418342"/>
                <a:gd name="connsiteY9" fmla="*/ 76200 h 1092200"/>
                <a:gd name="connsiteX10" fmla="*/ 26194 w 1418342"/>
                <a:gd name="connsiteY10" fmla="*/ 139700 h 1092200"/>
                <a:gd name="connsiteX11" fmla="*/ 794 w 1418342"/>
                <a:gd name="connsiteY11" fmla="*/ 215900 h 1092200"/>
                <a:gd name="connsiteX12" fmla="*/ 13494 w 1418342"/>
                <a:gd name="connsiteY12" fmla="*/ 279400 h 1092200"/>
                <a:gd name="connsiteX13" fmla="*/ 76994 w 1418342"/>
                <a:gd name="connsiteY13" fmla="*/ 342900 h 1092200"/>
                <a:gd name="connsiteX14" fmla="*/ 115094 w 1418342"/>
                <a:gd name="connsiteY14" fmla="*/ 355600 h 1092200"/>
                <a:gd name="connsiteX15" fmla="*/ 191294 w 1418342"/>
                <a:gd name="connsiteY15" fmla="*/ 431800 h 1092200"/>
                <a:gd name="connsiteX16" fmla="*/ 178594 w 1418342"/>
                <a:gd name="connsiteY16" fmla="*/ 571500 h 1092200"/>
                <a:gd name="connsiteX17" fmla="*/ 140494 w 1418342"/>
                <a:gd name="connsiteY17" fmla="*/ 609600 h 1092200"/>
                <a:gd name="connsiteX18" fmla="*/ 76994 w 1418342"/>
                <a:gd name="connsiteY18" fmla="*/ 673100 h 1092200"/>
                <a:gd name="connsiteX19" fmla="*/ 38894 w 1418342"/>
                <a:gd name="connsiteY19" fmla="*/ 749300 h 1092200"/>
                <a:gd name="connsiteX20" fmla="*/ 51594 w 1418342"/>
                <a:gd name="connsiteY20" fmla="*/ 800100 h 1092200"/>
                <a:gd name="connsiteX21" fmla="*/ 64294 w 1418342"/>
                <a:gd name="connsiteY21" fmla="*/ 838200 h 1092200"/>
                <a:gd name="connsiteX22" fmla="*/ 102394 w 1418342"/>
                <a:gd name="connsiteY22" fmla="*/ 863600 h 1092200"/>
                <a:gd name="connsiteX23" fmla="*/ 242094 w 1418342"/>
                <a:gd name="connsiteY23" fmla="*/ 914400 h 1092200"/>
                <a:gd name="connsiteX24" fmla="*/ 318294 w 1418342"/>
                <a:gd name="connsiteY24" fmla="*/ 965200 h 1092200"/>
                <a:gd name="connsiteX25" fmla="*/ 369094 w 1418342"/>
                <a:gd name="connsiteY25" fmla="*/ 990600 h 1092200"/>
                <a:gd name="connsiteX26" fmla="*/ 445294 w 1418342"/>
                <a:gd name="connsiteY26" fmla="*/ 1016000 h 1092200"/>
                <a:gd name="connsiteX27" fmla="*/ 483394 w 1418342"/>
                <a:gd name="connsiteY27" fmla="*/ 1028700 h 1092200"/>
                <a:gd name="connsiteX28" fmla="*/ 521494 w 1418342"/>
                <a:gd name="connsiteY28" fmla="*/ 1041400 h 1092200"/>
                <a:gd name="connsiteX29" fmla="*/ 610394 w 1418342"/>
                <a:gd name="connsiteY29" fmla="*/ 1054100 h 1092200"/>
                <a:gd name="connsiteX30" fmla="*/ 699294 w 1418342"/>
                <a:gd name="connsiteY30" fmla="*/ 1092200 h 1092200"/>
                <a:gd name="connsiteX31" fmla="*/ 826294 w 1418342"/>
                <a:gd name="connsiteY31" fmla="*/ 1079500 h 1092200"/>
                <a:gd name="connsiteX32" fmla="*/ 864394 w 1418342"/>
                <a:gd name="connsiteY32" fmla="*/ 1054100 h 1092200"/>
                <a:gd name="connsiteX33" fmla="*/ 940594 w 1418342"/>
                <a:gd name="connsiteY33" fmla="*/ 977900 h 1092200"/>
                <a:gd name="connsiteX34" fmla="*/ 965994 w 1418342"/>
                <a:gd name="connsiteY34" fmla="*/ 901700 h 1092200"/>
                <a:gd name="connsiteX35" fmla="*/ 978694 w 1418342"/>
                <a:gd name="connsiteY35" fmla="*/ 863600 h 1092200"/>
                <a:gd name="connsiteX36" fmla="*/ 1004094 w 1418342"/>
                <a:gd name="connsiteY36" fmla="*/ 825500 h 1092200"/>
                <a:gd name="connsiteX37" fmla="*/ 1016794 w 1418342"/>
                <a:gd name="connsiteY37" fmla="*/ 787400 h 1092200"/>
                <a:gd name="connsiteX38" fmla="*/ 1105694 w 1418342"/>
                <a:gd name="connsiteY38" fmla="*/ 685800 h 1092200"/>
                <a:gd name="connsiteX39" fmla="*/ 1143794 w 1418342"/>
                <a:gd name="connsiteY39" fmla="*/ 673100 h 1092200"/>
                <a:gd name="connsiteX40" fmla="*/ 1169194 w 1418342"/>
                <a:gd name="connsiteY40" fmla="*/ 635000 h 1092200"/>
                <a:gd name="connsiteX41" fmla="*/ 1308894 w 1418342"/>
                <a:gd name="connsiteY41" fmla="*/ 558800 h 1092200"/>
                <a:gd name="connsiteX42" fmla="*/ 1385094 w 1418342"/>
                <a:gd name="connsiteY42" fmla="*/ 520700 h 1092200"/>
                <a:gd name="connsiteX43" fmla="*/ 1397794 w 1418342"/>
                <a:gd name="connsiteY43" fmla="*/ 279400 h 1092200"/>
                <a:gd name="connsiteX44" fmla="*/ 1359694 w 1418342"/>
                <a:gd name="connsiteY44" fmla="*/ 266700 h 1092200"/>
                <a:gd name="connsiteX45" fmla="*/ 1308894 w 1418342"/>
                <a:gd name="connsiteY45" fmla="*/ 254000 h 1092200"/>
                <a:gd name="connsiteX46" fmla="*/ 1270794 w 1418342"/>
                <a:gd name="connsiteY46" fmla="*/ 20320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418342" h="1092200">
                  <a:moveTo>
                    <a:pt x="1270794" y="203200"/>
                  </a:moveTo>
                  <a:cubicBezTo>
                    <a:pt x="1126861" y="198967"/>
                    <a:pt x="982791" y="198068"/>
                    <a:pt x="838994" y="190500"/>
                  </a:cubicBezTo>
                  <a:cubicBezTo>
                    <a:pt x="831729" y="190118"/>
                    <a:pt x="761402" y="171382"/>
                    <a:pt x="750094" y="165100"/>
                  </a:cubicBezTo>
                  <a:cubicBezTo>
                    <a:pt x="723409" y="150275"/>
                    <a:pt x="702854" y="123953"/>
                    <a:pt x="673894" y="114300"/>
                  </a:cubicBezTo>
                  <a:lnTo>
                    <a:pt x="559594" y="76200"/>
                  </a:lnTo>
                  <a:cubicBezTo>
                    <a:pt x="546894" y="71967"/>
                    <a:pt x="532633" y="70926"/>
                    <a:pt x="521494" y="63500"/>
                  </a:cubicBezTo>
                  <a:cubicBezTo>
                    <a:pt x="430771" y="3018"/>
                    <a:pt x="474910" y="20104"/>
                    <a:pt x="394494" y="0"/>
                  </a:cubicBezTo>
                  <a:cubicBezTo>
                    <a:pt x="339954" y="6060"/>
                    <a:pt x="248247" y="15045"/>
                    <a:pt x="191294" y="25400"/>
                  </a:cubicBezTo>
                  <a:cubicBezTo>
                    <a:pt x="174121" y="28522"/>
                    <a:pt x="157427" y="33867"/>
                    <a:pt x="140494" y="38100"/>
                  </a:cubicBezTo>
                  <a:cubicBezTo>
                    <a:pt x="123561" y="50800"/>
                    <a:pt x="104661" y="61233"/>
                    <a:pt x="89694" y="76200"/>
                  </a:cubicBezTo>
                  <a:cubicBezTo>
                    <a:pt x="5027" y="160867"/>
                    <a:pt x="127794" y="71967"/>
                    <a:pt x="26194" y="139700"/>
                  </a:cubicBezTo>
                  <a:cubicBezTo>
                    <a:pt x="17727" y="165100"/>
                    <a:pt x="-4457" y="189646"/>
                    <a:pt x="794" y="215900"/>
                  </a:cubicBezTo>
                  <a:cubicBezTo>
                    <a:pt x="5027" y="237067"/>
                    <a:pt x="5915" y="259189"/>
                    <a:pt x="13494" y="279400"/>
                  </a:cubicBezTo>
                  <a:cubicBezTo>
                    <a:pt x="25217" y="310662"/>
                    <a:pt x="48338" y="328572"/>
                    <a:pt x="76994" y="342900"/>
                  </a:cubicBezTo>
                  <a:cubicBezTo>
                    <a:pt x="88968" y="348887"/>
                    <a:pt x="102394" y="351367"/>
                    <a:pt x="115094" y="355600"/>
                  </a:cubicBezTo>
                  <a:cubicBezTo>
                    <a:pt x="140494" y="381000"/>
                    <a:pt x="194546" y="396026"/>
                    <a:pt x="191294" y="431800"/>
                  </a:cubicBezTo>
                  <a:cubicBezTo>
                    <a:pt x="187061" y="478367"/>
                    <a:pt x="191440" y="526540"/>
                    <a:pt x="178594" y="571500"/>
                  </a:cubicBezTo>
                  <a:cubicBezTo>
                    <a:pt x="173660" y="588769"/>
                    <a:pt x="151992" y="595802"/>
                    <a:pt x="140494" y="609600"/>
                  </a:cubicBezTo>
                  <a:cubicBezTo>
                    <a:pt x="87577" y="673100"/>
                    <a:pt x="146844" y="626533"/>
                    <a:pt x="76994" y="673100"/>
                  </a:cubicBezTo>
                  <a:cubicBezTo>
                    <a:pt x="64152" y="692363"/>
                    <a:pt x="38894" y="723010"/>
                    <a:pt x="38894" y="749300"/>
                  </a:cubicBezTo>
                  <a:cubicBezTo>
                    <a:pt x="38894" y="766754"/>
                    <a:pt x="46799" y="783317"/>
                    <a:pt x="51594" y="800100"/>
                  </a:cubicBezTo>
                  <a:cubicBezTo>
                    <a:pt x="55272" y="812972"/>
                    <a:pt x="55931" y="827747"/>
                    <a:pt x="64294" y="838200"/>
                  </a:cubicBezTo>
                  <a:cubicBezTo>
                    <a:pt x="73829" y="850119"/>
                    <a:pt x="89694" y="855133"/>
                    <a:pt x="102394" y="863600"/>
                  </a:cubicBezTo>
                  <a:cubicBezTo>
                    <a:pt x="158877" y="948325"/>
                    <a:pt x="87963" y="863023"/>
                    <a:pt x="242094" y="914400"/>
                  </a:cubicBezTo>
                  <a:cubicBezTo>
                    <a:pt x="271054" y="924053"/>
                    <a:pt x="290990" y="951548"/>
                    <a:pt x="318294" y="965200"/>
                  </a:cubicBezTo>
                  <a:cubicBezTo>
                    <a:pt x="335227" y="973667"/>
                    <a:pt x="351516" y="983569"/>
                    <a:pt x="369094" y="990600"/>
                  </a:cubicBezTo>
                  <a:cubicBezTo>
                    <a:pt x="393953" y="1000544"/>
                    <a:pt x="419894" y="1007533"/>
                    <a:pt x="445294" y="1016000"/>
                  </a:cubicBezTo>
                  <a:lnTo>
                    <a:pt x="483394" y="1028700"/>
                  </a:lnTo>
                  <a:cubicBezTo>
                    <a:pt x="496094" y="1032933"/>
                    <a:pt x="508242" y="1039507"/>
                    <a:pt x="521494" y="1041400"/>
                  </a:cubicBezTo>
                  <a:lnTo>
                    <a:pt x="610394" y="1054100"/>
                  </a:lnTo>
                  <a:cubicBezTo>
                    <a:pt x="620313" y="1059060"/>
                    <a:pt x="680607" y="1092200"/>
                    <a:pt x="699294" y="1092200"/>
                  </a:cubicBezTo>
                  <a:cubicBezTo>
                    <a:pt x="741838" y="1092200"/>
                    <a:pt x="783961" y="1083733"/>
                    <a:pt x="826294" y="1079500"/>
                  </a:cubicBezTo>
                  <a:cubicBezTo>
                    <a:pt x="838994" y="1071033"/>
                    <a:pt x="852986" y="1064241"/>
                    <a:pt x="864394" y="1054100"/>
                  </a:cubicBezTo>
                  <a:cubicBezTo>
                    <a:pt x="891242" y="1030235"/>
                    <a:pt x="940594" y="977900"/>
                    <a:pt x="940594" y="977900"/>
                  </a:cubicBezTo>
                  <a:lnTo>
                    <a:pt x="965994" y="901700"/>
                  </a:lnTo>
                  <a:cubicBezTo>
                    <a:pt x="970227" y="889000"/>
                    <a:pt x="971268" y="874739"/>
                    <a:pt x="978694" y="863600"/>
                  </a:cubicBezTo>
                  <a:cubicBezTo>
                    <a:pt x="987161" y="850900"/>
                    <a:pt x="997268" y="839152"/>
                    <a:pt x="1004094" y="825500"/>
                  </a:cubicBezTo>
                  <a:cubicBezTo>
                    <a:pt x="1010081" y="813526"/>
                    <a:pt x="1010293" y="799102"/>
                    <a:pt x="1016794" y="787400"/>
                  </a:cubicBezTo>
                  <a:cubicBezTo>
                    <a:pt x="1046102" y="734646"/>
                    <a:pt x="1057173" y="710060"/>
                    <a:pt x="1105694" y="685800"/>
                  </a:cubicBezTo>
                  <a:cubicBezTo>
                    <a:pt x="1117668" y="679813"/>
                    <a:pt x="1131094" y="677333"/>
                    <a:pt x="1143794" y="673100"/>
                  </a:cubicBezTo>
                  <a:cubicBezTo>
                    <a:pt x="1152261" y="660400"/>
                    <a:pt x="1157707" y="645051"/>
                    <a:pt x="1169194" y="635000"/>
                  </a:cubicBezTo>
                  <a:cubicBezTo>
                    <a:pt x="1244287" y="569294"/>
                    <a:pt x="1232042" y="597226"/>
                    <a:pt x="1308894" y="558800"/>
                  </a:cubicBezTo>
                  <a:cubicBezTo>
                    <a:pt x="1407371" y="509561"/>
                    <a:pt x="1289329" y="552622"/>
                    <a:pt x="1385094" y="520700"/>
                  </a:cubicBezTo>
                  <a:cubicBezTo>
                    <a:pt x="1417489" y="423515"/>
                    <a:pt x="1434110" y="406507"/>
                    <a:pt x="1397794" y="279400"/>
                  </a:cubicBezTo>
                  <a:cubicBezTo>
                    <a:pt x="1394116" y="266528"/>
                    <a:pt x="1372566" y="270378"/>
                    <a:pt x="1359694" y="266700"/>
                  </a:cubicBezTo>
                  <a:cubicBezTo>
                    <a:pt x="1342911" y="261905"/>
                    <a:pt x="1325827" y="258233"/>
                    <a:pt x="1308894" y="254000"/>
                  </a:cubicBezTo>
                  <a:lnTo>
                    <a:pt x="1270794" y="203200"/>
                  </a:lnTo>
                  <a:close/>
                </a:path>
              </a:pathLst>
            </a:cu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844540" y="5250763"/>
              <a:ext cx="1460990" cy="521732"/>
              <a:chOff x="1844540" y="5250763"/>
              <a:chExt cx="1460990" cy="5217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1844540" y="5620095"/>
                <a:ext cx="1460990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ectangle 15"/>
              <p:cNvSpPr/>
              <p:nvPr/>
            </p:nvSpPr>
            <p:spPr>
              <a:xfrm>
                <a:off x="2030822" y="5250763"/>
                <a:ext cx="770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Affine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5158407" y="5250763"/>
            <a:ext cx="1458293" cy="730196"/>
            <a:chOff x="5158407" y="5250763"/>
            <a:chExt cx="1458293" cy="730196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5158407" y="5620095"/>
              <a:ext cx="1458293" cy="360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385090" y="5250763"/>
              <a:ext cx="770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Affine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30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36556" y="1909611"/>
                <a:ext cx="2527487" cy="353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acc>
                            <m:acc>
                              <m:accPr>
                                <m:chr m:val="̃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000" dirty="0" smtClean="0"/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556" y="1909611"/>
                <a:ext cx="2527487" cy="353302"/>
              </a:xfrm>
              <a:prstGeom prst="rect">
                <a:avLst/>
              </a:prstGeom>
              <a:blipFill rotWithShape="0">
                <a:blip r:embed="rId2"/>
                <a:stretch>
                  <a:fillRect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85073" y="1498008"/>
            <a:ext cx="364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Equi</a:t>
            </a:r>
            <a:r>
              <a:rPr lang="en-US" sz="2000" b="1" dirty="0" smtClean="0">
                <a:solidFill>
                  <a:srgbClr val="0000FF"/>
                </a:solidFill>
              </a:rPr>
              <a:t>- Affine transformation: 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117706" y="3067979"/>
            <a:ext cx="2330250" cy="1170425"/>
          </a:xfrm>
          <a:custGeom>
            <a:avLst/>
            <a:gdLst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60465 w 2330250"/>
              <a:gd name="connsiteY37" fmla="*/ 891025 h 1170425"/>
              <a:gd name="connsiteX38" fmla="*/ 1249265 w 2330250"/>
              <a:gd name="connsiteY38" fmla="*/ 916425 h 1170425"/>
              <a:gd name="connsiteX39" fmla="*/ 1160365 w 2330250"/>
              <a:gd name="connsiteY39" fmla="*/ 929125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398365 w 2330250"/>
              <a:gd name="connsiteY58" fmla="*/ 725925 h 1170425"/>
              <a:gd name="connsiteX59" fmla="*/ 385665 w 2330250"/>
              <a:gd name="connsiteY59" fmla="*/ 624325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330250" h="1170425">
                <a:moveTo>
                  <a:pt x="17365" y="395725"/>
                </a:moveTo>
                <a:cubicBezTo>
                  <a:pt x="32182" y="353392"/>
                  <a:pt x="14577" y="338871"/>
                  <a:pt x="93565" y="281425"/>
                </a:cubicBezTo>
                <a:cubicBezTo>
                  <a:pt x="118253" y="263470"/>
                  <a:pt x="169765" y="230625"/>
                  <a:pt x="169765" y="230625"/>
                </a:cubicBezTo>
                <a:cubicBezTo>
                  <a:pt x="200304" y="184816"/>
                  <a:pt x="219169" y="151122"/>
                  <a:pt x="271365" y="116325"/>
                </a:cubicBezTo>
                <a:cubicBezTo>
                  <a:pt x="284065" y="107858"/>
                  <a:pt x="295813" y="97751"/>
                  <a:pt x="309465" y="90925"/>
                </a:cubicBezTo>
                <a:cubicBezTo>
                  <a:pt x="321439" y="84938"/>
                  <a:pt x="335260" y="83498"/>
                  <a:pt x="347565" y="78225"/>
                </a:cubicBezTo>
                <a:cubicBezTo>
                  <a:pt x="364966" y="70767"/>
                  <a:pt x="380404" y="58812"/>
                  <a:pt x="398365" y="52825"/>
                </a:cubicBezTo>
                <a:cubicBezTo>
                  <a:pt x="431483" y="41786"/>
                  <a:pt x="466847" y="38464"/>
                  <a:pt x="499965" y="27425"/>
                </a:cubicBezTo>
                <a:cubicBezTo>
                  <a:pt x="554624" y="9205"/>
                  <a:pt x="525078" y="17972"/>
                  <a:pt x="588865" y="2025"/>
                </a:cubicBezTo>
                <a:cubicBezTo>
                  <a:pt x="659276" y="5086"/>
                  <a:pt x="820796" y="-14690"/>
                  <a:pt x="919065" y="27425"/>
                </a:cubicBezTo>
                <a:cubicBezTo>
                  <a:pt x="936466" y="34883"/>
                  <a:pt x="952464" y="45367"/>
                  <a:pt x="969865" y="52825"/>
                </a:cubicBezTo>
                <a:cubicBezTo>
                  <a:pt x="982170" y="58098"/>
                  <a:pt x="996263" y="59024"/>
                  <a:pt x="1007965" y="65525"/>
                </a:cubicBezTo>
                <a:cubicBezTo>
                  <a:pt x="1034650" y="80350"/>
                  <a:pt x="1058765" y="99392"/>
                  <a:pt x="1084165" y="116325"/>
                </a:cubicBezTo>
                <a:lnTo>
                  <a:pt x="1160365" y="167125"/>
                </a:lnTo>
                <a:lnTo>
                  <a:pt x="1198465" y="192525"/>
                </a:lnTo>
                <a:lnTo>
                  <a:pt x="1236565" y="217925"/>
                </a:lnTo>
                <a:cubicBezTo>
                  <a:pt x="1259737" y="252683"/>
                  <a:pt x="1259960" y="263600"/>
                  <a:pt x="1300065" y="281425"/>
                </a:cubicBezTo>
                <a:cubicBezTo>
                  <a:pt x="1324531" y="292299"/>
                  <a:pt x="1376265" y="306825"/>
                  <a:pt x="1376265" y="306825"/>
                </a:cubicBezTo>
                <a:cubicBezTo>
                  <a:pt x="1490043" y="301653"/>
                  <a:pt x="1616555" y="307050"/>
                  <a:pt x="1731865" y="281425"/>
                </a:cubicBezTo>
                <a:cubicBezTo>
                  <a:pt x="1744933" y="278521"/>
                  <a:pt x="1757265" y="272958"/>
                  <a:pt x="1769965" y="268725"/>
                </a:cubicBezTo>
                <a:lnTo>
                  <a:pt x="1858865" y="294125"/>
                </a:lnTo>
                <a:cubicBezTo>
                  <a:pt x="1875704" y="298718"/>
                  <a:pt x="1893106" y="301305"/>
                  <a:pt x="1909665" y="306825"/>
                </a:cubicBezTo>
                <a:cubicBezTo>
                  <a:pt x="1931292" y="314034"/>
                  <a:pt x="1951819" y="324220"/>
                  <a:pt x="1973165" y="332225"/>
                </a:cubicBezTo>
                <a:cubicBezTo>
                  <a:pt x="1985700" y="336925"/>
                  <a:pt x="1999291" y="338938"/>
                  <a:pt x="2011265" y="344925"/>
                </a:cubicBezTo>
                <a:cubicBezTo>
                  <a:pt x="2024917" y="351751"/>
                  <a:pt x="2035073" y="364966"/>
                  <a:pt x="2049365" y="370325"/>
                </a:cubicBezTo>
                <a:cubicBezTo>
                  <a:pt x="2069576" y="377904"/>
                  <a:pt x="2091698" y="378792"/>
                  <a:pt x="2112865" y="383025"/>
                </a:cubicBezTo>
                <a:cubicBezTo>
                  <a:pt x="2143919" y="398552"/>
                  <a:pt x="2174839" y="411386"/>
                  <a:pt x="2201765" y="433825"/>
                </a:cubicBezTo>
                <a:cubicBezTo>
                  <a:pt x="2265186" y="486676"/>
                  <a:pt x="2211008" y="462306"/>
                  <a:pt x="2277965" y="484625"/>
                </a:cubicBezTo>
                <a:cubicBezTo>
                  <a:pt x="2282198" y="497325"/>
                  <a:pt x="2282302" y="512272"/>
                  <a:pt x="2290665" y="522725"/>
                </a:cubicBezTo>
                <a:cubicBezTo>
                  <a:pt x="2300200" y="534644"/>
                  <a:pt x="2324572" y="533449"/>
                  <a:pt x="2328765" y="548125"/>
                </a:cubicBezTo>
                <a:cubicBezTo>
                  <a:pt x="2334695" y="568880"/>
                  <a:pt x="2321300" y="590684"/>
                  <a:pt x="2316065" y="611625"/>
                </a:cubicBezTo>
                <a:cubicBezTo>
                  <a:pt x="2305233" y="654955"/>
                  <a:pt x="2297861" y="662496"/>
                  <a:pt x="2265265" y="700525"/>
                </a:cubicBezTo>
                <a:cubicBezTo>
                  <a:pt x="2253576" y="714162"/>
                  <a:pt x="2238663" y="724827"/>
                  <a:pt x="2227165" y="738625"/>
                </a:cubicBezTo>
                <a:cubicBezTo>
                  <a:pt x="2217394" y="750351"/>
                  <a:pt x="2212558" y="765932"/>
                  <a:pt x="2201765" y="776725"/>
                </a:cubicBezTo>
                <a:cubicBezTo>
                  <a:pt x="2198012" y="780478"/>
                  <a:pt x="2125845" y="834456"/>
                  <a:pt x="2112865" y="840225"/>
                </a:cubicBezTo>
                <a:cubicBezTo>
                  <a:pt x="2088399" y="851099"/>
                  <a:pt x="2062065" y="857158"/>
                  <a:pt x="2036665" y="865625"/>
                </a:cubicBezTo>
                <a:lnTo>
                  <a:pt x="1998565" y="878325"/>
                </a:lnTo>
                <a:lnTo>
                  <a:pt x="1960465" y="891025"/>
                </a:lnTo>
                <a:cubicBezTo>
                  <a:pt x="1709474" y="974689"/>
                  <a:pt x="1935750" y="903472"/>
                  <a:pt x="1249265" y="916425"/>
                </a:cubicBezTo>
                <a:lnTo>
                  <a:pt x="1160365" y="929125"/>
                </a:lnTo>
                <a:cubicBezTo>
                  <a:pt x="1046252" y="943389"/>
                  <a:pt x="1071469" y="934769"/>
                  <a:pt x="982565" y="954525"/>
                </a:cubicBezTo>
                <a:cubicBezTo>
                  <a:pt x="965526" y="958311"/>
                  <a:pt x="948108" y="961096"/>
                  <a:pt x="931765" y="967225"/>
                </a:cubicBezTo>
                <a:cubicBezTo>
                  <a:pt x="914038" y="973872"/>
                  <a:pt x="898926" y="986638"/>
                  <a:pt x="880965" y="992625"/>
                </a:cubicBezTo>
                <a:cubicBezTo>
                  <a:pt x="860487" y="999451"/>
                  <a:pt x="838537" y="1000642"/>
                  <a:pt x="817465" y="1005325"/>
                </a:cubicBezTo>
                <a:cubicBezTo>
                  <a:pt x="800426" y="1009111"/>
                  <a:pt x="783383" y="1013009"/>
                  <a:pt x="766665" y="1018025"/>
                </a:cubicBezTo>
                <a:cubicBezTo>
                  <a:pt x="741020" y="1025718"/>
                  <a:pt x="712742" y="1028573"/>
                  <a:pt x="690465" y="1043425"/>
                </a:cubicBezTo>
                <a:cubicBezTo>
                  <a:pt x="581276" y="1116218"/>
                  <a:pt x="719425" y="1028945"/>
                  <a:pt x="614265" y="1081525"/>
                </a:cubicBezTo>
                <a:cubicBezTo>
                  <a:pt x="600613" y="1088351"/>
                  <a:pt x="588585" y="1098053"/>
                  <a:pt x="576165" y="1106925"/>
                </a:cubicBezTo>
                <a:cubicBezTo>
                  <a:pt x="558941" y="1119228"/>
                  <a:pt x="544297" y="1135559"/>
                  <a:pt x="525365" y="1145025"/>
                </a:cubicBezTo>
                <a:cubicBezTo>
                  <a:pt x="501418" y="1156999"/>
                  <a:pt x="449165" y="1170425"/>
                  <a:pt x="449165" y="1170425"/>
                </a:cubicBezTo>
                <a:cubicBezTo>
                  <a:pt x="412986" y="1167136"/>
                  <a:pt x="309616" y="1180139"/>
                  <a:pt x="271365" y="1132325"/>
                </a:cubicBezTo>
                <a:cubicBezTo>
                  <a:pt x="263002" y="1121872"/>
                  <a:pt x="262898" y="1106925"/>
                  <a:pt x="258665" y="1094225"/>
                </a:cubicBezTo>
                <a:cubicBezTo>
                  <a:pt x="262898" y="1064592"/>
                  <a:pt x="265494" y="1034678"/>
                  <a:pt x="271365" y="1005325"/>
                </a:cubicBezTo>
                <a:cubicBezTo>
                  <a:pt x="273990" y="992198"/>
                  <a:pt x="280818" y="980212"/>
                  <a:pt x="284065" y="967225"/>
                </a:cubicBezTo>
                <a:cubicBezTo>
                  <a:pt x="289300" y="946284"/>
                  <a:pt x="291530" y="924666"/>
                  <a:pt x="296765" y="903725"/>
                </a:cubicBezTo>
                <a:cubicBezTo>
                  <a:pt x="300012" y="890738"/>
                  <a:pt x="301102" y="876078"/>
                  <a:pt x="309465" y="865625"/>
                </a:cubicBezTo>
                <a:cubicBezTo>
                  <a:pt x="319000" y="853706"/>
                  <a:pt x="334865" y="848692"/>
                  <a:pt x="347565" y="840225"/>
                </a:cubicBezTo>
                <a:cubicBezTo>
                  <a:pt x="356032" y="827525"/>
                  <a:pt x="366766" y="816073"/>
                  <a:pt x="372965" y="802125"/>
                </a:cubicBezTo>
                <a:cubicBezTo>
                  <a:pt x="383839" y="777659"/>
                  <a:pt x="398365" y="725925"/>
                  <a:pt x="398365" y="725925"/>
                </a:cubicBezTo>
                <a:cubicBezTo>
                  <a:pt x="394132" y="692058"/>
                  <a:pt x="398341" y="656014"/>
                  <a:pt x="385665" y="624325"/>
                </a:cubicBezTo>
                <a:cubicBezTo>
                  <a:pt x="380004" y="610173"/>
                  <a:pt x="323825" y="587374"/>
                  <a:pt x="309465" y="586225"/>
                </a:cubicBezTo>
                <a:cubicBezTo>
                  <a:pt x="216532" y="578790"/>
                  <a:pt x="123198" y="577758"/>
                  <a:pt x="30065" y="573525"/>
                </a:cubicBezTo>
                <a:cubicBezTo>
                  <a:pt x="21598" y="560825"/>
                  <a:pt x="5680" y="550655"/>
                  <a:pt x="4665" y="535425"/>
                </a:cubicBezTo>
                <a:cubicBezTo>
                  <a:pt x="-5776" y="378806"/>
                  <a:pt x="2548" y="438058"/>
                  <a:pt x="17365" y="395725"/>
                </a:cubicBezTo>
                <a:close/>
              </a:path>
            </a:pathLst>
          </a:cu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742231">
            <a:off x="5435706" y="3423579"/>
            <a:ext cx="2330250" cy="1170425"/>
          </a:xfrm>
          <a:custGeom>
            <a:avLst/>
            <a:gdLst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60465 w 2330250"/>
              <a:gd name="connsiteY37" fmla="*/ 891025 h 1170425"/>
              <a:gd name="connsiteX38" fmla="*/ 1249265 w 2330250"/>
              <a:gd name="connsiteY38" fmla="*/ 916425 h 1170425"/>
              <a:gd name="connsiteX39" fmla="*/ 1160365 w 2330250"/>
              <a:gd name="connsiteY39" fmla="*/ 929125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398365 w 2330250"/>
              <a:gd name="connsiteY58" fmla="*/ 725925 h 1170425"/>
              <a:gd name="connsiteX59" fmla="*/ 385665 w 2330250"/>
              <a:gd name="connsiteY59" fmla="*/ 624325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330250" h="1170425">
                <a:moveTo>
                  <a:pt x="17365" y="395725"/>
                </a:moveTo>
                <a:cubicBezTo>
                  <a:pt x="32182" y="353392"/>
                  <a:pt x="14577" y="338871"/>
                  <a:pt x="93565" y="281425"/>
                </a:cubicBezTo>
                <a:cubicBezTo>
                  <a:pt x="118253" y="263470"/>
                  <a:pt x="169765" y="230625"/>
                  <a:pt x="169765" y="230625"/>
                </a:cubicBezTo>
                <a:cubicBezTo>
                  <a:pt x="200304" y="184816"/>
                  <a:pt x="219169" y="151122"/>
                  <a:pt x="271365" y="116325"/>
                </a:cubicBezTo>
                <a:cubicBezTo>
                  <a:pt x="284065" y="107858"/>
                  <a:pt x="295813" y="97751"/>
                  <a:pt x="309465" y="90925"/>
                </a:cubicBezTo>
                <a:cubicBezTo>
                  <a:pt x="321439" y="84938"/>
                  <a:pt x="335260" y="83498"/>
                  <a:pt x="347565" y="78225"/>
                </a:cubicBezTo>
                <a:cubicBezTo>
                  <a:pt x="364966" y="70767"/>
                  <a:pt x="380404" y="58812"/>
                  <a:pt x="398365" y="52825"/>
                </a:cubicBezTo>
                <a:cubicBezTo>
                  <a:pt x="431483" y="41786"/>
                  <a:pt x="466847" y="38464"/>
                  <a:pt x="499965" y="27425"/>
                </a:cubicBezTo>
                <a:cubicBezTo>
                  <a:pt x="554624" y="9205"/>
                  <a:pt x="525078" y="17972"/>
                  <a:pt x="588865" y="2025"/>
                </a:cubicBezTo>
                <a:cubicBezTo>
                  <a:pt x="659276" y="5086"/>
                  <a:pt x="820796" y="-14690"/>
                  <a:pt x="919065" y="27425"/>
                </a:cubicBezTo>
                <a:cubicBezTo>
                  <a:pt x="936466" y="34883"/>
                  <a:pt x="952464" y="45367"/>
                  <a:pt x="969865" y="52825"/>
                </a:cubicBezTo>
                <a:cubicBezTo>
                  <a:pt x="982170" y="58098"/>
                  <a:pt x="996263" y="59024"/>
                  <a:pt x="1007965" y="65525"/>
                </a:cubicBezTo>
                <a:cubicBezTo>
                  <a:pt x="1034650" y="80350"/>
                  <a:pt x="1058765" y="99392"/>
                  <a:pt x="1084165" y="116325"/>
                </a:cubicBezTo>
                <a:lnTo>
                  <a:pt x="1160365" y="167125"/>
                </a:lnTo>
                <a:lnTo>
                  <a:pt x="1198465" y="192525"/>
                </a:lnTo>
                <a:lnTo>
                  <a:pt x="1236565" y="217925"/>
                </a:lnTo>
                <a:cubicBezTo>
                  <a:pt x="1259737" y="252683"/>
                  <a:pt x="1259960" y="263600"/>
                  <a:pt x="1300065" y="281425"/>
                </a:cubicBezTo>
                <a:cubicBezTo>
                  <a:pt x="1324531" y="292299"/>
                  <a:pt x="1376265" y="306825"/>
                  <a:pt x="1376265" y="306825"/>
                </a:cubicBezTo>
                <a:cubicBezTo>
                  <a:pt x="1490043" y="301653"/>
                  <a:pt x="1616555" y="307050"/>
                  <a:pt x="1731865" y="281425"/>
                </a:cubicBezTo>
                <a:cubicBezTo>
                  <a:pt x="1744933" y="278521"/>
                  <a:pt x="1757265" y="272958"/>
                  <a:pt x="1769965" y="268725"/>
                </a:cubicBezTo>
                <a:lnTo>
                  <a:pt x="1858865" y="294125"/>
                </a:lnTo>
                <a:cubicBezTo>
                  <a:pt x="1875704" y="298718"/>
                  <a:pt x="1893106" y="301305"/>
                  <a:pt x="1909665" y="306825"/>
                </a:cubicBezTo>
                <a:cubicBezTo>
                  <a:pt x="1931292" y="314034"/>
                  <a:pt x="1951819" y="324220"/>
                  <a:pt x="1973165" y="332225"/>
                </a:cubicBezTo>
                <a:cubicBezTo>
                  <a:pt x="1985700" y="336925"/>
                  <a:pt x="1999291" y="338938"/>
                  <a:pt x="2011265" y="344925"/>
                </a:cubicBezTo>
                <a:cubicBezTo>
                  <a:pt x="2024917" y="351751"/>
                  <a:pt x="2035073" y="364966"/>
                  <a:pt x="2049365" y="370325"/>
                </a:cubicBezTo>
                <a:cubicBezTo>
                  <a:pt x="2069576" y="377904"/>
                  <a:pt x="2091698" y="378792"/>
                  <a:pt x="2112865" y="383025"/>
                </a:cubicBezTo>
                <a:cubicBezTo>
                  <a:pt x="2143919" y="398552"/>
                  <a:pt x="2174839" y="411386"/>
                  <a:pt x="2201765" y="433825"/>
                </a:cubicBezTo>
                <a:cubicBezTo>
                  <a:pt x="2265186" y="486676"/>
                  <a:pt x="2211008" y="462306"/>
                  <a:pt x="2277965" y="484625"/>
                </a:cubicBezTo>
                <a:cubicBezTo>
                  <a:pt x="2282198" y="497325"/>
                  <a:pt x="2282302" y="512272"/>
                  <a:pt x="2290665" y="522725"/>
                </a:cubicBezTo>
                <a:cubicBezTo>
                  <a:pt x="2300200" y="534644"/>
                  <a:pt x="2324572" y="533449"/>
                  <a:pt x="2328765" y="548125"/>
                </a:cubicBezTo>
                <a:cubicBezTo>
                  <a:pt x="2334695" y="568880"/>
                  <a:pt x="2321300" y="590684"/>
                  <a:pt x="2316065" y="611625"/>
                </a:cubicBezTo>
                <a:cubicBezTo>
                  <a:pt x="2305233" y="654955"/>
                  <a:pt x="2297861" y="662496"/>
                  <a:pt x="2265265" y="700525"/>
                </a:cubicBezTo>
                <a:cubicBezTo>
                  <a:pt x="2253576" y="714162"/>
                  <a:pt x="2238663" y="724827"/>
                  <a:pt x="2227165" y="738625"/>
                </a:cubicBezTo>
                <a:cubicBezTo>
                  <a:pt x="2217394" y="750351"/>
                  <a:pt x="2212558" y="765932"/>
                  <a:pt x="2201765" y="776725"/>
                </a:cubicBezTo>
                <a:cubicBezTo>
                  <a:pt x="2198012" y="780478"/>
                  <a:pt x="2125845" y="834456"/>
                  <a:pt x="2112865" y="840225"/>
                </a:cubicBezTo>
                <a:cubicBezTo>
                  <a:pt x="2088399" y="851099"/>
                  <a:pt x="2062065" y="857158"/>
                  <a:pt x="2036665" y="865625"/>
                </a:cubicBezTo>
                <a:lnTo>
                  <a:pt x="1998565" y="878325"/>
                </a:lnTo>
                <a:lnTo>
                  <a:pt x="1960465" y="891025"/>
                </a:lnTo>
                <a:cubicBezTo>
                  <a:pt x="1709474" y="974689"/>
                  <a:pt x="1935750" y="903472"/>
                  <a:pt x="1249265" y="916425"/>
                </a:cubicBezTo>
                <a:lnTo>
                  <a:pt x="1160365" y="929125"/>
                </a:lnTo>
                <a:cubicBezTo>
                  <a:pt x="1046252" y="943389"/>
                  <a:pt x="1071469" y="934769"/>
                  <a:pt x="982565" y="954525"/>
                </a:cubicBezTo>
                <a:cubicBezTo>
                  <a:pt x="965526" y="958311"/>
                  <a:pt x="948108" y="961096"/>
                  <a:pt x="931765" y="967225"/>
                </a:cubicBezTo>
                <a:cubicBezTo>
                  <a:pt x="914038" y="973872"/>
                  <a:pt x="898926" y="986638"/>
                  <a:pt x="880965" y="992625"/>
                </a:cubicBezTo>
                <a:cubicBezTo>
                  <a:pt x="860487" y="999451"/>
                  <a:pt x="838537" y="1000642"/>
                  <a:pt x="817465" y="1005325"/>
                </a:cubicBezTo>
                <a:cubicBezTo>
                  <a:pt x="800426" y="1009111"/>
                  <a:pt x="783383" y="1013009"/>
                  <a:pt x="766665" y="1018025"/>
                </a:cubicBezTo>
                <a:cubicBezTo>
                  <a:pt x="741020" y="1025718"/>
                  <a:pt x="712742" y="1028573"/>
                  <a:pt x="690465" y="1043425"/>
                </a:cubicBezTo>
                <a:cubicBezTo>
                  <a:pt x="581276" y="1116218"/>
                  <a:pt x="719425" y="1028945"/>
                  <a:pt x="614265" y="1081525"/>
                </a:cubicBezTo>
                <a:cubicBezTo>
                  <a:pt x="600613" y="1088351"/>
                  <a:pt x="588585" y="1098053"/>
                  <a:pt x="576165" y="1106925"/>
                </a:cubicBezTo>
                <a:cubicBezTo>
                  <a:pt x="558941" y="1119228"/>
                  <a:pt x="544297" y="1135559"/>
                  <a:pt x="525365" y="1145025"/>
                </a:cubicBezTo>
                <a:cubicBezTo>
                  <a:pt x="501418" y="1156999"/>
                  <a:pt x="449165" y="1170425"/>
                  <a:pt x="449165" y="1170425"/>
                </a:cubicBezTo>
                <a:cubicBezTo>
                  <a:pt x="412986" y="1167136"/>
                  <a:pt x="309616" y="1180139"/>
                  <a:pt x="271365" y="1132325"/>
                </a:cubicBezTo>
                <a:cubicBezTo>
                  <a:pt x="263002" y="1121872"/>
                  <a:pt x="262898" y="1106925"/>
                  <a:pt x="258665" y="1094225"/>
                </a:cubicBezTo>
                <a:cubicBezTo>
                  <a:pt x="262898" y="1064592"/>
                  <a:pt x="265494" y="1034678"/>
                  <a:pt x="271365" y="1005325"/>
                </a:cubicBezTo>
                <a:cubicBezTo>
                  <a:pt x="273990" y="992198"/>
                  <a:pt x="280818" y="980212"/>
                  <a:pt x="284065" y="967225"/>
                </a:cubicBezTo>
                <a:cubicBezTo>
                  <a:pt x="289300" y="946284"/>
                  <a:pt x="291530" y="924666"/>
                  <a:pt x="296765" y="903725"/>
                </a:cubicBezTo>
                <a:cubicBezTo>
                  <a:pt x="300012" y="890738"/>
                  <a:pt x="301102" y="876078"/>
                  <a:pt x="309465" y="865625"/>
                </a:cubicBezTo>
                <a:cubicBezTo>
                  <a:pt x="319000" y="853706"/>
                  <a:pt x="334865" y="848692"/>
                  <a:pt x="347565" y="840225"/>
                </a:cubicBezTo>
                <a:cubicBezTo>
                  <a:pt x="356032" y="827525"/>
                  <a:pt x="366766" y="816073"/>
                  <a:pt x="372965" y="802125"/>
                </a:cubicBezTo>
                <a:cubicBezTo>
                  <a:pt x="383839" y="777659"/>
                  <a:pt x="398365" y="725925"/>
                  <a:pt x="398365" y="725925"/>
                </a:cubicBezTo>
                <a:cubicBezTo>
                  <a:pt x="394132" y="692058"/>
                  <a:pt x="398341" y="656014"/>
                  <a:pt x="385665" y="624325"/>
                </a:cubicBezTo>
                <a:cubicBezTo>
                  <a:pt x="380004" y="610173"/>
                  <a:pt x="323825" y="587374"/>
                  <a:pt x="309465" y="586225"/>
                </a:cubicBezTo>
                <a:cubicBezTo>
                  <a:pt x="216532" y="578790"/>
                  <a:pt x="123198" y="577758"/>
                  <a:pt x="30065" y="573525"/>
                </a:cubicBezTo>
                <a:cubicBezTo>
                  <a:pt x="21598" y="560825"/>
                  <a:pt x="5680" y="550655"/>
                  <a:pt x="4665" y="535425"/>
                </a:cubicBezTo>
                <a:cubicBezTo>
                  <a:pt x="-5776" y="378806"/>
                  <a:pt x="2548" y="438058"/>
                  <a:pt x="17365" y="395725"/>
                </a:cubicBezTo>
                <a:close/>
              </a:path>
            </a:pathLst>
          </a:cu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669810" y="3021568"/>
            <a:ext cx="1460990" cy="521732"/>
            <a:chOff x="3530110" y="3847068"/>
            <a:chExt cx="1460990" cy="521732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530110" y="4216400"/>
              <a:ext cx="146099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716392" y="3847068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Euclidean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30800" y="4437975"/>
            <a:ext cx="1625600" cy="717484"/>
            <a:chOff x="4991100" y="5263475"/>
            <a:chExt cx="1625600" cy="717484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5158407" y="5620095"/>
              <a:ext cx="1458293" cy="360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991100" y="5263475"/>
              <a:ext cx="13090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Equi</a:t>
              </a:r>
              <a:r>
                <a:rPr lang="en-US" dirty="0" smtClean="0">
                  <a:solidFill>
                    <a:srgbClr val="C00000"/>
                  </a:solidFill>
                </a:rPr>
                <a:t>-Affine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43084" y="1903461"/>
                <a:ext cx="1337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084" y="1903461"/>
                <a:ext cx="133709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984240" y="4425263"/>
            <a:ext cx="1546654" cy="521732"/>
            <a:chOff x="1844540" y="5250763"/>
            <a:chExt cx="1546654" cy="5217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844540" y="5620095"/>
              <a:ext cx="146099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030822" y="5250763"/>
              <a:ext cx="13603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rgbClr val="C00000"/>
                  </a:solidFill>
                </a:rPr>
                <a:t>Equi</a:t>
              </a:r>
              <a:r>
                <a:rPr lang="en-US" dirty="0" smtClean="0">
                  <a:solidFill>
                    <a:srgbClr val="C00000"/>
                  </a:solidFill>
                </a:rPr>
                <a:t>- Affine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>
            <a:off x="3206544" y="5036951"/>
            <a:ext cx="2330250" cy="1282700"/>
          </a:xfrm>
          <a:custGeom>
            <a:avLst/>
            <a:gdLst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60465 w 2330250"/>
              <a:gd name="connsiteY37" fmla="*/ 891025 h 1170425"/>
              <a:gd name="connsiteX38" fmla="*/ 1249265 w 2330250"/>
              <a:gd name="connsiteY38" fmla="*/ 916425 h 1170425"/>
              <a:gd name="connsiteX39" fmla="*/ 1160365 w 2330250"/>
              <a:gd name="connsiteY39" fmla="*/ 929125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398365 w 2330250"/>
              <a:gd name="connsiteY58" fmla="*/ 725925 h 1170425"/>
              <a:gd name="connsiteX59" fmla="*/ 385665 w 2330250"/>
              <a:gd name="connsiteY59" fmla="*/ 624325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919065 w 2330250"/>
              <a:gd name="connsiteY9" fmla="*/ 139700 h 1282700"/>
              <a:gd name="connsiteX10" fmla="*/ 969865 w 2330250"/>
              <a:gd name="connsiteY10" fmla="*/ 165100 h 1282700"/>
              <a:gd name="connsiteX11" fmla="*/ 1007965 w 2330250"/>
              <a:gd name="connsiteY11" fmla="*/ 177800 h 1282700"/>
              <a:gd name="connsiteX12" fmla="*/ 1084165 w 2330250"/>
              <a:gd name="connsiteY12" fmla="*/ 228600 h 1282700"/>
              <a:gd name="connsiteX13" fmla="*/ 1160365 w 2330250"/>
              <a:gd name="connsiteY13" fmla="*/ 279400 h 1282700"/>
              <a:gd name="connsiteX14" fmla="*/ 1198465 w 2330250"/>
              <a:gd name="connsiteY14" fmla="*/ 304800 h 1282700"/>
              <a:gd name="connsiteX15" fmla="*/ 1236565 w 2330250"/>
              <a:gd name="connsiteY15" fmla="*/ 330200 h 1282700"/>
              <a:gd name="connsiteX16" fmla="*/ 1300065 w 2330250"/>
              <a:gd name="connsiteY16" fmla="*/ 393700 h 1282700"/>
              <a:gd name="connsiteX17" fmla="*/ 1376265 w 2330250"/>
              <a:gd name="connsiteY17" fmla="*/ 419100 h 1282700"/>
              <a:gd name="connsiteX18" fmla="*/ 1731865 w 2330250"/>
              <a:gd name="connsiteY18" fmla="*/ 393700 h 1282700"/>
              <a:gd name="connsiteX19" fmla="*/ 1769965 w 2330250"/>
              <a:gd name="connsiteY19" fmla="*/ 381000 h 1282700"/>
              <a:gd name="connsiteX20" fmla="*/ 1858865 w 2330250"/>
              <a:gd name="connsiteY20" fmla="*/ 406400 h 1282700"/>
              <a:gd name="connsiteX21" fmla="*/ 1909665 w 2330250"/>
              <a:gd name="connsiteY21" fmla="*/ 419100 h 1282700"/>
              <a:gd name="connsiteX22" fmla="*/ 1973165 w 2330250"/>
              <a:gd name="connsiteY22" fmla="*/ 444500 h 1282700"/>
              <a:gd name="connsiteX23" fmla="*/ 2011265 w 2330250"/>
              <a:gd name="connsiteY23" fmla="*/ 457200 h 1282700"/>
              <a:gd name="connsiteX24" fmla="*/ 2049365 w 2330250"/>
              <a:gd name="connsiteY24" fmla="*/ 482600 h 1282700"/>
              <a:gd name="connsiteX25" fmla="*/ 2112865 w 2330250"/>
              <a:gd name="connsiteY25" fmla="*/ 495300 h 1282700"/>
              <a:gd name="connsiteX26" fmla="*/ 2201765 w 2330250"/>
              <a:gd name="connsiteY26" fmla="*/ 546100 h 1282700"/>
              <a:gd name="connsiteX27" fmla="*/ 2277965 w 2330250"/>
              <a:gd name="connsiteY27" fmla="*/ 596900 h 1282700"/>
              <a:gd name="connsiteX28" fmla="*/ 2290665 w 2330250"/>
              <a:gd name="connsiteY28" fmla="*/ 635000 h 1282700"/>
              <a:gd name="connsiteX29" fmla="*/ 2328765 w 2330250"/>
              <a:gd name="connsiteY29" fmla="*/ 660400 h 1282700"/>
              <a:gd name="connsiteX30" fmla="*/ 2316065 w 2330250"/>
              <a:gd name="connsiteY30" fmla="*/ 723900 h 1282700"/>
              <a:gd name="connsiteX31" fmla="*/ 2265265 w 2330250"/>
              <a:gd name="connsiteY31" fmla="*/ 812800 h 1282700"/>
              <a:gd name="connsiteX32" fmla="*/ 2227165 w 2330250"/>
              <a:gd name="connsiteY32" fmla="*/ 850900 h 1282700"/>
              <a:gd name="connsiteX33" fmla="*/ 2201765 w 2330250"/>
              <a:gd name="connsiteY33" fmla="*/ 889000 h 1282700"/>
              <a:gd name="connsiteX34" fmla="*/ 2112865 w 2330250"/>
              <a:gd name="connsiteY34" fmla="*/ 952500 h 1282700"/>
              <a:gd name="connsiteX35" fmla="*/ 2036665 w 2330250"/>
              <a:gd name="connsiteY35" fmla="*/ 977900 h 1282700"/>
              <a:gd name="connsiteX36" fmla="*/ 1998565 w 2330250"/>
              <a:gd name="connsiteY36" fmla="*/ 990600 h 1282700"/>
              <a:gd name="connsiteX37" fmla="*/ 1960465 w 2330250"/>
              <a:gd name="connsiteY37" fmla="*/ 1003300 h 1282700"/>
              <a:gd name="connsiteX38" fmla="*/ 1249265 w 2330250"/>
              <a:gd name="connsiteY38" fmla="*/ 1028700 h 1282700"/>
              <a:gd name="connsiteX39" fmla="*/ 1160365 w 2330250"/>
              <a:gd name="connsiteY39" fmla="*/ 1041400 h 1282700"/>
              <a:gd name="connsiteX40" fmla="*/ 982565 w 2330250"/>
              <a:gd name="connsiteY40" fmla="*/ 1066800 h 1282700"/>
              <a:gd name="connsiteX41" fmla="*/ 931765 w 2330250"/>
              <a:gd name="connsiteY41" fmla="*/ 1079500 h 1282700"/>
              <a:gd name="connsiteX42" fmla="*/ 880965 w 2330250"/>
              <a:gd name="connsiteY42" fmla="*/ 1104900 h 1282700"/>
              <a:gd name="connsiteX43" fmla="*/ 817465 w 2330250"/>
              <a:gd name="connsiteY43" fmla="*/ 1117600 h 1282700"/>
              <a:gd name="connsiteX44" fmla="*/ 766665 w 2330250"/>
              <a:gd name="connsiteY44" fmla="*/ 1130300 h 1282700"/>
              <a:gd name="connsiteX45" fmla="*/ 690465 w 2330250"/>
              <a:gd name="connsiteY45" fmla="*/ 1155700 h 1282700"/>
              <a:gd name="connsiteX46" fmla="*/ 614265 w 2330250"/>
              <a:gd name="connsiteY46" fmla="*/ 1193800 h 1282700"/>
              <a:gd name="connsiteX47" fmla="*/ 576165 w 2330250"/>
              <a:gd name="connsiteY47" fmla="*/ 1219200 h 1282700"/>
              <a:gd name="connsiteX48" fmla="*/ 525365 w 2330250"/>
              <a:gd name="connsiteY48" fmla="*/ 1257300 h 1282700"/>
              <a:gd name="connsiteX49" fmla="*/ 449165 w 2330250"/>
              <a:gd name="connsiteY49" fmla="*/ 1282700 h 1282700"/>
              <a:gd name="connsiteX50" fmla="*/ 271365 w 2330250"/>
              <a:gd name="connsiteY50" fmla="*/ 1244600 h 1282700"/>
              <a:gd name="connsiteX51" fmla="*/ 258665 w 2330250"/>
              <a:gd name="connsiteY51" fmla="*/ 1206500 h 1282700"/>
              <a:gd name="connsiteX52" fmla="*/ 271365 w 2330250"/>
              <a:gd name="connsiteY52" fmla="*/ 1117600 h 1282700"/>
              <a:gd name="connsiteX53" fmla="*/ 284065 w 2330250"/>
              <a:gd name="connsiteY53" fmla="*/ 1079500 h 1282700"/>
              <a:gd name="connsiteX54" fmla="*/ 296765 w 2330250"/>
              <a:gd name="connsiteY54" fmla="*/ 1016000 h 1282700"/>
              <a:gd name="connsiteX55" fmla="*/ 309465 w 2330250"/>
              <a:gd name="connsiteY55" fmla="*/ 977900 h 1282700"/>
              <a:gd name="connsiteX56" fmla="*/ 347565 w 2330250"/>
              <a:gd name="connsiteY56" fmla="*/ 952500 h 1282700"/>
              <a:gd name="connsiteX57" fmla="*/ 372965 w 2330250"/>
              <a:gd name="connsiteY57" fmla="*/ 914400 h 1282700"/>
              <a:gd name="connsiteX58" fmla="*/ 398365 w 2330250"/>
              <a:gd name="connsiteY58" fmla="*/ 838200 h 1282700"/>
              <a:gd name="connsiteX59" fmla="*/ 385665 w 2330250"/>
              <a:gd name="connsiteY59" fmla="*/ 736600 h 1282700"/>
              <a:gd name="connsiteX60" fmla="*/ 309465 w 2330250"/>
              <a:gd name="connsiteY60" fmla="*/ 698500 h 1282700"/>
              <a:gd name="connsiteX61" fmla="*/ 30065 w 2330250"/>
              <a:gd name="connsiteY61" fmla="*/ 685800 h 1282700"/>
              <a:gd name="connsiteX62" fmla="*/ 4665 w 2330250"/>
              <a:gd name="connsiteY62" fmla="*/ 647700 h 1282700"/>
              <a:gd name="connsiteX63" fmla="*/ 17365 w 2330250"/>
              <a:gd name="connsiteY63" fmla="*/ 508000 h 1282700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919065 w 2330250"/>
              <a:gd name="connsiteY9" fmla="*/ 139700 h 1282700"/>
              <a:gd name="connsiteX10" fmla="*/ 982565 w 2330250"/>
              <a:gd name="connsiteY10" fmla="*/ 101600 h 1282700"/>
              <a:gd name="connsiteX11" fmla="*/ 1007965 w 2330250"/>
              <a:gd name="connsiteY11" fmla="*/ 177800 h 1282700"/>
              <a:gd name="connsiteX12" fmla="*/ 1084165 w 2330250"/>
              <a:gd name="connsiteY12" fmla="*/ 228600 h 1282700"/>
              <a:gd name="connsiteX13" fmla="*/ 1160365 w 2330250"/>
              <a:gd name="connsiteY13" fmla="*/ 279400 h 1282700"/>
              <a:gd name="connsiteX14" fmla="*/ 1198465 w 2330250"/>
              <a:gd name="connsiteY14" fmla="*/ 304800 h 1282700"/>
              <a:gd name="connsiteX15" fmla="*/ 1236565 w 2330250"/>
              <a:gd name="connsiteY15" fmla="*/ 330200 h 1282700"/>
              <a:gd name="connsiteX16" fmla="*/ 1300065 w 2330250"/>
              <a:gd name="connsiteY16" fmla="*/ 393700 h 1282700"/>
              <a:gd name="connsiteX17" fmla="*/ 1376265 w 2330250"/>
              <a:gd name="connsiteY17" fmla="*/ 419100 h 1282700"/>
              <a:gd name="connsiteX18" fmla="*/ 1731865 w 2330250"/>
              <a:gd name="connsiteY18" fmla="*/ 393700 h 1282700"/>
              <a:gd name="connsiteX19" fmla="*/ 1769965 w 2330250"/>
              <a:gd name="connsiteY19" fmla="*/ 381000 h 1282700"/>
              <a:gd name="connsiteX20" fmla="*/ 1858865 w 2330250"/>
              <a:gd name="connsiteY20" fmla="*/ 406400 h 1282700"/>
              <a:gd name="connsiteX21" fmla="*/ 1909665 w 2330250"/>
              <a:gd name="connsiteY21" fmla="*/ 419100 h 1282700"/>
              <a:gd name="connsiteX22" fmla="*/ 1973165 w 2330250"/>
              <a:gd name="connsiteY22" fmla="*/ 444500 h 1282700"/>
              <a:gd name="connsiteX23" fmla="*/ 2011265 w 2330250"/>
              <a:gd name="connsiteY23" fmla="*/ 457200 h 1282700"/>
              <a:gd name="connsiteX24" fmla="*/ 2049365 w 2330250"/>
              <a:gd name="connsiteY24" fmla="*/ 482600 h 1282700"/>
              <a:gd name="connsiteX25" fmla="*/ 2112865 w 2330250"/>
              <a:gd name="connsiteY25" fmla="*/ 495300 h 1282700"/>
              <a:gd name="connsiteX26" fmla="*/ 2201765 w 2330250"/>
              <a:gd name="connsiteY26" fmla="*/ 546100 h 1282700"/>
              <a:gd name="connsiteX27" fmla="*/ 2277965 w 2330250"/>
              <a:gd name="connsiteY27" fmla="*/ 596900 h 1282700"/>
              <a:gd name="connsiteX28" fmla="*/ 2290665 w 2330250"/>
              <a:gd name="connsiteY28" fmla="*/ 635000 h 1282700"/>
              <a:gd name="connsiteX29" fmla="*/ 2328765 w 2330250"/>
              <a:gd name="connsiteY29" fmla="*/ 660400 h 1282700"/>
              <a:gd name="connsiteX30" fmla="*/ 2316065 w 2330250"/>
              <a:gd name="connsiteY30" fmla="*/ 723900 h 1282700"/>
              <a:gd name="connsiteX31" fmla="*/ 2265265 w 2330250"/>
              <a:gd name="connsiteY31" fmla="*/ 812800 h 1282700"/>
              <a:gd name="connsiteX32" fmla="*/ 2227165 w 2330250"/>
              <a:gd name="connsiteY32" fmla="*/ 850900 h 1282700"/>
              <a:gd name="connsiteX33" fmla="*/ 2201765 w 2330250"/>
              <a:gd name="connsiteY33" fmla="*/ 889000 h 1282700"/>
              <a:gd name="connsiteX34" fmla="*/ 2112865 w 2330250"/>
              <a:gd name="connsiteY34" fmla="*/ 952500 h 1282700"/>
              <a:gd name="connsiteX35" fmla="*/ 2036665 w 2330250"/>
              <a:gd name="connsiteY35" fmla="*/ 977900 h 1282700"/>
              <a:gd name="connsiteX36" fmla="*/ 1998565 w 2330250"/>
              <a:gd name="connsiteY36" fmla="*/ 990600 h 1282700"/>
              <a:gd name="connsiteX37" fmla="*/ 1960465 w 2330250"/>
              <a:gd name="connsiteY37" fmla="*/ 1003300 h 1282700"/>
              <a:gd name="connsiteX38" fmla="*/ 1249265 w 2330250"/>
              <a:gd name="connsiteY38" fmla="*/ 1028700 h 1282700"/>
              <a:gd name="connsiteX39" fmla="*/ 1160365 w 2330250"/>
              <a:gd name="connsiteY39" fmla="*/ 1041400 h 1282700"/>
              <a:gd name="connsiteX40" fmla="*/ 982565 w 2330250"/>
              <a:gd name="connsiteY40" fmla="*/ 1066800 h 1282700"/>
              <a:gd name="connsiteX41" fmla="*/ 931765 w 2330250"/>
              <a:gd name="connsiteY41" fmla="*/ 1079500 h 1282700"/>
              <a:gd name="connsiteX42" fmla="*/ 880965 w 2330250"/>
              <a:gd name="connsiteY42" fmla="*/ 1104900 h 1282700"/>
              <a:gd name="connsiteX43" fmla="*/ 817465 w 2330250"/>
              <a:gd name="connsiteY43" fmla="*/ 1117600 h 1282700"/>
              <a:gd name="connsiteX44" fmla="*/ 766665 w 2330250"/>
              <a:gd name="connsiteY44" fmla="*/ 1130300 h 1282700"/>
              <a:gd name="connsiteX45" fmla="*/ 690465 w 2330250"/>
              <a:gd name="connsiteY45" fmla="*/ 1155700 h 1282700"/>
              <a:gd name="connsiteX46" fmla="*/ 614265 w 2330250"/>
              <a:gd name="connsiteY46" fmla="*/ 1193800 h 1282700"/>
              <a:gd name="connsiteX47" fmla="*/ 576165 w 2330250"/>
              <a:gd name="connsiteY47" fmla="*/ 1219200 h 1282700"/>
              <a:gd name="connsiteX48" fmla="*/ 525365 w 2330250"/>
              <a:gd name="connsiteY48" fmla="*/ 1257300 h 1282700"/>
              <a:gd name="connsiteX49" fmla="*/ 449165 w 2330250"/>
              <a:gd name="connsiteY49" fmla="*/ 1282700 h 1282700"/>
              <a:gd name="connsiteX50" fmla="*/ 271365 w 2330250"/>
              <a:gd name="connsiteY50" fmla="*/ 1244600 h 1282700"/>
              <a:gd name="connsiteX51" fmla="*/ 258665 w 2330250"/>
              <a:gd name="connsiteY51" fmla="*/ 1206500 h 1282700"/>
              <a:gd name="connsiteX52" fmla="*/ 271365 w 2330250"/>
              <a:gd name="connsiteY52" fmla="*/ 1117600 h 1282700"/>
              <a:gd name="connsiteX53" fmla="*/ 284065 w 2330250"/>
              <a:gd name="connsiteY53" fmla="*/ 1079500 h 1282700"/>
              <a:gd name="connsiteX54" fmla="*/ 296765 w 2330250"/>
              <a:gd name="connsiteY54" fmla="*/ 1016000 h 1282700"/>
              <a:gd name="connsiteX55" fmla="*/ 309465 w 2330250"/>
              <a:gd name="connsiteY55" fmla="*/ 977900 h 1282700"/>
              <a:gd name="connsiteX56" fmla="*/ 347565 w 2330250"/>
              <a:gd name="connsiteY56" fmla="*/ 952500 h 1282700"/>
              <a:gd name="connsiteX57" fmla="*/ 372965 w 2330250"/>
              <a:gd name="connsiteY57" fmla="*/ 914400 h 1282700"/>
              <a:gd name="connsiteX58" fmla="*/ 398365 w 2330250"/>
              <a:gd name="connsiteY58" fmla="*/ 838200 h 1282700"/>
              <a:gd name="connsiteX59" fmla="*/ 385665 w 2330250"/>
              <a:gd name="connsiteY59" fmla="*/ 736600 h 1282700"/>
              <a:gd name="connsiteX60" fmla="*/ 309465 w 2330250"/>
              <a:gd name="connsiteY60" fmla="*/ 698500 h 1282700"/>
              <a:gd name="connsiteX61" fmla="*/ 30065 w 2330250"/>
              <a:gd name="connsiteY61" fmla="*/ 685800 h 1282700"/>
              <a:gd name="connsiteX62" fmla="*/ 4665 w 2330250"/>
              <a:gd name="connsiteY62" fmla="*/ 647700 h 1282700"/>
              <a:gd name="connsiteX63" fmla="*/ 17365 w 2330250"/>
              <a:gd name="connsiteY63" fmla="*/ 508000 h 1282700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919065 w 2330250"/>
              <a:gd name="connsiteY9" fmla="*/ 139700 h 1282700"/>
              <a:gd name="connsiteX10" fmla="*/ 982565 w 2330250"/>
              <a:gd name="connsiteY10" fmla="*/ 101600 h 1282700"/>
              <a:gd name="connsiteX11" fmla="*/ 944465 w 2330250"/>
              <a:gd name="connsiteY11" fmla="*/ 88900 h 1282700"/>
              <a:gd name="connsiteX12" fmla="*/ 1084165 w 2330250"/>
              <a:gd name="connsiteY12" fmla="*/ 228600 h 1282700"/>
              <a:gd name="connsiteX13" fmla="*/ 1160365 w 2330250"/>
              <a:gd name="connsiteY13" fmla="*/ 279400 h 1282700"/>
              <a:gd name="connsiteX14" fmla="*/ 1198465 w 2330250"/>
              <a:gd name="connsiteY14" fmla="*/ 304800 h 1282700"/>
              <a:gd name="connsiteX15" fmla="*/ 1236565 w 2330250"/>
              <a:gd name="connsiteY15" fmla="*/ 330200 h 1282700"/>
              <a:gd name="connsiteX16" fmla="*/ 1300065 w 2330250"/>
              <a:gd name="connsiteY16" fmla="*/ 393700 h 1282700"/>
              <a:gd name="connsiteX17" fmla="*/ 1376265 w 2330250"/>
              <a:gd name="connsiteY17" fmla="*/ 419100 h 1282700"/>
              <a:gd name="connsiteX18" fmla="*/ 1731865 w 2330250"/>
              <a:gd name="connsiteY18" fmla="*/ 393700 h 1282700"/>
              <a:gd name="connsiteX19" fmla="*/ 1769965 w 2330250"/>
              <a:gd name="connsiteY19" fmla="*/ 381000 h 1282700"/>
              <a:gd name="connsiteX20" fmla="*/ 1858865 w 2330250"/>
              <a:gd name="connsiteY20" fmla="*/ 406400 h 1282700"/>
              <a:gd name="connsiteX21" fmla="*/ 1909665 w 2330250"/>
              <a:gd name="connsiteY21" fmla="*/ 419100 h 1282700"/>
              <a:gd name="connsiteX22" fmla="*/ 1973165 w 2330250"/>
              <a:gd name="connsiteY22" fmla="*/ 444500 h 1282700"/>
              <a:gd name="connsiteX23" fmla="*/ 2011265 w 2330250"/>
              <a:gd name="connsiteY23" fmla="*/ 457200 h 1282700"/>
              <a:gd name="connsiteX24" fmla="*/ 2049365 w 2330250"/>
              <a:gd name="connsiteY24" fmla="*/ 482600 h 1282700"/>
              <a:gd name="connsiteX25" fmla="*/ 2112865 w 2330250"/>
              <a:gd name="connsiteY25" fmla="*/ 495300 h 1282700"/>
              <a:gd name="connsiteX26" fmla="*/ 2201765 w 2330250"/>
              <a:gd name="connsiteY26" fmla="*/ 546100 h 1282700"/>
              <a:gd name="connsiteX27" fmla="*/ 2277965 w 2330250"/>
              <a:gd name="connsiteY27" fmla="*/ 596900 h 1282700"/>
              <a:gd name="connsiteX28" fmla="*/ 2290665 w 2330250"/>
              <a:gd name="connsiteY28" fmla="*/ 635000 h 1282700"/>
              <a:gd name="connsiteX29" fmla="*/ 2328765 w 2330250"/>
              <a:gd name="connsiteY29" fmla="*/ 660400 h 1282700"/>
              <a:gd name="connsiteX30" fmla="*/ 2316065 w 2330250"/>
              <a:gd name="connsiteY30" fmla="*/ 723900 h 1282700"/>
              <a:gd name="connsiteX31" fmla="*/ 2265265 w 2330250"/>
              <a:gd name="connsiteY31" fmla="*/ 812800 h 1282700"/>
              <a:gd name="connsiteX32" fmla="*/ 2227165 w 2330250"/>
              <a:gd name="connsiteY32" fmla="*/ 850900 h 1282700"/>
              <a:gd name="connsiteX33" fmla="*/ 2201765 w 2330250"/>
              <a:gd name="connsiteY33" fmla="*/ 889000 h 1282700"/>
              <a:gd name="connsiteX34" fmla="*/ 2112865 w 2330250"/>
              <a:gd name="connsiteY34" fmla="*/ 952500 h 1282700"/>
              <a:gd name="connsiteX35" fmla="*/ 2036665 w 2330250"/>
              <a:gd name="connsiteY35" fmla="*/ 977900 h 1282700"/>
              <a:gd name="connsiteX36" fmla="*/ 1998565 w 2330250"/>
              <a:gd name="connsiteY36" fmla="*/ 990600 h 1282700"/>
              <a:gd name="connsiteX37" fmla="*/ 1960465 w 2330250"/>
              <a:gd name="connsiteY37" fmla="*/ 1003300 h 1282700"/>
              <a:gd name="connsiteX38" fmla="*/ 1249265 w 2330250"/>
              <a:gd name="connsiteY38" fmla="*/ 1028700 h 1282700"/>
              <a:gd name="connsiteX39" fmla="*/ 1160365 w 2330250"/>
              <a:gd name="connsiteY39" fmla="*/ 1041400 h 1282700"/>
              <a:gd name="connsiteX40" fmla="*/ 982565 w 2330250"/>
              <a:gd name="connsiteY40" fmla="*/ 1066800 h 1282700"/>
              <a:gd name="connsiteX41" fmla="*/ 931765 w 2330250"/>
              <a:gd name="connsiteY41" fmla="*/ 1079500 h 1282700"/>
              <a:gd name="connsiteX42" fmla="*/ 880965 w 2330250"/>
              <a:gd name="connsiteY42" fmla="*/ 1104900 h 1282700"/>
              <a:gd name="connsiteX43" fmla="*/ 817465 w 2330250"/>
              <a:gd name="connsiteY43" fmla="*/ 1117600 h 1282700"/>
              <a:gd name="connsiteX44" fmla="*/ 766665 w 2330250"/>
              <a:gd name="connsiteY44" fmla="*/ 1130300 h 1282700"/>
              <a:gd name="connsiteX45" fmla="*/ 690465 w 2330250"/>
              <a:gd name="connsiteY45" fmla="*/ 1155700 h 1282700"/>
              <a:gd name="connsiteX46" fmla="*/ 614265 w 2330250"/>
              <a:gd name="connsiteY46" fmla="*/ 1193800 h 1282700"/>
              <a:gd name="connsiteX47" fmla="*/ 576165 w 2330250"/>
              <a:gd name="connsiteY47" fmla="*/ 1219200 h 1282700"/>
              <a:gd name="connsiteX48" fmla="*/ 525365 w 2330250"/>
              <a:gd name="connsiteY48" fmla="*/ 1257300 h 1282700"/>
              <a:gd name="connsiteX49" fmla="*/ 449165 w 2330250"/>
              <a:gd name="connsiteY49" fmla="*/ 1282700 h 1282700"/>
              <a:gd name="connsiteX50" fmla="*/ 271365 w 2330250"/>
              <a:gd name="connsiteY50" fmla="*/ 1244600 h 1282700"/>
              <a:gd name="connsiteX51" fmla="*/ 258665 w 2330250"/>
              <a:gd name="connsiteY51" fmla="*/ 1206500 h 1282700"/>
              <a:gd name="connsiteX52" fmla="*/ 271365 w 2330250"/>
              <a:gd name="connsiteY52" fmla="*/ 1117600 h 1282700"/>
              <a:gd name="connsiteX53" fmla="*/ 284065 w 2330250"/>
              <a:gd name="connsiteY53" fmla="*/ 1079500 h 1282700"/>
              <a:gd name="connsiteX54" fmla="*/ 296765 w 2330250"/>
              <a:gd name="connsiteY54" fmla="*/ 1016000 h 1282700"/>
              <a:gd name="connsiteX55" fmla="*/ 309465 w 2330250"/>
              <a:gd name="connsiteY55" fmla="*/ 977900 h 1282700"/>
              <a:gd name="connsiteX56" fmla="*/ 347565 w 2330250"/>
              <a:gd name="connsiteY56" fmla="*/ 952500 h 1282700"/>
              <a:gd name="connsiteX57" fmla="*/ 372965 w 2330250"/>
              <a:gd name="connsiteY57" fmla="*/ 914400 h 1282700"/>
              <a:gd name="connsiteX58" fmla="*/ 398365 w 2330250"/>
              <a:gd name="connsiteY58" fmla="*/ 838200 h 1282700"/>
              <a:gd name="connsiteX59" fmla="*/ 385665 w 2330250"/>
              <a:gd name="connsiteY59" fmla="*/ 736600 h 1282700"/>
              <a:gd name="connsiteX60" fmla="*/ 309465 w 2330250"/>
              <a:gd name="connsiteY60" fmla="*/ 698500 h 1282700"/>
              <a:gd name="connsiteX61" fmla="*/ 30065 w 2330250"/>
              <a:gd name="connsiteY61" fmla="*/ 685800 h 1282700"/>
              <a:gd name="connsiteX62" fmla="*/ 4665 w 2330250"/>
              <a:gd name="connsiteY62" fmla="*/ 647700 h 1282700"/>
              <a:gd name="connsiteX63" fmla="*/ 17365 w 2330250"/>
              <a:gd name="connsiteY63" fmla="*/ 508000 h 1282700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919065 w 2330250"/>
              <a:gd name="connsiteY9" fmla="*/ 139700 h 1282700"/>
              <a:gd name="connsiteX10" fmla="*/ 982565 w 2330250"/>
              <a:gd name="connsiteY10" fmla="*/ 101600 h 1282700"/>
              <a:gd name="connsiteX11" fmla="*/ 1084165 w 2330250"/>
              <a:gd name="connsiteY11" fmla="*/ 228600 h 1282700"/>
              <a:gd name="connsiteX12" fmla="*/ 1160365 w 2330250"/>
              <a:gd name="connsiteY12" fmla="*/ 279400 h 1282700"/>
              <a:gd name="connsiteX13" fmla="*/ 1198465 w 2330250"/>
              <a:gd name="connsiteY13" fmla="*/ 304800 h 1282700"/>
              <a:gd name="connsiteX14" fmla="*/ 1236565 w 2330250"/>
              <a:gd name="connsiteY14" fmla="*/ 330200 h 1282700"/>
              <a:gd name="connsiteX15" fmla="*/ 1300065 w 2330250"/>
              <a:gd name="connsiteY15" fmla="*/ 393700 h 1282700"/>
              <a:gd name="connsiteX16" fmla="*/ 1376265 w 2330250"/>
              <a:gd name="connsiteY16" fmla="*/ 419100 h 1282700"/>
              <a:gd name="connsiteX17" fmla="*/ 1731865 w 2330250"/>
              <a:gd name="connsiteY17" fmla="*/ 393700 h 1282700"/>
              <a:gd name="connsiteX18" fmla="*/ 1769965 w 2330250"/>
              <a:gd name="connsiteY18" fmla="*/ 381000 h 1282700"/>
              <a:gd name="connsiteX19" fmla="*/ 1858865 w 2330250"/>
              <a:gd name="connsiteY19" fmla="*/ 406400 h 1282700"/>
              <a:gd name="connsiteX20" fmla="*/ 1909665 w 2330250"/>
              <a:gd name="connsiteY20" fmla="*/ 419100 h 1282700"/>
              <a:gd name="connsiteX21" fmla="*/ 1973165 w 2330250"/>
              <a:gd name="connsiteY21" fmla="*/ 444500 h 1282700"/>
              <a:gd name="connsiteX22" fmla="*/ 2011265 w 2330250"/>
              <a:gd name="connsiteY22" fmla="*/ 457200 h 1282700"/>
              <a:gd name="connsiteX23" fmla="*/ 2049365 w 2330250"/>
              <a:gd name="connsiteY23" fmla="*/ 482600 h 1282700"/>
              <a:gd name="connsiteX24" fmla="*/ 2112865 w 2330250"/>
              <a:gd name="connsiteY24" fmla="*/ 495300 h 1282700"/>
              <a:gd name="connsiteX25" fmla="*/ 2201765 w 2330250"/>
              <a:gd name="connsiteY25" fmla="*/ 546100 h 1282700"/>
              <a:gd name="connsiteX26" fmla="*/ 2277965 w 2330250"/>
              <a:gd name="connsiteY26" fmla="*/ 596900 h 1282700"/>
              <a:gd name="connsiteX27" fmla="*/ 2290665 w 2330250"/>
              <a:gd name="connsiteY27" fmla="*/ 635000 h 1282700"/>
              <a:gd name="connsiteX28" fmla="*/ 2328765 w 2330250"/>
              <a:gd name="connsiteY28" fmla="*/ 660400 h 1282700"/>
              <a:gd name="connsiteX29" fmla="*/ 2316065 w 2330250"/>
              <a:gd name="connsiteY29" fmla="*/ 723900 h 1282700"/>
              <a:gd name="connsiteX30" fmla="*/ 2265265 w 2330250"/>
              <a:gd name="connsiteY30" fmla="*/ 812800 h 1282700"/>
              <a:gd name="connsiteX31" fmla="*/ 2227165 w 2330250"/>
              <a:gd name="connsiteY31" fmla="*/ 850900 h 1282700"/>
              <a:gd name="connsiteX32" fmla="*/ 2201765 w 2330250"/>
              <a:gd name="connsiteY32" fmla="*/ 889000 h 1282700"/>
              <a:gd name="connsiteX33" fmla="*/ 2112865 w 2330250"/>
              <a:gd name="connsiteY33" fmla="*/ 952500 h 1282700"/>
              <a:gd name="connsiteX34" fmla="*/ 2036665 w 2330250"/>
              <a:gd name="connsiteY34" fmla="*/ 977900 h 1282700"/>
              <a:gd name="connsiteX35" fmla="*/ 1998565 w 2330250"/>
              <a:gd name="connsiteY35" fmla="*/ 990600 h 1282700"/>
              <a:gd name="connsiteX36" fmla="*/ 1960465 w 2330250"/>
              <a:gd name="connsiteY36" fmla="*/ 1003300 h 1282700"/>
              <a:gd name="connsiteX37" fmla="*/ 1249265 w 2330250"/>
              <a:gd name="connsiteY37" fmla="*/ 1028700 h 1282700"/>
              <a:gd name="connsiteX38" fmla="*/ 1160365 w 2330250"/>
              <a:gd name="connsiteY38" fmla="*/ 1041400 h 1282700"/>
              <a:gd name="connsiteX39" fmla="*/ 982565 w 2330250"/>
              <a:gd name="connsiteY39" fmla="*/ 1066800 h 1282700"/>
              <a:gd name="connsiteX40" fmla="*/ 931765 w 2330250"/>
              <a:gd name="connsiteY40" fmla="*/ 1079500 h 1282700"/>
              <a:gd name="connsiteX41" fmla="*/ 880965 w 2330250"/>
              <a:gd name="connsiteY41" fmla="*/ 1104900 h 1282700"/>
              <a:gd name="connsiteX42" fmla="*/ 817465 w 2330250"/>
              <a:gd name="connsiteY42" fmla="*/ 1117600 h 1282700"/>
              <a:gd name="connsiteX43" fmla="*/ 766665 w 2330250"/>
              <a:gd name="connsiteY43" fmla="*/ 1130300 h 1282700"/>
              <a:gd name="connsiteX44" fmla="*/ 690465 w 2330250"/>
              <a:gd name="connsiteY44" fmla="*/ 1155700 h 1282700"/>
              <a:gd name="connsiteX45" fmla="*/ 614265 w 2330250"/>
              <a:gd name="connsiteY45" fmla="*/ 1193800 h 1282700"/>
              <a:gd name="connsiteX46" fmla="*/ 576165 w 2330250"/>
              <a:gd name="connsiteY46" fmla="*/ 1219200 h 1282700"/>
              <a:gd name="connsiteX47" fmla="*/ 525365 w 2330250"/>
              <a:gd name="connsiteY47" fmla="*/ 1257300 h 1282700"/>
              <a:gd name="connsiteX48" fmla="*/ 449165 w 2330250"/>
              <a:gd name="connsiteY48" fmla="*/ 1282700 h 1282700"/>
              <a:gd name="connsiteX49" fmla="*/ 271365 w 2330250"/>
              <a:gd name="connsiteY49" fmla="*/ 1244600 h 1282700"/>
              <a:gd name="connsiteX50" fmla="*/ 258665 w 2330250"/>
              <a:gd name="connsiteY50" fmla="*/ 1206500 h 1282700"/>
              <a:gd name="connsiteX51" fmla="*/ 271365 w 2330250"/>
              <a:gd name="connsiteY51" fmla="*/ 1117600 h 1282700"/>
              <a:gd name="connsiteX52" fmla="*/ 284065 w 2330250"/>
              <a:gd name="connsiteY52" fmla="*/ 1079500 h 1282700"/>
              <a:gd name="connsiteX53" fmla="*/ 296765 w 2330250"/>
              <a:gd name="connsiteY53" fmla="*/ 1016000 h 1282700"/>
              <a:gd name="connsiteX54" fmla="*/ 309465 w 2330250"/>
              <a:gd name="connsiteY54" fmla="*/ 977900 h 1282700"/>
              <a:gd name="connsiteX55" fmla="*/ 347565 w 2330250"/>
              <a:gd name="connsiteY55" fmla="*/ 952500 h 1282700"/>
              <a:gd name="connsiteX56" fmla="*/ 372965 w 2330250"/>
              <a:gd name="connsiteY56" fmla="*/ 914400 h 1282700"/>
              <a:gd name="connsiteX57" fmla="*/ 398365 w 2330250"/>
              <a:gd name="connsiteY57" fmla="*/ 838200 h 1282700"/>
              <a:gd name="connsiteX58" fmla="*/ 385665 w 2330250"/>
              <a:gd name="connsiteY58" fmla="*/ 736600 h 1282700"/>
              <a:gd name="connsiteX59" fmla="*/ 309465 w 2330250"/>
              <a:gd name="connsiteY59" fmla="*/ 698500 h 1282700"/>
              <a:gd name="connsiteX60" fmla="*/ 30065 w 2330250"/>
              <a:gd name="connsiteY60" fmla="*/ 685800 h 1282700"/>
              <a:gd name="connsiteX61" fmla="*/ 4665 w 2330250"/>
              <a:gd name="connsiteY61" fmla="*/ 647700 h 1282700"/>
              <a:gd name="connsiteX62" fmla="*/ 17365 w 2330250"/>
              <a:gd name="connsiteY62" fmla="*/ 508000 h 1282700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919065 w 2330250"/>
              <a:gd name="connsiteY9" fmla="*/ 139700 h 1282700"/>
              <a:gd name="connsiteX10" fmla="*/ 1084165 w 2330250"/>
              <a:gd name="connsiteY10" fmla="*/ 228600 h 1282700"/>
              <a:gd name="connsiteX11" fmla="*/ 1160365 w 2330250"/>
              <a:gd name="connsiteY11" fmla="*/ 279400 h 1282700"/>
              <a:gd name="connsiteX12" fmla="*/ 1198465 w 2330250"/>
              <a:gd name="connsiteY12" fmla="*/ 304800 h 1282700"/>
              <a:gd name="connsiteX13" fmla="*/ 1236565 w 2330250"/>
              <a:gd name="connsiteY13" fmla="*/ 330200 h 1282700"/>
              <a:gd name="connsiteX14" fmla="*/ 1300065 w 2330250"/>
              <a:gd name="connsiteY14" fmla="*/ 393700 h 1282700"/>
              <a:gd name="connsiteX15" fmla="*/ 1376265 w 2330250"/>
              <a:gd name="connsiteY15" fmla="*/ 419100 h 1282700"/>
              <a:gd name="connsiteX16" fmla="*/ 1731865 w 2330250"/>
              <a:gd name="connsiteY16" fmla="*/ 393700 h 1282700"/>
              <a:gd name="connsiteX17" fmla="*/ 1769965 w 2330250"/>
              <a:gd name="connsiteY17" fmla="*/ 381000 h 1282700"/>
              <a:gd name="connsiteX18" fmla="*/ 1858865 w 2330250"/>
              <a:gd name="connsiteY18" fmla="*/ 406400 h 1282700"/>
              <a:gd name="connsiteX19" fmla="*/ 1909665 w 2330250"/>
              <a:gd name="connsiteY19" fmla="*/ 419100 h 1282700"/>
              <a:gd name="connsiteX20" fmla="*/ 1973165 w 2330250"/>
              <a:gd name="connsiteY20" fmla="*/ 444500 h 1282700"/>
              <a:gd name="connsiteX21" fmla="*/ 2011265 w 2330250"/>
              <a:gd name="connsiteY21" fmla="*/ 457200 h 1282700"/>
              <a:gd name="connsiteX22" fmla="*/ 2049365 w 2330250"/>
              <a:gd name="connsiteY22" fmla="*/ 482600 h 1282700"/>
              <a:gd name="connsiteX23" fmla="*/ 2112865 w 2330250"/>
              <a:gd name="connsiteY23" fmla="*/ 495300 h 1282700"/>
              <a:gd name="connsiteX24" fmla="*/ 2201765 w 2330250"/>
              <a:gd name="connsiteY24" fmla="*/ 546100 h 1282700"/>
              <a:gd name="connsiteX25" fmla="*/ 2277965 w 2330250"/>
              <a:gd name="connsiteY25" fmla="*/ 596900 h 1282700"/>
              <a:gd name="connsiteX26" fmla="*/ 2290665 w 2330250"/>
              <a:gd name="connsiteY26" fmla="*/ 635000 h 1282700"/>
              <a:gd name="connsiteX27" fmla="*/ 2328765 w 2330250"/>
              <a:gd name="connsiteY27" fmla="*/ 660400 h 1282700"/>
              <a:gd name="connsiteX28" fmla="*/ 2316065 w 2330250"/>
              <a:gd name="connsiteY28" fmla="*/ 723900 h 1282700"/>
              <a:gd name="connsiteX29" fmla="*/ 2265265 w 2330250"/>
              <a:gd name="connsiteY29" fmla="*/ 812800 h 1282700"/>
              <a:gd name="connsiteX30" fmla="*/ 2227165 w 2330250"/>
              <a:gd name="connsiteY30" fmla="*/ 850900 h 1282700"/>
              <a:gd name="connsiteX31" fmla="*/ 2201765 w 2330250"/>
              <a:gd name="connsiteY31" fmla="*/ 889000 h 1282700"/>
              <a:gd name="connsiteX32" fmla="*/ 2112865 w 2330250"/>
              <a:gd name="connsiteY32" fmla="*/ 952500 h 1282700"/>
              <a:gd name="connsiteX33" fmla="*/ 2036665 w 2330250"/>
              <a:gd name="connsiteY33" fmla="*/ 977900 h 1282700"/>
              <a:gd name="connsiteX34" fmla="*/ 1998565 w 2330250"/>
              <a:gd name="connsiteY34" fmla="*/ 990600 h 1282700"/>
              <a:gd name="connsiteX35" fmla="*/ 1960465 w 2330250"/>
              <a:gd name="connsiteY35" fmla="*/ 1003300 h 1282700"/>
              <a:gd name="connsiteX36" fmla="*/ 1249265 w 2330250"/>
              <a:gd name="connsiteY36" fmla="*/ 1028700 h 1282700"/>
              <a:gd name="connsiteX37" fmla="*/ 1160365 w 2330250"/>
              <a:gd name="connsiteY37" fmla="*/ 1041400 h 1282700"/>
              <a:gd name="connsiteX38" fmla="*/ 982565 w 2330250"/>
              <a:gd name="connsiteY38" fmla="*/ 1066800 h 1282700"/>
              <a:gd name="connsiteX39" fmla="*/ 931765 w 2330250"/>
              <a:gd name="connsiteY39" fmla="*/ 1079500 h 1282700"/>
              <a:gd name="connsiteX40" fmla="*/ 880965 w 2330250"/>
              <a:gd name="connsiteY40" fmla="*/ 1104900 h 1282700"/>
              <a:gd name="connsiteX41" fmla="*/ 817465 w 2330250"/>
              <a:gd name="connsiteY41" fmla="*/ 1117600 h 1282700"/>
              <a:gd name="connsiteX42" fmla="*/ 766665 w 2330250"/>
              <a:gd name="connsiteY42" fmla="*/ 1130300 h 1282700"/>
              <a:gd name="connsiteX43" fmla="*/ 690465 w 2330250"/>
              <a:gd name="connsiteY43" fmla="*/ 1155700 h 1282700"/>
              <a:gd name="connsiteX44" fmla="*/ 614265 w 2330250"/>
              <a:gd name="connsiteY44" fmla="*/ 1193800 h 1282700"/>
              <a:gd name="connsiteX45" fmla="*/ 576165 w 2330250"/>
              <a:gd name="connsiteY45" fmla="*/ 1219200 h 1282700"/>
              <a:gd name="connsiteX46" fmla="*/ 525365 w 2330250"/>
              <a:gd name="connsiteY46" fmla="*/ 1257300 h 1282700"/>
              <a:gd name="connsiteX47" fmla="*/ 449165 w 2330250"/>
              <a:gd name="connsiteY47" fmla="*/ 1282700 h 1282700"/>
              <a:gd name="connsiteX48" fmla="*/ 271365 w 2330250"/>
              <a:gd name="connsiteY48" fmla="*/ 1244600 h 1282700"/>
              <a:gd name="connsiteX49" fmla="*/ 258665 w 2330250"/>
              <a:gd name="connsiteY49" fmla="*/ 1206500 h 1282700"/>
              <a:gd name="connsiteX50" fmla="*/ 271365 w 2330250"/>
              <a:gd name="connsiteY50" fmla="*/ 1117600 h 1282700"/>
              <a:gd name="connsiteX51" fmla="*/ 284065 w 2330250"/>
              <a:gd name="connsiteY51" fmla="*/ 1079500 h 1282700"/>
              <a:gd name="connsiteX52" fmla="*/ 296765 w 2330250"/>
              <a:gd name="connsiteY52" fmla="*/ 1016000 h 1282700"/>
              <a:gd name="connsiteX53" fmla="*/ 309465 w 2330250"/>
              <a:gd name="connsiteY53" fmla="*/ 977900 h 1282700"/>
              <a:gd name="connsiteX54" fmla="*/ 347565 w 2330250"/>
              <a:gd name="connsiteY54" fmla="*/ 952500 h 1282700"/>
              <a:gd name="connsiteX55" fmla="*/ 372965 w 2330250"/>
              <a:gd name="connsiteY55" fmla="*/ 914400 h 1282700"/>
              <a:gd name="connsiteX56" fmla="*/ 398365 w 2330250"/>
              <a:gd name="connsiteY56" fmla="*/ 838200 h 1282700"/>
              <a:gd name="connsiteX57" fmla="*/ 385665 w 2330250"/>
              <a:gd name="connsiteY57" fmla="*/ 736600 h 1282700"/>
              <a:gd name="connsiteX58" fmla="*/ 309465 w 2330250"/>
              <a:gd name="connsiteY58" fmla="*/ 698500 h 1282700"/>
              <a:gd name="connsiteX59" fmla="*/ 30065 w 2330250"/>
              <a:gd name="connsiteY59" fmla="*/ 685800 h 1282700"/>
              <a:gd name="connsiteX60" fmla="*/ 4665 w 2330250"/>
              <a:gd name="connsiteY60" fmla="*/ 647700 h 1282700"/>
              <a:gd name="connsiteX61" fmla="*/ 17365 w 2330250"/>
              <a:gd name="connsiteY61" fmla="*/ 508000 h 1282700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1020665 w 2330250"/>
              <a:gd name="connsiteY9" fmla="*/ 76200 h 1282700"/>
              <a:gd name="connsiteX10" fmla="*/ 1084165 w 2330250"/>
              <a:gd name="connsiteY10" fmla="*/ 228600 h 1282700"/>
              <a:gd name="connsiteX11" fmla="*/ 1160365 w 2330250"/>
              <a:gd name="connsiteY11" fmla="*/ 279400 h 1282700"/>
              <a:gd name="connsiteX12" fmla="*/ 1198465 w 2330250"/>
              <a:gd name="connsiteY12" fmla="*/ 304800 h 1282700"/>
              <a:gd name="connsiteX13" fmla="*/ 1236565 w 2330250"/>
              <a:gd name="connsiteY13" fmla="*/ 330200 h 1282700"/>
              <a:gd name="connsiteX14" fmla="*/ 1300065 w 2330250"/>
              <a:gd name="connsiteY14" fmla="*/ 393700 h 1282700"/>
              <a:gd name="connsiteX15" fmla="*/ 1376265 w 2330250"/>
              <a:gd name="connsiteY15" fmla="*/ 419100 h 1282700"/>
              <a:gd name="connsiteX16" fmla="*/ 1731865 w 2330250"/>
              <a:gd name="connsiteY16" fmla="*/ 393700 h 1282700"/>
              <a:gd name="connsiteX17" fmla="*/ 1769965 w 2330250"/>
              <a:gd name="connsiteY17" fmla="*/ 381000 h 1282700"/>
              <a:gd name="connsiteX18" fmla="*/ 1858865 w 2330250"/>
              <a:gd name="connsiteY18" fmla="*/ 406400 h 1282700"/>
              <a:gd name="connsiteX19" fmla="*/ 1909665 w 2330250"/>
              <a:gd name="connsiteY19" fmla="*/ 419100 h 1282700"/>
              <a:gd name="connsiteX20" fmla="*/ 1973165 w 2330250"/>
              <a:gd name="connsiteY20" fmla="*/ 444500 h 1282700"/>
              <a:gd name="connsiteX21" fmla="*/ 2011265 w 2330250"/>
              <a:gd name="connsiteY21" fmla="*/ 457200 h 1282700"/>
              <a:gd name="connsiteX22" fmla="*/ 2049365 w 2330250"/>
              <a:gd name="connsiteY22" fmla="*/ 482600 h 1282700"/>
              <a:gd name="connsiteX23" fmla="*/ 2112865 w 2330250"/>
              <a:gd name="connsiteY23" fmla="*/ 495300 h 1282700"/>
              <a:gd name="connsiteX24" fmla="*/ 2201765 w 2330250"/>
              <a:gd name="connsiteY24" fmla="*/ 546100 h 1282700"/>
              <a:gd name="connsiteX25" fmla="*/ 2277965 w 2330250"/>
              <a:gd name="connsiteY25" fmla="*/ 596900 h 1282700"/>
              <a:gd name="connsiteX26" fmla="*/ 2290665 w 2330250"/>
              <a:gd name="connsiteY26" fmla="*/ 635000 h 1282700"/>
              <a:gd name="connsiteX27" fmla="*/ 2328765 w 2330250"/>
              <a:gd name="connsiteY27" fmla="*/ 660400 h 1282700"/>
              <a:gd name="connsiteX28" fmla="*/ 2316065 w 2330250"/>
              <a:gd name="connsiteY28" fmla="*/ 723900 h 1282700"/>
              <a:gd name="connsiteX29" fmla="*/ 2265265 w 2330250"/>
              <a:gd name="connsiteY29" fmla="*/ 812800 h 1282700"/>
              <a:gd name="connsiteX30" fmla="*/ 2227165 w 2330250"/>
              <a:gd name="connsiteY30" fmla="*/ 850900 h 1282700"/>
              <a:gd name="connsiteX31" fmla="*/ 2201765 w 2330250"/>
              <a:gd name="connsiteY31" fmla="*/ 889000 h 1282700"/>
              <a:gd name="connsiteX32" fmla="*/ 2112865 w 2330250"/>
              <a:gd name="connsiteY32" fmla="*/ 952500 h 1282700"/>
              <a:gd name="connsiteX33" fmla="*/ 2036665 w 2330250"/>
              <a:gd name="connsiteY33" fmla="*/ 977900 h 1282700"/>
              <a:gd name="connsiteX34" fmla="*/ 1998565 w 2330250"/>
              <a:gd name="connsiteY34" fmla="*/ 990600 h 1282700"/>
              <a:gd name="connsiteX35" fmla="*/ 1960465 w 2330250"/>
              <a:gd name="connsiteY35" fmla="*/ 1003300 h 1282700"/>
              <a:gd name="connsiteX36" fmla="*/ 1249265 w 2330250"/>
              <a:gd name="connsiteY36" fmla="*/ 1028700 h 1282700"/>
              <a:gd name="connsiteX37" fmla="*/ 1160365 w 2330250"/>
              <a:gd name="connsiteY37" fmla="*/ 1041400 h 1282700"/>
              <a:gd name="connsiteX38" fmla="*/ 982565 w 2330250"/>
              <a:gd name="connsiteY38" fmla="*/ 1066800 h 1282700"/>
              <a:gd name="connsiteX39" fmla="*/ 931765 w 2330250"/>
              <a:gd name="connsiteY39" fmla="*/ 1079500 h 1282700"/>
              <a:gd name="connsiteX40" fmla="*/ 880965 w 2330250"/>
              <a:gd name="connsiteY40" fmla="*/ 1104900 h 1282700"/>
              <a:gd name="connsiteX41" fmla="*/ 817465 w 2330250"/>
              <a:gd name="connsiteY41" fmla="*/ 1117600 h 1282700"/>
              <a:gd name="connsiteX42" fmla="*/ 766665 w 2330250"/>
              <a:gd name="connsiteY42" fmla="*/ 1130300 h 1282700"/>
              <a:gd name="connsiteX43" fmla="*/ 690465 w 2330250"/>
              <a:gd name="connsiteY43" fmla="*/ 1155700 h 1282700"/>
              <a:gd name="connsiteX44" fmla="*/ 614265 w 2330250"/>
              <a:gd name="connsiteY44" fmla="*/ 1193800 h 1282700"/>
              <a:gd name="connsiteX45" fmla="*/ 576165 w 2330250"/>
              <a:gd name="connsiteY45" fmla="*/ 1219200 h 1282700"/>
              <a:gd name="connsiteX46" fmla="*/ 525365 w 2330250"/>
              <a:gd name="connsiteY46" fmla="*/ 1257300 h 1282700"/>
              <a:gd name="connsiteX47" fmla="*/ 449165 w 2330250"/>
              <a:gd name="connsiteY47" fmla="*/ 1282700 h 1282700"/>
              <a:gd name="connsiteX48" fmla="*/ 271365 w 2330250"/>
              <a:gd name="connsiteY48" fmla="*/ 1244600 h 1282700"/>
              <a:gd name="connsiteX49" fmla="*/ 258665 w 2330250"/>
              <a:gd name="connsiteY49" fmla="*/ 1206500 h 1282700"/>
              <a:gd name="connsiteX50" fmla="*/ 271365 w 2330250"/>
              <a:gd name="connsiteY50" fmla="*/ 1117600 h 1282700"/>
              <a:gd name="connsiteX51" fmla="*/ 284065 w 2330250"/>
              <a:gd name="connsiteY51" fmla="*/ 1079500 h 1282700"/>
              <a:gd name="connsiteX52" fmla="*/ 296765 w 2330250"/>
              <a:gd name="connsiteY52" fmla="*/ 1016000 h 1282700"/>
              <a:gd name="connsiteX53" fmla="*/ 309465 w 2330250"/>
              <a:gd name="connsiteY53" fmla="*/ 977900 h 1282700"/>
              <a:gd name="connsiteX54" fmla="*/ 347565 w 2330250"/>
              <a:gd name="connsiteY54" fmla="*/ 952500 h 1282700"/>
              <a:gd name="connsiteX55" fmla="*/ 372965 w 2330250"/>
              <a:gd name="connsiteY55" fmla="*/ 914400 h 1282700"/>
              <a:gd name="connsiteX56" fmla="*/ 398365 w 2330250"/>
              <a:gd name="connsiteY56" fmla="*/ 838200 h 1282700"/>
              <a:gd name="connsiteX57" fmla="*/ 385665 w 2330250"/>
              <a:gd name="connsiteY57" fmla="*/ 736600 h 1282700"/>
              <a:gd name="connsiteX58" fmla="*/ 309465 w 2330250"/>
              <a:gd name="connsiteY58" fmla="*/ 698500 h 1282700"/>
              <a:gd name="connsiteX59" fmla="*/ 30065 w 2330250"/>
              <a:gd name="connsiteY59" fmla="*/ 685800 h 1282700"/>
              <a:gd name="connsiteX60" fmla="*/ 4665 w 2330250"/>
              <a:gd name="connsiteY60" fmla="*/ 647700 h 1282700"/>
              <a:gd name="connsiteX61" fmla="*/ 17365 w 2330250"/>
              <a:gd name="connsiteY61" fmla="*/ 508000 h 1282700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1020665 w 2330250"/>
              <a:gd name="connsiteY9" fmla="*/ 76200 h 1282700"/>
              <a:gd name="connsiteX10" fmla="*/ 1084165 w 2330250"/>
              <a:gd name="connsiteY10" fmla="*/ 228600 h 1282700"/>
              <a:gd name="connsiteX11" fmla="*/ 1160365 w 2330250"/>
              <a:gd name="connsiteY11" fmla="*/ 279400 h 1282700"/>
              <a:gd name="connsiteX12" fmla="*/ 1198465 w 2330250"/>
              <a:gd name="connsiteY12" fmla="*/ 304800 h 1282700"/>
              <a:gd name="connsiteX13" fmla="*/ 1236565 w 2330250"/>
              <a:gd name="connsiteY13" fmla="*/ 330200 h 1282700"/>
              <a:gd name="connsiteX14" fmla="*/ 1300065 w 2330250"/>
              <a:gd name="connsiteY14" fmla="*/ 393700 h 1282700"/>
              <a:gd name="connsiteX15" fmla="*/ 1376265 w 2330250"/>
              <a:gd name="connsiteY15" fmla="*/ 419100 h 1282700"/>
              <a:gd name="connsiteX16" fmla="*/ 1731865 w 2330250"/>
              <a:gd name="connsiteY16" fmla="*/ 393700 h 1282700"/>
              <a:gd name="connsiteX17" fmla="*/ 1769965 w 2330250"/>
              <a:gd name="connsiteY17" fmla="*/ 381000 h 1282700"/>
              <a:gd name="connsiteX18" fmla="*/ 1858865 w 2330250"/>
              <a:gd name="connsiteY18" fmla="*/ 406400 h 1282700"/>
              <a:gd name="connsiteX19" fmla="*/ 1909665 w 2330250"/>
              <a:gd name="connsiteY19" fmla="*/ 419100 h 1282700"/>
              <a:gd name="connsiteX20" fmla="*/ 1973165 w 2330250"/>
              <a:gd name="connsiteY20" fmla="*/ 444500 h 1282700"/>
              <a:gd name="connsiteX21" fmla="*/ 2011265 w 2330250"/>
              <a:gd name="connsiteY21" fmla="*/ 457200 h 1282700"/>
              <a:gd name="connsiteX22" fmla="*/ 2049365 w 2330250"/>
              <a:gd name="connsiteY22" fmla="*/ 482600 h 1282700"/>
              <a:gd name="connsiteX23" fmla="*/ 2112865 w 2330250"/>
              <a:gd name="connsiteY23" fmla="*/ 495300 h 1282700"/>
              <a:gd name="connsiteX24" fmla="*/ 2201765 w 2330250"/>
              <a:gd name="connsiteY24" fmla="*/ 546100 h 1282700"/>
              <a:gd name="connsiteX25" fmla="*/ 2277965 w 2330250"/>
              <a:gd name="connsiteY25" fmla="*/ 596900 h 1282700"/>
              <a:gd name="connsiteX26" fmla="*/ 2290665 w 2330250"/>
              <a:gd name="connsiteY26" fmla="*/ 635000 h 1282700"/>
              <a:gd name="connsiteX27" fmla="*/ 2328765 w 2330250"/>
              <a:gd name="connsiteY27" fmla="*/ 660400 h 1282700"/>
              <a:gd name="connsiteX28" fmla="*/ 2316065 w 2330250"/>
              <a:gd name="connsiteY28" fmla="*/ 723900 h 1282700"/>
              <a:gd name="connsiteX29" fmla="*/ 2265265 w 2330250"/>
              <a:gd name="connsiteY29" fmla="*/ 812800 h 1282700"/>
              <a:gd name="connsiteX30" fmla="*/ 2227165 w 2330250"/>
              <a:gd name="connsiteY30" fmla="*/ 850900 h 1282700"/>
              <a:gd name="connsiteX31" fmla="*/ 2201765 w 2330250"/>
              <a:gd name="connsiteY31" fmla="*/ 889000 h 1282700"/>
              <a:gd name="connsiteX32" fmla="*/ 2112865 w 2330250"/>
              <a:gd name="connsiteY32" fmla="*/ 952500 h 1282700"/>
              <a:gd name="connsiteX33" fmla="*/ 2036665 w 2330250"/>
              <a:gd name="connsiteY33" fmla="*/ 977900 h 1282700"/>
              <a:gd name="connsiteX34" fmla="*/ 1998565 w 2330250"/>
              <a:gd name="connsiteY34" fmla="*/ 990600 h 1282700"/>
              <a:gd name="connsiteX35" fmla="*/ 1960465 w 2330250"/>
              <a:gd name="connsiteY35" fmla="*/ 1003300 h 1282700"/>
              <a:gd name="connsiteX36" fmla="*/ 1160365 w 2330250"/>
              <a:gd name="connsiteY36" fmla="*/ 1041400 h 1282700"/>
              <a:gd name="connsiteX37" fmla="*/ 982565 w 2330250"/>
              <a:gd name="connsiteY37" fmla="*/ 1066800 h 1282700"/>
              <a:gd name="connsiteX38" fmla="*/ 931765 w 2330250"/>
              <a:gd name="connsiteY38" fmla="*/ 1079500 h 1282700"/>
              <a:gd name="connsiteX39" fmla="*/ 880965 w 2330250"/>
              <a:gd name="connsiteY39" fmla="*/ 1104900 h 1282700"/>
              <a:gd name="connsiteX40" fmla="*/ 817465 w 2330250"/>
              <a:gd name="connsiteY40" fmla="*/ 1117600 h 1282700"/>
              <a:gd name="connsiteX41" fmla="*/ 766665 w 2330250"/>
              <a:gd name="connsiteY41" fmla="*/ 1130300 h 1282700"/>
              <a:gd name="connsiteX42" fmla="*/ 690465 w 2330250"/>
              <a:gd name="connsiteY42" fmla="*/ 1155700 h 1282700"/>
              <a:gd name="connsiteX43" fmla="*/ 614265 w 2330250"/>
              <a:gd name="connsiteY43" fmla="*/ 1193800 h 1282700"/>
              <a:gd name="connsiteX44" fmla="*/ 576165 w 2330250"/>
              <a:gd name="connsiteY44" fmla="*/ 1219200 h 1282700"/>
              <a:gd name="connsiteX45" fmla="*/ 525365 w 2330250"/>
              <a:gd name="connsiteY45" fmla="*/ 1257300 h 1282700"/>
              <a:gd name="connsiteX46" fmla="*/ 449165 w 2330250"/>
              <a:gd name="connsiteY46" fmla="*/ 1282700 h 1282700"/>
              <a:gd name="connsiteX47" fmla="*/ 271365 w 2330250"/>
              <a:gd name="connsiteY47" fmla="*/ 1244600 h 1282700"/>
              <a:gd name="connsiteX48" fmla="*/ 258665 w 2330250"/>
              <a:gd name="connsiteY48" fmla="*/ 1206500 h 1282700"/>
              <a:gd name="connsiteX49" fmla="*/ 271365 w 2330250"/>
              <a:gd name="connsiteY49" fmla="*/ 1117600 h 1282700"/>
              <a:gd name="connsiteX50" fmla="*/ 284065 w 2330250"/>
              <a:gd name="connsiteY50" fmla="*/ 1079500 h 1282700"/>
              <a:gd name="connsiteX51" fmla="*/ 296765 w 2330250"/>
              <a:gd name="connsiteY51" fmla="*/ 1016000 h 1282700"/>
              <a:gd name="connsiteX52" fmla="*/ 309465 w 2330250"/>
              <a:gd name="connsiteY52" fmla="*/ 977900 h 1282700"/>
              <a:gd name="connsiteX53" fmla="*/ 347565 w 2330250"/>
              <a:gd name="connsiteY53" fmla="*/ 952500 h 1282700"/>
              <a:gd name="connsiteX54" fmla="*/ 372965 w 2330250"/>
              <a:gd name="connsiteY54" fmla="*/ 914400 h 1282700"/>
              <a:gd name="connsiteX55" fmla="*/ 398365 w 2330250"/>
              <a:gd name="connsiteY55" fmla="*/ 838200 h 1282700"/>
              <a:gd name="connsiteX56" fmla="*/ 385665 w 2330250"/>
              <a:gd name="connsiteY56" fmla="*/ 736600 h 1282700"/>
              <a:gd name="connsiteX57" fmla="*/ 309465 w 2330250"/>
              <a:gd name="connsiteY57" fmla="*/ 698500 h 1282700"/>
              <a:gd name="connsiteX58" fmla="*/ 30065 w 2330250"/>
              <a:gd name="connsiteY58" fmla="*/ 685800 h 1282700"/>
              <a:gd name="connsiteX59" fmla="*/ 4665 w 2330250"/>
              <a:gd name="connsiteY59" fmla="*/ 647700 h 1282700"/>
              <a:gd name="connsiteX60" fmla="*/ 17365 w 2330250"/>
              <a:gd name="connsiteY60" fmla="*/ 508000 h 1282700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1020665 w 2330250"/>
              <a:gd name="connsiteY9" fmla="*/ 76200 h 1282700"/>
              <a:gd name="connsiteX10" fmla="*/ 1084165 w 2330250"/>
              <a:gd name="connsiteY10" fmla="*/ 228600 h 1282700"/>
              <a:gd name="connsiteX11" fmla="*/ 1160365 w 2330250"/>
              <a:gd name="connsiteY11" fmla="*/ 279400 h 1282700"/>
              <a:gd name="connsiteX12" fmla="*/ 1198465 w 2330250"/>
              <a:gd name="connsiteY12" fmla="*/ 304800 h 1282700"/>
              <a:gd name="connsiteX13" fmla="*/ 1236565 w 2330250"/>
              <a:gd name="connsiteY13" fmla="*/ 330200 h 1282700"/>
              <a:gd name="connsiteX14" fmla="*/ 1300065 w 2330250"/>
              <a:gd name="connsiteY14" fmla="*/ 393700 h 1282700"/>
              <a:gd name="connsiteX15" fmla="*/ 1376265 w 2330250"/>
              <a:gd name="connsiteY15" fmla="*/ 419100 h 1282700"/>
              <a:gd name="connsiteX16" fmla="*/ 1731865 w 2330250"/>
              <a:gd name="connsiteY16" fmla="*/ 393700 h 1282700"/>
              <a:gd name="connsiteX17" fmla="*/ 1769965 w 2330250"/>
              <a:gd name="connsiteY17" fmla="*/ 381000 h 1282700"/>
              <a:gd name="connsiteX18" fmla="*/ 1858865 w 2330250"/>
              <a:gd name="connsiteY18" fmla="*/ 406400 h 1282700"/>
              <a:gd name="connsiteX19" fmla="*/ 1909665 w 2330250"/>
              <a:gd name="connsiteY19" fmla="*/ 419100 h 1282700"/>
              <a:gd name="connsiteX20" fmla="*/ 1973165 w 2330250"/>
              <a:gd name="connsiteY20" fmla="*/ 444500 h 1282700"/>
              <a:gd name="connsiteX21" fmla="*/ 2011265 w 2330250"/>
              <a:gd name="connsiteY21" fmla="*/ 457200 h 1282700"/>
              <a:gd name="connsiteX22" fmla="*/ 2049365 w 2330250"/>
              <a:gd name="connsiteY22" fmla="*/ 482600 h 1282700"/>
              <a:gd name="connsiteX23" fmla="*/ 2112865 w 2330250"/>
              <a:gd name="connsiteY23" fmla="*/ 495300 h 1282700"/>
              <a:gd name="connsiteX24" fmla="*/ 2201765 w 2330250"/>
              <a:gd name="connsiteY24" fmla="*/ 546100 h 1282700"/>
              <a:gd name="connsiteX25" fmla="*/ 2277965 w 2330250"/>
              <a:gd name="connsiteY25" fmla="*/ 596900 h 1282700"/>
              <a:gd name="connsiteX26" fmla="*/ 2290665 w 2330250"/>
              <a:gd name="connsiteY26" fmla="*/ 635000 h 1282700"/>
              <a:gd name="connsiteX27" fmla="*/ 2328765 w 2330250"/>
              <a:gd name="connsiteY27" fmla="*/ 660400 h 1282700"/>
              <a:gd name="connsiteX28" fmla="*/ 2316065 w 2330250"/>
              <a:gd name="connsiteY28" fmla="*/ 723900 h 1282700"/>
              <a:gd name="connsiteX29" fmla="*/ 2265265 w 2330250"/>
              <a:gd name="connsiteY29" fmla="*/ 812800 h 1282700"/>
              <a:gd name="connsiteX30" fmla="*/ 2227165 w 2330250"/>
              <a:gd name="connsiteY30" fmla="*/ 850900 h 1282700"/>
              <a:gd name="connsiteX31" fmla="*/ 2201765 w 2330250"/>
              <a:gd name="connsiteY31" fmla="*/ 889000 h 1282700"/>
              <a:gd name="connsiteX32" fmla="*/ 2112865 w 2330250"/>
              <a:gd name="connsiteY32" fmla="*/ 952500 h 1282700"/>
              <a:gd name="connsiteX33" fmla="*/ 2036665 w 2330250"/>
              <a:gd name="connsiteY33" fmla="*/ 977900 h 1282700"/>
              <a:gd name="connsiteX34" fmla="*/ 1998565 w 2330250"/>
              <a:gd name="connsiteY34" fmla="*/ 990600 h 1282700"/>
              <a:gd name="connsiteX35" fmla="*/ 1960465 w 2330250"/>
              <a:gd name="connsiteY35" fmla="*/ 1003300 h 1282700"/>
              <a:gd name="connsiteX36" fmla="*/ 1565420 w 2330250"/>
              <a:gd name="connsiteY36" fmla="*/ 1024326 h 1282700"/>
              <a:gd name="connsiteX37" fmla="*/ 1160365 w 2330250"/>
              <a:gd name="connsiteY37" fmla="*/ 1041400 h 1282700"/>
              <a:gd name="connsiteX38" fmla="*/ 982565 w 2330250"/>
              <a:gd name="connsiteY38" fmla="*/ 1066800 h 1282700"/>
              <a:gd name="connsiteX39" fmla="*/ 931765 w 2330250"/>
              <a:gd name="connsiteY39" fmla="*/ 1079500 h 1282700"/>
              <a:gd name="connsiteX40" fmla="*/ 880965 w 2330250"/>
              <a:gd name="connsiteY40" fmla="*/ 1104900 h 1282700"/>
              <a:gd name="connsiteX41" fmla="*/ 817465 w 2330250"/>
              <a:gd name="connsiteY41" fmla="*/ 1117600 h 1282700"/>
              <a:gd name="connsiteX42" fmla="*/ 766665 w 2330250"/>
              <a:gd name="connsiteY42" fmla="*/ 1130300 h 1282700"/>
              <a:gd name="connsiteX43" fmla="*/ 690465 w 2330250"/>
              <a:gd name="connsiteY43" fmla="*/ 1155700 h 1282700"/>
              <a:gd name="connsiteX44" fmla="*/ 614265 w 2330250"/>
              <a:gd name="connsiteY44" fmla="*/ 1193800 h 1282700"/>
              <a:gd name="connsiteX45" fmla="*/ 576165 w 2330250"/>
              <a:gd name="connsiteY45" fmla="*/ 1219200 h 1282700"/>
              <a:gd name="connsiteX46" fmla="*/ 525365 w 2330250"/>
              <a:gd name="connsiteY46" fmla="*/ 1257300 h 1282700"/>
              <a:gd name="connsiteX47" fmla="*/ 449165 w 2330250"/>
              <a:gd name="connsiteY47" fmla="*/ 1282700 h 1282700"/>
              <a:gd name="connsiteX48" fmla="*/ 271365 w 2330250"/>
              <a:gd name="connsiteY48" fmla="*/ 1244600 h 1282700"/>
              <a:gd name="connsiteX49" fmla="*/ 258665 w 2330250"/>
              <a:gd name="connsiteY49" fmla="*/ 1206500 h 1282700"/>
              <a:gd name="connsiteX50" fmla="*/ 271365 w 2330250"/>
              <a:gd name="connsiteY50" fmla="*/ 1117600 h 1282700"/>
              <a:gd name="connsiteX51" fmla="*/ 284065 w 2330250"/>
              <a:gd name="connsiteY51" fmla="*/ 1079500 h 1282700"/>
              <a:gd name="connsiteX52" fmla="*/ 296765 w 2330250"/>
              <a:gd name="connsiteY52" fmla="*/ 1016000 h 1282700"/>
              <a:gd name="connsiteX53" fmla="*/ 309465 w 2330250"/>
              <a:gd name="connsiteY53" fmla="*/ 977900 h 1282700"/>
              <a:gd name="connsiteX54" fmla="*/ 347565 w 2330250"/>
              <a:gd name="connsiteY54" fmla="*/ 952500 h 1282700"/>
              <a:gd name="connsiteX55" fmla="*/ 372965 w 2330250"/>
              <a:gd name="connsiteY55" fmla="*/ 914400 h 1282700"/>
              <a:gd name="connsiteX56" fmla="*/ 398365 w 2330250"/>
              <a:gd name="connsiteY56" fmla="*/ 838200 h 1282700"/>
              <a:gd name="connsiteX57" fmla="*/ 385665 w 2330250"/>
              <a:gd name="connsiteY57" fmla="*/ 736600 h 1282700"/>
              <a:gd name="connsiteX58" fmla="*/ 309465 w 2330250"/>
              <a:gd name="connsiteY58" fmla="*/ 698500 h 1282700"/>
              <a:gd name="connsiteX59" fmla="*/ 30065 w 2330250"/>
              <a:gd name="connsiteY59" fmla="*/ 685800 h 1282700"/>
              <a:gd name="connsiteX60" fmla="*/ 4665 w 2330250"/>
              <a:gd name="connsiteY60" fmla="*/ 647700 h 1282700"/>
              <a:gd name="connsiteX61" fmla="*/ 17365 w 2330250"/>
              <a:gd name="connsiteY61" fmla="*/ 508000 h 1282700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1020665 w 2330250"/>
              <a:gd name="connsiteY9" fmla="*/ 76200 h 1282700"/>
              <a:gd name="connsiteX10" fmla="*/ 1084165 w 2330250"/>
              <a:gd name="connsiteY10" fmla="*/ 228600 h 1282700"/>
              <a:gd name="connsiteX11" fmla="*/ 1160365 w 2330250"/>
              <a:gd name="connsiteY11" fmla="*/ 279400 h 1282700"/>
              <a:gd name="connsiteX12" fmla="*/ 1198465 w 2330250"/>
              <a:gd name="connsiteY12" fmla="*/ 304800 h 1282700"/>
              <a:gd name="connsiteX13" fmla="*/ 1236565 w 2330250"/>
              <a:gd name="connsiteY13" fmla="*/ 330200 h 1282700"/>
              <a:gd name="connsiteX14" fmla="*/ 1300065 w 2330250"/>
              <a:gd name="connsiteY14" fmla="*/ 393700 h 1282700"/>
              <a:gd name="connsiteX15" fmla="*/ 1376265 w 2330250"/>
              <a:gd name="connsiteY15" fmla="*/ 419100 h 1282700"/>
              <a:gd name="connsiteX16" fmla="*/ 1731865 w 2330250"/>
              <a:gd name="connsiteY16" fmla="*/ 393700 h 1282700"/>
              <a:gd name="connsiteX17" fmla="*/ 1769965 w 2330250"/>
              <a:gd name="connsiteY17" fmla="*/ 381000 h 1282700"/>
              <a:gd name="connsiteX18" fmla="*/ 1858865 w 2330250"/>
              <a:gd name="connsiteY18" fmla="*/ 406400 h 1282700"/>
              <a:gd name="connsiteX19" fmla="*/ 1909665 w 2330250"/>
              <a:gd name="connsiteY19" fmla="*/ 419100 h 1282700"/>
              <a:gd name="connsiteX20" fmla="*/ 1973165 w 2330250"/>
              <a:gd name="connsiteY20" fmla="*/ 444500 h 1282700"/>
              <a:gd name="connsiteX21" fmla="*/ 2011265 w 2330250"/>
              <a:gd name="connsiteY21" fmla="*/ 457200 h 1282700"/>
              <a:gd name="connsiteX22" fmla="*/ 2049365 w 2330250"/>
              <a:gd name="connsiteY22" fmla="*/ 482600 h 1282700"/>
              <a:gd name="connsiteX23" fmla="*/ 2112865 w 2330250"/>
              <a:gd name="connsiteY23" fmla="*/ 495300 h 1282700"/>
              <a:gd name="connsiteX24" fmla="*/ 2201765 w 2330250"/>
              <a:gd name="connsiteY24" fmla="*/ 546100 h 1282700"/>
              <a:gd name="connsiteX25" fmla="*/ 2277965 w 2330250"/>
              <a:gd name="connsiteY25" fmla="*/ 596900 h 1282700"/>
              <a:gd name="connsiteX26" fmla="*/ 2290665 w 2330250"/>
              <a:gd name="connsiteY26" fmla="*/ 635000 h 1282700"/>
              <a:gd name="connsiteX27" fmla="*/ 2328765 w 2330250"/>
              <a:gd name="connsiteY27" fmla="*/ 660400 h 1282700"/>
              <a:gd name="connsiteX28" fmla="*/ 2316065 w 2330250"/>
              <a:gd name="connsiteY28" fmla="*/ 723900 h 1282700"/>
              <a:gd name="connsiteX29" fmla="*/ 2265265 w 2330250"/>
              <a:gd name="connsiteY29" fmla="*/ 812800 h 1282700"/>
              <a:gd name="connsiteX30" fmla="*/ 2227165 w 2330250"/>
              <a:gd name="connsiteY30" fmla="*/ 850900 h 1282700"/>
              <a:gd name="connsiteX31" fmla="*/ 2201765 w 2330250"/>
              <a:gd name="connsiteY31" fmla="*/ 889000 h 1282700"/>
              <a:gd name="connsiteX32" fmla="*/ 2112865 w 2330250"/>
              <a:gd name="connsiteY32" fmla="*/ 952500 h 1282700"/>
              <a:gd name="connsiteX33" fmla="*/ 2036665 w 2330250"/>
              <a:gd name="connsiteY33" fmla="*/ 977900 h 1282700"/>
              <a:gd name="connsiteX34" fmla="*/ 1998565 w 2330250"/>
              <a:gd name="connsiteY34" fmla="*/ 990600 h 1282700"/>
              <a:gd name="connsiteX35" fmla="*/ 1960465 w 2330250"/>
              <a:gd name="connsiteY35" fmla="*/ 1003300 h 1282700"/>
              <a:gd name="connsiteX36" fmla="*/ 1540020 w 2330250"/>
              <a:gd name="connsiteY36" fmla="*/ 833826 h 1282700"/>
              <a:gd name="connsiteX37" fmla="*/ 1160365 w 2330250"/>
              <a:gd name="connsiteY37" fmla="*/ 1041400 h 1282700"/>
              <a:gd name="connsiteX38" fmla="*/ 982565 w 2330250"/>
              <a:gd name="connsiteY38" fmla="*/ 1066800 h 1282700"/>
              <a:gd name="connsiteX39" fmla="*/ 931765 w 2330250"/>
              <a:gd name="connsiteY39" fmla="*/ 1079500 h 1282700"/>
              <a:gd name="connsiteX40" fmla="*/ 880965 w 2330250"/>
              <a:gd name="connsiteY40" fmla="*/ 1104900 h 1282700"/>
              <a:gd name="connsiteX41" fmla="*/ 817465 w 2330250"/>
              <a:gd name="connsiteY41" fmla="*/ 1117600 h 1282700"/>
              <a:gd name="connsiteX42" fmla="*/ 766665 w 2330250"/>
              <a:gd name="connsiteY42" fmla="*/ 1130300 h 1282700"/>
              <a:gd name="connsiteX43" fmla="*/ 690465 w 2330250"/>
              <a:gd name="connsiteY43" fmla="*/ 1155700 h 1282700"/>
              <a:gd name="connsiteX44" fmla="*/ 614265 w 2330250"/>
              <a:gd name="connsiteY44" fmla="*/ 1193800 h 1282700"/>
              <a:gd name="connsiteX45" fmla="*/ 576165 w 2330250"/>
              <a:gd name="connsiteY45" fmla="*/ 1219200 h 1282700"/>
              <a:gd name="connsiteX46" fmla="*/ 525365 w 2330250"/>
              <a:gd name="connsiteY46" fmla="*/ 1257300 h 1282700"/>
              <a:gd name="connsiteX47" fmla="*/ 449165 w 2330250"/>
              <a:gd name="connsiteY47" fmla="*/ 1282700 h 1282700"/>
              <a:gd name="connsiteX48" fmla="*/ 271365 w 2330250"/>
              <a:gd name="connsiteY48" fmla="*/ 1244600 h 1282700"/>
              <a:gd name="connsiteX49" fmla="*/ 258665 w 2330250"/>
              <a:gd name="connsiteY49" fmla="*/ 1206500 h 1282700"/>
              <a:gd name="connsiteX50" fmla="*/ 271365 w 2330250"/>
              <a:gd name="connsiteY50" fmla="*/ 1117600 h 1282700"/>
              <a:gd name="connsiteX51" fmla="*/ 284065 w 2330250"/>
              <a:gd name="connsiteY51" fmla="*/ 1079500 h 1282700"/>
              <a:gd name="connsiteX52" fmla="*/ 296765 w 2330250"/>
              <a:gd name="connsiteY52" fmla="*/ 1016000 h 1282700"/>
              <a:gd name="connsiteX53" fmla="*/ 309465 w 2330250"/>
              <a:gd name="connsiteY53" fmla="*/ 977900 h 1282700"/>
              <a:gd name="connsiteX54" fmla="*/ 347565 w 2330250"/>
              <a:gd name="connsiteY54" fmla="*/ 952500 h 1282700"/>
              <a:gd name="connsiteX55" fmla="*/ 372965 w 2330250"/>
              <a:gd name="connsiteY55" fmla="*/ 914400 h 1282700"/>
              <a:gd name="connsiteX56" fmla="*/ 398365 w 2330250"/>
              <a:gd name="connsiteY56" fmla="*/ 838200 h 1282700"/>
              <a:gd name="connsiteX57" fmla="*/ 385665 w 2330250"/>
              <a:gd name="connsiteY57" fmla="*/ 736600 h 1282700"/>
              <a:gd name="connsiteX58" fmla="*/ 309465 w 2330250"/>
              <a:gd name="connsiteY58" fmla="*/ 698500 h 1282700"/>
              <a:gd name="connsiteX59" fmla="*/ 30065 w 2330250"/>
              <a:gd name="connsiteY59" fmla="*/ 685800 h 1282700"/>
              <a:gd name="connsiteX60" fmla="*/ 4665 w 2330250"/>
              <a:gd name="connsiteY60" fmla="*/ 647700 h 1282700"/>
              <a:gd name="connsiteX61" fmla="*/ 17365 w 2330250"/>
              <a:gd name="connsiteY61" fmla="*/ 508000 h 1282700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1020665 w 2330250"/>
              <a:gd name="connsiteY9" fmla="*/ 76200 h 1282700"/>
              <a:gd name="connsiteX10" fmla="*/ 1084165 w 2330250"/>
              <a:gd name="connsiteY10" fmla="*/ 228600 h 1282700"/>
              <a:gd name="connsiteX11" fmla="*/ 1160365 w 2330250"/>
              <a:gd name="connsiteY11" fmla="*/ 279400 h 1282700"/>
              <a:gd name="connsiteX12" fmla="*/ 1198465 w 2330250"/>
              <a:gd name="connsiteY12" fmla="*/ 304800 h 1282700"/>
              <a:gd name="connsiteX13" fmla="*/ 1236565 w 2330250"/>
              <a:gd name="connsiteY13" fmla="*/ 330200 h 1282700"/>
              <a:gd name="connsiteX14" fmla="*/ 1300065 w 2330250"/>
              <a:gd name="connsiteY14" fmla="*/ 393700 h 1282700"/>
              <a:gd name="connsiteX15" fmla="*/ 1376265 w 2330250"/>
              <a:gd name="connsiteY15" fmla="*/ 419100 h 1282700"/>
              <a:gd name="connsiteX16" fmla="*/ 1731865 w 2330250"/>
              <a:gd name="connsiteY16" fmla="*/ 393700 h 1282700"/>
              <a:gd name="connsiteX17" fmla="*/ 1769965 w 2330250"/>
              <a:gd name="connsiteY17" fmla="*/ 381000 h 1282700"/>
              <a:gd name="connsiteX18" fmla="*/ 1858865 w 2330250"/>
              <a:gd name="connsiteY18" fmla="*/ 406400 h 1282700"/>
              <a:gd name="connsiteX19" fmla="*/ 1909665 w 2330250"/>
              <a:gd name="connsiteY19" fmla="*/ 419100 h 1282700"/>
              <a:gd name="connsiteX20" fmla="*/ 1973165 w 2330250"/>
              <a:gd name="connsiteY20" fmla="*/ 444500 h 1282700"/>
              <a:gd name="connsiteX21" fmla="*/ 2011265 w 2330250"/>
              <a:gd name="connsiteY21" fmla="*/ 457200 h 1282700"/>
              <a:gd name="connsiteX22" fmla="*/ 2049365 w 2330250"/>
              <a:gd name="connsiteY22" fmla="*/ 482600 h 1282700"/>
              <a:gd name="connsiteX23" fmla="*/ 2112865 w 2330250"/>
              <a:gd name="connsiteY23" fmla="*/ 495300 h 1282700"/>
              <a:gd name="connsiteX24" fmla="*/ 2201765 w 2330250"/>
              <a:gd name="connsiteY24" fmla="*/ 546100 h 1282700"/>
              <a:gd name="connsiteX25" fmla="*/ 2277965 w 2330250"/>
              <a:gd name="connsiteY25" fmla="*/ 596900 h 1282700"/>
              <a:gd name="connsiteX26" fmla="*/ 2290665 w 2330250"/>
              <a:gd name="connsiteY26" fmla="*/ 635000 h 1282700"/>
              <a:gd name="connsiteX27" fmla="*/ 2328765 w 2330250"/>
              <a:gd name="connsiteY27" fmla="*/ 660400 h 1282700"/>
              <a:gd name="connsiteX28" fmla="*/ 2316065 w 2330250"/>
              <a:gd name="connsiteY28" fmla="*/ 723900 h 1282700"/>
              <a:gd name="connsiteX29" fmla="*/ 2265265 w 2330250"/>
              <a:gd name="connsiteY29" fmla="*/ 812800 h 1282700"/>
              <a:gd name="connsiteX30" fmla="*/ 2227165 w 2330250"/>
              <a:gd name="connsiteY30" fmla="*/ 850900 h 1282700"/>
              <a:gd name="connsiteX31" fmla="*/ 2201765 w 2330250"/>
              <a:gd name="connsiteY31" fmla="*/ 889000 h 1282700"/>
              <a:gd name="connsiteX32" fmla="*/ 2112865 w 2330250"/>
              <a:gd name="connsiteY32" fmla="*/ 952500 h 1282700"/>
              <a:gd name="connsiteX33" fmla="*/ 2036665 w 2330250"/>
              <a:gd name="connsiteY33" fmla="*/ 977900 h 1282700"/>
              <a:gd name="connsiteX34" fmla="*/ 1998565 w 2330250"/>
              <a:gd name="connsiteY34" fmla="*/ 990600 h 1282700"/>
              <a:gd name="connsiteX35" fmla="*/ 1960465 w 2330250"/>
              <a:gd name="connsiteY35" fmla="*/ 1003300 h 1282700"/>
              <a:gd name="connsiteX36" fmla="*/ 1540020 w 2330250"/>
              <a:gd name="connsiteY36" fmla="*/ 833826 h 1282700"/>
              <a:gd name="connsiteX37" fmla="*/ 1160365 w 2330250"/>
              <a:gd name="connsiteY37" fmla="*/ 1041400 h 1282700"/>
              <a:gd name="connsiteX38" fmla="*/ 982565 w 2330250"/>
              <a:gd name="connsiteY38" fmla="*/ 1066800 h 1282700"/>
              <a:gd name="connsiteX39" fmla="*/ 931765 w 2330250"/>
              <a:gd name="connsiteY39" fmla="*/ 1079500 h 1282700"/>
              <a:gd name="connsiteX40" fmla="*/ 880965 w 2330250"/>
              <a:gd name="connsiteY40" fmla="*/ 1104900 h 1282700"/>
              <a:gd name="connsiteX41" fmla="*/ 817465 w 2330250"/>
              <a:gd name="connsiteY41" fmla="*/ 1117600 h 1282700"/>
              <a:gd name="connsiteX42" fmla="*/ 766665 w 2330250"/>
              <a:gd name="connsiteY42" fmla="*/ 1130300 h 1282700"/>
              <a:gd name="connsiteX43" fmla="*/ 690465 w 2330250"/>
              <a:gd name="connsiteY43" fmla="*/ 1155700 h 1282700"/>
              <a:gd name="connsiteX44" fmla="*/ 614265 w 2330250"/>
              <a:gd name="connsiteY44" fmla="*/ 1193800 h 1282700"/>
              <a:gd name="connsiteX45" fmla="*/ 576165 w 2330250"/>
              <a:gd name="connsiteY45" fmla="*/ 1219200 h 1282700"/>
              <a:gd name="connsiteX46" fmla="*/ 525365 w 2330250"/>
              <a:gd name="connsiteY46" fmla="*/ 1257300 h 1282700"/>
              <a:gd name="connsiteX47" fmla="*/ 449165 w 2330250"/>
              <a:gd name="connsiteY47" fmla="*/ 1282700 h 1282700"/>
              <a:gd name="connsiteX48" fmla="*/ 271365 w 2330250"/>
              <a:gd name="connsiteY48" fmla="*/ 1244600 h 1282700"/>
              <a:gd name="connsiteX49" fmla="*/ 258665 w 2330250"/>
              <a:gd name="connsiteY49" fmla="*/ 1206500 h 1282700"/>
              <a:gd name="connsiteX50" fmla="*/ 271365 w 2330250"/>
              <a:gd name="connsiteY50" fmla="*/ 1117600 h 1282700"/>
              <a:gd name="connsiteX51" fmla="*/ 284065 w 2330250"/>
              <a:gd name="connsiteY51" fmla="*/ 1079500 h 1282700"/>
              <a:gd name="connsiteX52" fmla="*/ 296765 w 2330250"/>
              <a:gd name="connsiteY52" fmla="*/ 1016000 h 1282700"/>
              <a:gd name="connsiteX53" fmla="*/ 309465 w 2330250"/>
              <a:gd name="connsiteY53" fmla="*/ 977900 h 1282700"/>
              <a:gd name="connsiteX54" fmla="*/ 347565 w 2330250"/>
              <a:gd name="connsiteY54" fmla="*/ 952500 h 1282700"/>
              <a:gd name="connsiteX55" fmla="*/ 372965 w 2330250"/>
              <a:gd name="connsiteY55" fmla="*/ 914400 h 1282700"/>
              <a:gd name="connsiteX56" fmla="*/ 398365 w 2330250"/>
              <a:gd name="connsiteY56" fmla="*/ 838200 h 1282700"/>
              <a:gd name="connsiteX57" fmla="*/ 385665 w 2330250"/>
              <a:gd name="connsiteY57" fmla="*/ 736600 h 1282700"/>
              <a:gd name="connsiteX58" fmla="*/ 436465 w 2330250"/>
              <a:gd name="connsiteY58" fmla="*/ 508000 h 1282700"/>
              <a:gd name="connsiteX59" fmla="*/ 30065 w 2330250"/>
              <a:gd name="connsiteY59" fmla="*/ 685800 h 1282700"/>
              <a:gd name="connsiteX60" fmla="*/ 4665 w 2330250"/>
              <a:gd name="connsiteY60" fmla="*/ 647700 h 1282700"/>
              <a:gd name="connsiteX61" fmla="*/ 17365 w 2330250"/>
              <a:gd name="connsiteY61" fmla="*/ 508000 h 1282700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1020665 w 2330250"/>
              <a:gd name="connsiteY9" fmla="*/ 76200 h 1282700"/>
              <a:gd name="connsiteX10" fmla="*/ 1084165 w 2330250"/>
              <a:gd name="connsiteY10" fmla="*/ 228600 h 1282700"/>
              <a:gd name="connsiteX11" fmla="*/ 1160365 w 2330250"/>
              <a:gd name="connsiteY11" fmla="*/ 279400 h 1282700"/>
              <a:gd name="connsiteX12" fmla="*/ 1198465 w 2330250"/>
              <a:gd name="connsiteY12" fmla="*/ 304800 h 1282700"/>
              <a:gd name="connsiteX13" fmla="*/ 1236565 w 2330250"/>
              <a:gd name="connsiteY13" fmla="*/ 330200 h 1282700"/>
              <a:gd name="connsiteX14" fmla="*/ 1300065 w 2330250"/>
              <a:gd name="connsiteY14" fmla="*/ 393700 h 1282700"/>
              <a:gd name="connsiteX15" fmla="*/ 1376265 w 2330250"/>
              <a:gd name="connsiteY15" fmla="*/ 419100 h 1282700"/>
              <a:gd name="connsiteX16" fmla="*/ 1731865 w 2330250"/>
              <a:gd name="connsiteY16" fmla="*/ 393700 h 1282700"/>
              <a:gd name="connsiteX17" fmla="*/ 1769965 w 2330250"/>
              <a:gd name="connsiteY17" fmla="*/ 381000 h 1282700"/>
              <a:gd name="connsiteX18" fmla="*/ 1858865 w 2330250"/>
              <a:gd name="connsiteY18" fmla="*/ 406400 h 1282700"/>
              <a:gd name="connsiteX19" fmla="*/ 1909665 w 2330250"/>
              <a:gd name="connsiteY19" fmla="*/ 419100 h 1282700"/>
              <a:gd name="connsiteX20" fmla="*/ 1973165 w 2330250"/>
              <a:gd name="connsiteY20" fmla="*/ 444500 h 1282700"/>
              <a:gd name="connsiteX21" fmla="*/ 2011265 w 2330250"/>
              <a:gd name="connsiteY21" fmla="*/ 457200 h 1282700"/>
              <a:gd name="connsiteX22" fmla="*/ 2049365 w 2330250"/>
              <a:gd name="connsiteY22" fmla="*/ 482600 h 1282700"/>
              <a:gd name="connsiteX23" fmla="*/ 2112865 w 2330250"/>
              <a:gd name="connsiteY23" fmla="*/ 495300 h 1282700"/>
              <a:gd name="connsiteX24" fmla="*/ 2201765 w 2330250"/>
              <a:gd name="connsiteY24" fmla="*/ 546100 h 1282700"/>
              <a:gd name="connsiteX25" fmla="*/ 2277965 w 2330250"/>
              <a:gd name="connsiteY25" fmla="*/ 596900 h 1282700"/>
              <a:gd name="connsiteX26" fmla="*/ 2290665 w 2330250"/>
              <a:gd name="connsiteY26" fmla="*/ 635000 h 1282700"/>
              <a:gd name="connsiteX27" fmla="*/ 2328765 w 2330250"/>
              <a:gd name="connsiteY27" fmla="*/ 660400 h 1282700"/>
              <a:gd name="connsiteX28" fmla="*/ 2316065 w 2330250"/>
              <a:gd name="connsiteY28" fmla="*/ 723900 h 1282700"/>
              <a:gd name="connsiteX29" fmla="*/ 2265265 w 2330250"/>
              <a:gd name="connsiteY29" fmla="*/ 812800 h 1282700"/>
              <a:gd name="connsiteX30" fmla="*/ 2227165 w 2330250"/>
              <a:gd name="connsiteY30" fmla="*/ 850900 h 1282700"/>
              <a:gd name="connsiteX31" fmla="*/ 2201765 w 2330250"/>
              <a:gd name="connsiteY31" fmla="*/ 889000 h 1282700"/>
              <a:gd name="connsiteX32" fmla="*/ 2112865 w 2330250"/>
              <a:gd name="connsiteY32" fmla="*/ 952500 h 1282700"/>
              <a:gd name="connsiteX33" fmla="*/ 2036665 w 2330250"/>
              <a:gd name="connsiteY33" fmla="*/ 977900 h 1282700"/>
              <a:gd name="connsiteX34" fmla="*/ 1998565 w 2330250"/>
              <a:gd name="connsiteY34" fmla="*/ 990600 h 1282700"/>
              <a:gd name="connsiteX35" fmla="*/ 1960465 w 2330250"/>
              <a:gd name="connsiteY35" fmla="*/ 1003300 h 1282700"/>
              <a:gd name="connsiteX36" fmla="*/ 1540020 w 2330250"/>
              <a:gd name="connsiteY36" fmla="*/ 833826 h 1282700"/>
              <a:gd name="connsiteX37" fmla="*/ 1160365 w 2330250"/>
              <a:gd name="connsiteY37" fmla="*/ 1041400 h 1282700"/>
              <a:gd name="connsiteX38" fmla="*/ 982565 w 2330250"/>
              <a:gd name="connsiteY38" fmla="*/ 1066800 h 1282700"/>
              <a:gd name="connsiteX39" fmla="*/ 931765 w 2330250"/>
              <a:gd name="connsiteY39" fmla="*/ 1079500 h 1282700"/>
              <a:gd name="connsiteX40" fmla="*/ 880965 w 2330250"/>
              <a:gd name="connsiteY40" fmla="*/ 1104900 h 1282700"/>
              <a:gd name="connsiteX41" fmla="*/ 817465 w 2330250"/>
              <a:gd name="connsiteY41" fmla="*/ 1117600 h 1282700"/>
              <a:gd name="connsiteX42" fmla="*/ 766665 w 2330250"/>
              <a:gd name="connsiteY42" fmla="*/ 1130300 h 1282700"/>
              <a:gd name="connsiteX43" fmla="*/ 690465 w 2330250"/>
              <a:gd name="connsiteY43" fmla="*/ 1155700 h 1282700"/>
              <a:gd name="connsiteX44" fmla="*/ 614265 w 2330250"/>
              <a:gd name="connsiteY44" fmla="*/ 1193800 h 1282700"/>
              <a:gd name="connsiteX45" fmla="*/ 576165 w 2330250"/>
              <a:gd name="connsiteY45" fmla="*/ 1219200 h 1282700"/>
              <a:gd name="connsiteX46" fmla="*/ 525365 w 2330250"/>
              <a:gd name="connsiteY46" fmla="*/ 1257300 h 1282700"/>
              <a:gd name="connsiteX47" fmla="*/ 449165 w 2330250"/>
              <a:gd name="connsiteY47" fmla="*/ 1282700 h 1282700"/>
              <a:gd name="connsiteX48" fmla="*/ 271365 w 2330250"/>
              <a:gd name="connsiteY48" fmla="*/ 1244600 h 1282700"/>
              <a:gd name="connsiteX49" fmla="*/ 258665 w 2330250"/>
              <a:gd name="connsiteY49" fmla="*/ 1206500 h 1282700"/>
              <a:gd name="connsiteX50" fmla="*/ 271365 w 2330250"/>
              <a:gd name="connsiteY50" fmla="*/ 1117600 h 1282700"/>
              <a:gd name="connsiteX51" fmla="*/ 284065 w 2330250"/>
              <a:gd name="connsiteY51" fmla="*/ 1079500 h 1282700"/>
              <a:gd name="connsiteX52" fmla="*/ 296765 w 2330250"/>
              <a:gd name="connsiteY52" fmla="*/ 1016000 h 1282700"/>
              <a:gd name="connsiteX53" fmla="*/ 309465 w 2330250"/>
              <a:gd name="connsiteY53" fmla="*/ 977900 h 1282700"/>
              <a:gd name="connsiteX54" fmla="*/ 347565 w 2330250"/>
              <a:gd name="connsiteY54" fmla="*/ 952500 h 1282700"/>
              <a:gd name="connsiteX55" fmla="*/ 372965 w 2330250"/>
              <a:gd name="connsiteY55" fmla="*/ 914400 h 1282700"/>
              <a:gd name="connsiteX56" fmla="*/ 398365 w 2330250"/>
              <a:gd name="connsiteY56" fmla="*/ 838200 h 1282700"/>
              <a:gd name="connsiteX57" fmla="*/ 550765 w 2330250"/>
              <a:gd name="connsiteY57" fmla="*/ 736600 h 1282700"/>
              <a:gd name="connsiteX58" fmla="*/ 436465 w 2330250"/>
              <a:gd name="connsiteY58" fmla="*/ 508000 h 1282700"/>
              <a:gd name="connsiteX59" fmla="*/ 30065 w 2330250"/>
              <a:gd name="connsiteY59" fmla="*/ 685800 h 1282700"/>
              <a:gd name="connsiteX60" fmla="*/ 4665 w 2330250"/>
              <a:gd name="connsiteY60" fmla="*/ 647700 h 1282700"/>
              <a:gd name="connsiteX61" fmla="*/ 17365 w 2330250"/>
              <a:gd name="connsiteY61" fmla="*/ 508000 h 1282700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1020665 w 2330250"/>
              <a:gd name="connsiteY9" fmla="*/ 76200 h 1282700"/>
              <a:gd name="connsiteX10" fmla="*/ 1084165 w 2330250"/>
              <a:gd name="connsiteY10" fmla="*/ 228600 h 1282700"/>
              <a:gd name="connsiteX11" fmla="*/ 1160365 w 2330250"/>
              <a:gd name="connsiteY11" fmla="*/ 279400 h 1282700"/>
              <a:gd name="connsiteX12" fmla="*/ 1198465 w 2330250"/>
              <a:gd name="connsiteY12" fmla="*/ 304800 h 1282700"/>
              <a:gd name="connsiteX13" fmla="*/ 1236565 w 2330250"/>
              <a:gd name="connsiteY13" fmla="*/ 330200 h 1282700"/>
              <a:gd name="connsiteX14" fmla="*/ 1300065 w 2330250"/>
              <a:gd name="connsiteY14" fmla="*/ 393700 h 1282700"/>
              <a:gd name="connsiteX15" fmla="*/ 1477865 w 2330250"/>
              <a:gd name="connsiteY15" fmla="*/ 241300 h 1282700"/>
              <a:gd name="connsiteX16" fmla="*/ 1731865 w 2330250"/>
              <a:gd name="connsiteY16" fmla="*/ 393700 h 1282700"/>
              <a:gd name="connsiteX17" fmla="*/ 1769965 w 2330250"/>
              <a:gd name="connsiteY17" fmla="*/ 381000 h 1282700"/>
              <a:gd name="connsiteX18" fmla="*/ 1858865 w 2330250"/>
              <a:gd name="connsiteY18" fmla="*/ 406400 h 1282700"/>
              <a:gd name="connsiteX19" fmla="*/ 1909665 w 2330250"/>
              <a:gd name="connsiteY19" fmla="*/ 419100 h 1282700"/>
              <a:gd name="connsiteX20" fmla="*/ 1973165 w 2330250"/>
              <a:gd name="connsiteY20" fmla="*/ 444500 h 1282700"/>
              <a:gd name="connsiteX21" fmla="*/ 2011265 w 2330250"/>
              <a:gd name="connsiteY21" fmla="*/ 457200 h 1282700"/>
              <a:gd name="connsiteX22" fmla="*/ 2049365 w 2330250"/>
              <a:gd name="connsiteY22" fmla="*/ 482600 h 1282700"/>
              <a:gd name="connsiteX23" fmla="*/ 2112865 w 2330250"/>
              <a:gd name="connsiteY23" fmla="*/ 495300 h 1282700"/>
              <a:gd name="connsiteX24" fmla="*/ 2201765 w 2330250"/>
              <a:gd name="connsiteY24" fmla="*/ 546100 h 1282700"/>
              <a:gd name="connsiteX25" fmla="*/ 2277965 w 2330250"/>
              <a:gd name="connsiteY25" fmla="*/ 596900 h 1282700"/>
              <a:gd name="connsiteX26" fmla="*/ 2290665 w 2330250"/>
              <a:gd name="connsiteY26" fmla="*/ 635000 h 1282700"/>
              <a:gd name="connsiteX27" fmla="*/ 2328765 w 2330250"/>
              <a:gd name="connsiteY27" fmla="*/ 660400 h 1282700"/>
              <a:gd name="connsiteX28" fmla="*/ 2316065 w 2330250"/>
              <a:gd name="connsiteY28" fmla="*/ 723900 h 1282700"/>
              <a:gd name="connsiteX29" fmla="*/ 2265265 w 2330250"/>
              <a:gd name="connsiteY29" fmla="*/ 812800 h 1282700"/>
              <a:gd name="connsiteX30" fmla="*/ 2227165 w 2330250"/>
              <a:gd name="connsiteY30" fmla="*/ 850900 h 1282700"/>
              <a:gd name="connsiteX31" fmla="*/ 2201765 w 2330250"/>
              <a:gd name="connsiteY31" fmla="*/ 889000 h 1282700"/>
              <a:gd name="connsiteX32" fmla="*/ 2112865 w 2330250"/>
              <a:gd name="connsiteY32" fmla="*/ 952500 h 1282700"/>
              <a:gd name="connsiteX33" fmla="*/ 2036665 w 2330250"/>
              <a:gd name="connsiteY33" fmla="*/ 977900 h 1282700"/>
              <a:gd name="connsiteX34" fmla="*/ 1998565 w 2330250"/>
              <a:gd name="connsiteY34" fmla="*/ 990600 h 1282700"/>
              <a:gd name="connsiteX35" fmla="*/ 1960465 w 2330250"/>
              <a:gd name="connsiteY35" fmla="*/ 1003300 h 1282700"/>
              <a:gd name="connsiteX36" fmla="*/ 1540020 w 2330250"/>
              <a:gd name="connsiteY36" fmla="*/ 833826 h 1282700"/>
              <a:gd name="connsiteX37" fmla="*/ 1160365 w 2330250"/>
              <a:gd name="connsiteY37" fmla="*/ 1041400 h 1282700"/>
              <a:gd name="connsiteX38" fmla="*/ 982565 w 2330250"/>
              <a:gd name="connsiteY38" fmla="*/ 1066800 h 1282700"/>
              <a:gd name="connsiteX39" fmla="*/ 931765 w 2330250"/>
              <a:gd name="connsiteY39" fmla="*/ 1079500 h 1282700"/>
              <a:gd name="connsiteX40" fmla="*/ 880965 w 2330250"/>
              <a:gd name="connsiteY40" fmla="*/ 1104900 h 1282700"/>
              <a:gd name="connsiteX41" fmla="*/ 817465 w 2330250"/>
              <a:gd name="connsiteY41" fmla="*/ 1117600 h 1282700"/>
              <a:gd name="connsiteX42" fmla="*/ 766665 w 2330250"/>
              <a:gd name="connsiteY42" fmla="*/ 1130300 h 1282700"/>
              <a:gd name="connsiteX43" fmla="*/ 690465 w 2330250"/>
              <a:gd name="connsiteY43" fmla="*/ 1155700 h 1282700"/>
              <a:gd name="connsiteX44" fmla="*/ 614265 w 2330250"/>
              <a:gd name="connsiteY44" fmla="*/ 1193800 h 1282700"/>
              <a:gd name="connsiteX45" fmla="*/ 576165 w 2330250"/>
              <a:gd name="connsiteY45" fmla="*/ 1219200 h 1282700"/>
              <a:gd name="connsiteX46" fmla="*/ 525365 w 2330250"/>
              <a:gd name="connsiteY46" fmla="*/ 1257300 h 1282700"/>
              <a:gd name="connsiteX47" fmla="*/ 449165 w 2330250"/>
              <a:gd name="connsiteY47" fmla="*/ 1282700 h 1282700"/>
              <a:gd name="connsiteX48" fmla="*/ 271365 w 2330250"/>
              <a:gd name="connsiteY48" fmla="*/ 1244600 h 1282700"/>
              <a:gd name="connsiteX49" fmla="*/ 258665 w 2330250"/>
              <a:gd name="connsiteY49" fmla="*/ 1206500 h 1282700"/>
              <a:gd name="connsiteX50" fmla="*/ 271365 w 2330250"/>
              <a:gd name="connsiteY50" fmla="*/ 1117600 h 1282700"/>
              <a:gd name="connsiteX51" fmla="*/ 284065 w 2330250"/>
              <a:gd name="connsiteY51" fmla="*/ 1079500 h 1282700"/>
              <a:gd name="connsiteX52" fmla="*/ 296765 w 2330250"/>
              <a:gd name="connsiteY52" fmla="*/ 1016000 h 1282700"/>
              <a:gd name="connsiteX53" fmla="*/ 309465 w 2330250"/>
              <a:gd name="connsiteY53" fmla="*/ 977900 h 1282700"/>
              <a:gd name="connsiteX54" fmla="*/ 347565 w 2330250"/>
              <a:gd name="connsiteY54" fmla="*/ 952500 h 1282700"/>
              <a:gd name="connsiteX55" fmla="*/ 372965 w 2330250"/>
              <a:gd name="connsiteY55" fmla="*/ 914400 h 1282700"/>
              <a:gd name="connsiteX56" fmla="*/ 398365 w 2330250"/>
              <a:gd name="connsiteY56" fmla="*/ 838200 h 1282700"/>
              <a:gd name="connsiteX57" fmla="*/ 550765 w 2330250"/>
              <a:gd name="connsiteY57" fmla="*/ 736600 h 1282700"/>
              <a:gd name="connsiteX58" fmla="*/ 436465 w 2330250"/>
              <a:gd name="connsiteY58" fmla="*/ 508000 h 1282700"/>
              <a:gd name="connsiteX59" fmla="*/ 30065 w 2330250"/>
              <a:gd name="connsiteY59" fmla="*/ 685800 h 1282700"/>
              <a:gd name="connsiteX60" fmla="*/ 4665 w 2330250"/>
              <a:gd name="connsiteY60" fmla="*/ 647700 h 1282700"/>
              <a:gd name="connsiteX61" fmla="*/ 17365 w 2330250"/>
              <a:gd name="connsiteY61" fmla="*/ 508000 h 1282700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1020665 w 2330250"/>
              <a:gd name="connsiteY9" fmla="*/ 76200 h 1282700"/>
              <a:gd name="connsiteX10" fmla="*/ 1084165 w 2330250"/>
              <a:gd name="connsiteY10" fmla="*/ 228600 h 1282700"/>
              <a:gd name="connsiteX11" fmla="*/ 1160365 w 2330250"/>
              <a:gd name="connsiteY11" fmla="*/ 279400 h 1282700"/>
              <a:gd name="connsiteX12" fmla="*/ 1198465 w 2330250"/>
              <a:gd name="connsiteY12" fmla="*/ 304800 h 1282700"/>
              <a:gd name="connsiteX13" fmla="*/ 1300065 w 2330250"/>
              <a:gd name="connsiteY13" fmla="*/ 393700 h 1282700"/>
              <a:gd name="connsiteX14" fmla="*/ 1477865 w 2330250"/>
              <a:gd name="connsiteY14" fmla="*/ 241300 h 1282700"/>
              <a:gd name="connsiteX15" fmla="*/ 1731865 w 2330250"/>
              <a:gd name="connsiteY15" fmla="*/ 393700 h 1282700"/>
              <a:gd name="connsiteX16" fmla="*/ 1769965 w 2330250"/>
              <a:gd name="connsiteY16" fmla="*/ 381000 h 1282700"/>
              <a:gd name="connsiteX17" fmla="*/ 1858865 w 2330250"/>
              <a:gd name="connsiteY17" fmla="*/ 406400 h 1282700"/>
              <a:gd name="connsiteX18" fmla="*/ 1909665 w 2330250"/>
              <a:gd name="connsiteY18" fmla="*/ 419100 h 1282700"/>
              <a:gd name="connsiteX19" fmla="*/ 1973165 w 2330250"/>
              <a:gd name="connsiteY19" fmla="*/ 444500 h 1282700"/>
              <a:gd name="connsiteX20" fmla="*/ 2011265 w 2330250"/>
              <a:gd name="connsiteY20" fmla="*/ 457200 h 1282700"/>
              <a:gd name="connsiteX21" fmla="*/ 2049365 w 2330250"/>
              <a:gd name="connsiteY21" fmla="*/ 482600 h 1282700"/>
              <a:gd name="connsiteX22" fmla="*/ 2112865 w 2330250"/>
              <a:gd name="connsiteY22" fmla="*/ 495300 h 1282700"/>
              <a:gd name="connsiteX23" fmla="*/ 2201765 w 2330250"/>
              <a:gd name="connsiteY23" fmla="*/ 546100 h 1282700"/>
              <a:gd name="connsiteX24" fmla="*/ 2277965 w 2330250"/>
              <a:gd name="connsiteY24" fmla="*/ 596900 h 1282700"/>
              <a:gd name="connsiteX25" fmla="*/ 2290665 w 2330250"/>
              <a:gd name="connsiteY25" fmla="*/ 635000 h 1282700"/>
              <a:gd name="connsiteX26" fmla="*/ 2328765 w 2330250"/>
              <a:gd name="connsiteY26" fmla="*/ 660400 h 1282700"/>
              <a:gd name="connsiteX27" fmla="*/ 2316065 w 2330250"/>
              <a:gd name="connsiteY27" fmla="*/ 723900 h 1282700"/>
              <a:gd name="connsiteX28" fmla="*/ 2265265 w 2330250"/>
              <a:gd name="connsiteY28" fmla="*/ 812800 h 1282700"/>
              <a:gd name="connsiteX29" fmla="*/ 2227165 w 2330250"/>
              <a:gd name="connsiteY29" fmla="*/ 850900 h 1282700"/>
              <a:gd name="connsiteX30" fmla="*/ 2201765 w 2330250"/>
              <a:gd name="connsiteY30" fmla="*/ 889000 h 1282700"/>
              <a:gd name="connsiteX31" fmla="*/ 2112865 w 2330250"/>
              <a:gd name="connsiteY31" fmla="*/ 952500 h 1282700"/>
              <a:gd name="connsiteX32" fmla="*/ 2036665 w 2330250"/>
              <a:gd name="connsiteY32" fmla="*/ 977900 h 1282700"/>
              <a:gd name="connsiteX33" fmla="*/ 1998565 w 2330250"/>
              <a:gd name="connsiteY33" fmla="*/ 990600 h 1282700"/>
              <a:gd name="connsiteX34" fmla="*/ 1960465 w 2330250"/>
              <a:gd name="connsiteY34" fmla="*/ 1003300 h 1282700"/>
              <a:gd name="connsiteX35" fmla="*/ 1540020 w 2330250"/>
              <a:gd name="connsiteY35" fmla="*/ 833826 h 1282700"/>
              <a:gd name="connsiteX36" fmla="*/ 1160365 w 2330250"/>
              <a:gd name="connsiteY36" fmla="*/ 1041400 h 1282700"/>
              <a:gd name="connsiteX37" fmla="*/ 982565 w 2330250"/>
              <a:gd name="connsiteY37" fmla="*/ 1066800 h 1282700"/>
              <a:gd name="connsiteX38" fmla="*/ 931765 w 2330250"/>
              <a:gd name="connsiteY38" fmla="*/ 1079500 h 1282700"/>
              <a:gd name="connsiteX39" fmla="*/ 880965 w 2330250"/>
              <a:gd name="connsiteY39" fmla="*/ 1104900 h 1282700"/>
              <a:gd name="connsiteX40" fmla="*/ 817465 w 2330250"/>
              <a:gd name="connsiteY40" fmla="*/ 1117600 h 1282700"/>
              <a:gd name="connsiteX41" fmla="*/ 766665 w 2330250"/>
              <a:gd name="connsiteY41" fmla="*/ 1130300 h 1282700"/>
              <a:gd name="connsiteX42" fmla="*/ 690465 w 2330250"/>
              <a:gd name="connsiteY42" fmla="*/ 1155700 h 1282700"/>
              <a:gd name="connsiteX43" fmla="*/ 614265 w 2330250"/>
              <a:gd name="connsiteY43" fmla="*/ 1193800 h 1282700"/>
              <a:gd name="connsiteX44" fmla="*/ 576165 w 2330250"/>
              <a:gd name="connsiteY44" fmla="*/ 1219200 h 1282700"/>
              <a:gd name="connsiteX45" fmla="*/ 525365 w 2330250"/>
              <a:gd name="connsiteY45" fmla="*/ 1257300 h 1282700"/>
              <a:gd name="connsiteX46" fmla="*/ 449165 w 2330250"/>
              <a:gd name="connsiteY46" fmla="*/ 1282700 h 1282700"/>
              <a:gd name="connsiteX47" fmla="*/ 271365 w 2330250"/>
              <a:gd name="connsiteY47" fmla="*/ 1244600 h 1282700"/>
              <a:gd name="connsiteX48" fmla="*/ 258665 w 2330250"/>
              <a:gd name="connsiteY48" fmla="*/ 1206500 h 1282700"/>
              <a:gd name="connsiteX49" fmla="*/ 271365 w 2330250"/>
              <a:gd name="connsiteY49" fmla="*/ 1117600 h 1282700"/>
              <a:gd name="connsiteX50" fmla="*/ 284065 w 2330250"/>
              <a:gd name="connsiteY50" fmla="*/ 1079500 h 1282700"/>
              <a:gd name="connsiteX51" fmla="*/ 296765 w 2330250"/>
              <a:gd name="connsiteY51" fmla="*/ 1016000 h 1282700"/>
              <a:gd name="connsiteX52" fmla="*/ 309465 w 2330250"/>
              <a:gd name="connsiteY52" fmla="*/ 977900 h 1282700"/>
              <a:gd name="connsiteX53" fmla="*/ 347565 w 2330250"/>
              <a:gd name="connsiteY53" fmla="*/ 952500 h 1282700"/>
              <a:gd name="connsiteX54" fmla="*/ 372965 w 2330250"/>
              <a:gd name="connsiteY54" fmla="*/ 914400 h 1282700"/>
              <a:gd name="connsiteX55" fmla="*/ 398365 w 2330250"/>
              <a:gd name="connsiteY55" fmla="*/ 838200 h 1282700"/>
              <a:gd name="connsiteX56" fmla="*/ 550765 w 2330250"/>
              <a:gd name="connsiteY56" fmla="*/ 736600 h 1282700"/>
              <a:gd name="connsiteX57" fmla="*/ 436465 w 2330250"/>
              <a:gd name="connsiteY57" fmla="*/ 508000 h 1282700"/>
              <a:gd name="connsiteX58" fmla="*/ 30065 w 2330250"/>
              <a:gd name="connsiteY58" fmla="*/ 685800 h 1282700"/>
              <a:gd name="connsiteX59" fmla="*/ 4665 w 2330250"/>
              <a:gd name="connsiteY59" fmla="*/ 647700 h 1282700"/>
              <a:gd name="connsiteX60" fmla="*/ 17365 w 2330250"/>
              <a:gd name="connsiteY60" fmla="*/ 508000 h 1282700"/>
              <a:gd name="connsiteX0" fmla="*/ 17365 w 2330250"/>
              <a:gd name="connsiteY0" fmla="*/ 508000 h 1282700"/>
              <a:gd name="connsiteX1" fmla="*/ 93565 w 2330250"/>
              <a:gd name="connsiteY1" fmla="*/ 393700 h 1282700"/>
              <a:gd name="connsiteX2" fmla="*/ 169765 w 2330250"/>
              <a:gd name="connsiteY2" fmla="*/ 342900 h 1282700"/>
              <a:gd name="connsiteX3" fmla="*/ 271365 w 2330250"/>
              <a:gd name="connsiteY3" fmla="*/ 228600 h 1282700"/>
              <a:gd name="connsiteX4" fmla="*/ 309465 w 2330250"/>
              <a:gd name="connsiteY4" fmla="*/ 203200 h 1282700"/>
              <a:gd name="connsiteX5" fmla="*/ 347565 w 2330250"/>
              <a:gd name="connsiteY5" fmla="*/ 190500 h 1282700"/>
              <a:gd name="connsiteX6" fmla="*/ 398365 w 2330250"/>
              <a:gd name="connsiteY6" fmla="*/ 165100 h 1282700"/>
              <a:gd name="connsiteX7" fmla="*/ 499965 w 2330250"/>
              <a:gd name="connsiteY7" fmla="*/ 139700 h 1282700"/>
              <a:gd name="connsiteX8" fmla="*/ 677765 w 2330250"/>
              <a:gd name="connsiteY8" fmla="*/ 0 h 1282700"/>
              <a:gd name="connsiteX9" fmla="*/ 1020665 w 2330250"/>
              <a:gd name="connsiteY9" fmla="*/ 76200 h 1282700"/>
              <a:gd name="connsiteX10" fmla="*/ 1084165 w 2330250"/>
              <a:gd name="connsiteY10" fmla="*/ 228600 h 1282700"/>
              <a:gd name="connsiteX11" fmla="*/ 1160365 w 2330250"/>
              <a:gd name="connsiteY11" fmla="*/ 279400 h 1282700"/>
              <a:gd name="connsiteX12" fmla="*/ 1198465 w 2330250"/>
              <a:gd name="connsiteY12" fmla="*/ 304800 h 1282700"/>
              <a:gd name="connsiteX13" fmla="*/ 1477865 w 2330250"/>
              <a:gd name="connsiteY13" fmla="*/ 241300 h 1282700"/>
              <a:gd name="connsiteX14" fmla="*/ 1731865 w 2330250"/>
              <a:gd name="connsiteY14" fmla="*/ 393700 h 1282700"/>
              <a:gd name="connsiteX15" fmla="*/ 1769965 w 2330250"/>
              <a:gd name="connsiteY15" fmla="*/ 381000 h 1282700"/>
              <a:gd name="connsiteX16" fmla="*/ 1858865 w 2330250"/>
              <a:gd name="connsiteY16" fmla="*/ 406400 h 1282700"/>
              <a:gd name="connsiteX17" fmla="*/ 1909665 w 2330250"/>
              <a:gd name="connsiteY17" fmla="*/ 419100 h 1282700"/>
              <a:gd name="connsiteX18" fmla="*/ 1973165 w 2330250"/>
              <a:gd name="connsiteY18" fmla="*/ 444500 h 1282700"/>
              <a:gd name="connsiteX19" fmla="*/ 2011265 w 2330250"/>
              <a:gd name="connsiteY19" fmla="*/ 457200 h 1282700"/>
              <a:gd name="connsiteX20" fmla="*/ 2049365 w 2330250"/>
              <a:gd name="connsiteY20" fmla="*/ 482600 h 1282700"/>
              <a:gd name="connsiteX21" fmla="*/ 2112865 w 2330250"/>
              <a:gd name="connsiteY21" fmla="*/ 495300 h 1282700"/>
              <a:gd name="connsiteX22" fmla="*/ 2201765 w 2330250"/>
              <a:gd name="connsiteY22" fmla="*/ 546100 h 1282700"/>
              <a:gd name="connsiteX23" fmla="*/ 2277965 w 2330250"/>
              <a:gd name="connsiteY23" fmla="*/ 596900 h 1282700"/>
              <a:gd name="connsiteX24" fmla="*/ 2290665 w 2330250"/>
              <a:gd name="connsiteY24" fmla="*/ 635000 h 1282700"/>
              <a:gd name="connsiteX25" fmla="*/ 2328765 w 2330250"/>
              <a:gd name="connsiteY25" fmla="*/ 660400 h 1282700"/>
              <a:gd name="connsiteX26" fmla="*/ 2316065 w 2330250"/>
              <a:gd name="connsiteY26" fmla="*/ 723900 h 1282700"/>
              <a:gd name="connsiteX27" fmla="*/ 2265265 w 2330250"/>
              <a:gd name="connsiteY27" fmla="*/ 812800 h 1282700"/>
              <a:gd name="connsiteX28" fmla="*/ 2227165 w 2330250"/>
              <a:gd name="connsiteY28" fmla="*/ 850900 h 1282700"/>
              <a:gd name="connsiteX29" fmla="*/ 2201765 w 2330250"/>
              <a:gd name="connsiteY29" fmla="*/ 889000 h 1282700"/>
              <a:gd name="connsiteX30" fmla="*/ 2112865 w 2330250"/>
              <a:gd name="connsiteY30" fmla="*/ 952500 h 1282700"/>
              <a:gd name="connsiteX31" fmla="*/ 2036665 w 2330250"/>
              <a:gd name="connsiteY31" fmla="*/ 977900 h 1282700"/>
              <a:gd name="connsiteX32" fmla="*/ 1998565 w 2330250"/>
              <a:gd name="connsiteY32" fmla="*/ 990600 h 1282700"/>
              <a:gd name="connsiteX33" fmla="*/ 1960465 w 2330250"/>
              <a:gd name="connsiteY33" fmla="*/ 1003300 h 1282700"/>
              <a:gd name="connsiteX34" fmla="*/ 1540020 w 2330250"/>
              <a:gd name="connsiteY34" fmla="*/ 833826 h 1282700"/>
              <a:gd name="connsiteX35" fmla="*/ 1160365 w 2330250"/>
              <a:gd name="connsiteY35" fmla="*/ 1041400 h 1282700"/>
              <a:gd name="connsiteX36" fmla="*/ 982565 w 2330250"/>
              <a:gd name="connsiteY36" fmla="*/ 1066800 h 1282700"/>
              <a:gd name="connsiteX37" fmla="*/ 931765 w 2330250"/>
              <a:gd name="connsiteY37" fmla="*/ 1079500 h 1282700"/>
              <a:gd name="connsiteX38" fmla="*/ 880965 w 2330250"/>
              <a:gd name="connsiteY38" fmla="*/ 1104900 h 1282700"/>
              <a:gd name="connsiteX39" fmla="*/ 817465 w 2330250"/>
              <a:gd name="connsiteY39" fmla="*/ 1117600 h 1282700"/>
              <a:gd name="connsiteX40" fmla="*/ 766665 w 2330250"/>
              <a:gd name="connsiteY40" fmla="*/ 1130300 h 1282700"/>
              <a:gd name="connsiteX41" fmla="*/ 690465 w 2330250"/>
              <a:gd name="connsiteY41" fmla="*/ 1155700 h 1282700"/>
              <a:gd name="connsiteX42" fmla="*/ 614265 w 2330250"/>
              <a:gd name="connsiteY42" fmla="*/ 1193800 h 1282700"/>
              <a:gd name="connsiteX43" fmla="*/ 576165 w 2330250"/>
              <a:gd name="connsiteY43" fmla="*/ 1219200 h 1282700"/>
              <a:gd name="connsiteX44" fmla="*/ 525365 w 2330250"/>
              <a:gd name="connsiteY44" fmla="*/ 1257300 h 1282700"/>
              <a:gd name="connsiteX45" fmla="*/ 449165 w 2330250"/>
              <a:gd name="connsiteY45" fmla="*/ 1282700 h 1282700"/>
              <a:gd name="connsiteX46" fmla="*/ 271365 w 2330250"/>
              <a:gd name="connsiteY46" fmla="*/ 1244600 h 1282700"/>
              <a:gd name="connsiteX47" fmla="*/ 258665 w 2330250"/>
              <a:gd name="connsiteY47" fmla="*/ 1206500 h 1282700"/>
              <a:gd name="connsiteX48" fmla="*/ 271365 w 2330250"/>
              <a:gd name="connsiteY48" fmla="*/ 1117600 h 1282700"/>
              <a:gd name="connsiteX49" fmla="*/ 284065 w 2330250"/>
              <a:gd name="connsiteY49" fmla="*/ 1079500 h 1282700"/>
              <a:gd name="connsiteX50" fmla="*/ 296765 w 2330250"/>
              <a:gd name="connsiteY50" fmla="*/ 1016000 h 1282700"/>
              <a:gd name="connsiteX51" fmla="*/ 309465 w 2330250"/>
              <a:gd name="connsiteY51" fmla="*/ 977900 h 1282700"/>
              <a:gd name="connsiteX52" fmla="*/ 347565 w 2330250"/>
              <a:gd name="connsiteY52" fmla="*/ 952500 h 1282700"/>
              <a:gd name="connsiteX53" fmla="*/ 372965 w 2330250"/>
              <a:gd name="connsiteY53" fmla="*/ 914400 h 1282700"/>
              <a:gd name="connsiteX54" fmla="*/ 398365 w 2330250"/>
              <a:gd name="connsiteY54" fmla="*/ 838200 h 1282700"/>
              <a:gd name="connsiteX55" fmla="*/ 550765 w 2330250"/>
              <a:gd name="connsiteY55" fmla="*/ 736600 h 1282700"/>
              <a:gd name="connsiteX56" fmla="*/ 436465 w 2330250"/>
              <a:gd name="connsiteY56" fmla="*/ 508000 h 1282700"/>
              <a:gd name="connsiteX57" fmla="*/ 30065 w 2330250"/>
              <a:gd name="connsiteY57" fmla="*/ 685800 h 1282700"/>
              <a:gd name="connsiteX58" fmla="*/ 4665 w 2330250"/>
              <a:gd name="connsiteY58" fmla="*/ 647700 h 1282700"/>
              <a:gd name="connsiteX59" fmla="*/ 17365 w 2330250"/>
              <a:gd name="connsiteY59" fmla="*/ 5080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330250" h="1282700">
                <a:moveTo>
                  <a:pt x="17365" y="508000"/>
                </a:moveTo>
                <a:cubicBezTo>
                  <a:pt x="32182" y="465667"/>
                  <a:pt x="14577" y="451146"/>
                  <a:pt x="93565" y="393700"/>
                </a:cubicBezTo>
                <a:cubicBezTo>
                  <a:pt x="118253" y="375745"/>
                  <a:pt x="169765" y="342900"/>
                  <a:pt x="169765" y="342900"/>
                </a:cubicBezTo>
                <a:cubicBezTo>
                  <a:pt x="200304" y="297091"/>
                  <a:pt x="219169" y="263397"/>
                  <a:pt x="271365" y="228600"/>
                </a:cubicBezTo>
                <a:cubicBezTo>
                  <a:pt x="284065" y="220133"/>
                  <a:pt x="295813" y="210026"/>
                  <a:pt x="309465" y="203200"/>
                </a:cubicBezTo>
                <a:cubicBezTo>
                  <a:pt x="321439" y="197213"/>
                  <a:pt x="335260" y="195773"/>
                  <a:pt x="347565" y="190500"/>
                </a:cubicBezTo>
                <a:cubicBezTo>
                  <a:pt x="364966" y="183042"/>
                  <a:pt x="380404" y="171087"/>
                  <a:pt x="398365" y="165100"/>
                </a:cubicBezTo>
                <a:cubicBezTo>
                  <a:pt x="431483" y="154061"/>
                  <a:pt x="453398" y="167217"/>
                  <a:pt x="499965" y="139700"/>
                </a:cubicBezTo>
                <a:cubicBezTo>
                  <a:pt x="546532" y="112183"/>
                  <a:pt x="613978" y="15947"/>
                  <a:pt x="677765" y="0"/>
                </a:cubicBezTo>
                <a:cubicBezTo>
                  <a:pt x="748176" y="3061"/>
                  <a:pt x="952932" y="38100"/>
                  <a:pt x="1020665" y="76200"/>
                </a:cubicBezTo>
                <a:cubicBezTo>
                  <a:pt x="1088398" y="114300"/>
                  <a:pt x="1060882" y="194733"/>
                  <a:pt x="1084165" y="228600"/>
                </a:cubicBezTo>
                <a:cubicBezTo>
                  <a:pt x="1107448" y="262467"/>
                  <a:pt x="1134965" y="262467"/>
                  <a:pt x="1160365" y="279400"/>
                </a:cubicBezTo>
                <a:lnTo>
                  <a:pt x="1198465" y="304800"/>
                </a:lnTo>
                <a:lnTo>
                  <a:pt x="1477865" y="241300"/>
                </a:lnTo>
                <a:cubicBezTo>
                  <a:pt x="1591643" y="236128"/>
                  <a:pt x="1683182" y="370417"/>
                  <a:pt x="1731865" y="393700"/>
                </a:cubicBezTo>
                <a:cubicBezTo>
                  <a:pt x="1780548" y="416983"/>
                  <a:pt x="1757265" y="385233"/>
                  <a:pt x="1769965" y="381000"/>
                </a:cubicBezTo>
                <a:lnTo>
                  <a:pt x="1858865" y="406400"/>
                </a:lnTo>
                <a:cubicBezTo>
                  <a:pt x="1875704" y="410993"/>
                  <a:pt x="1893106" y="413580"/>
                  <a:pt x="1909665" y="419100"/>
                </a:cubicBezTo>
                <a:cubicBezTo>
                  <a:pt x="1931292" y="426309"/>
                  <a:pt x="1951819" y="436495"/>
                  <a:pt x="1973165" y="444500"/>
                </a:cubicBezTo>
                <a:cubicBezTo>
                  <a:pt x="1985700" y="449200"/>
                  <a:pt x="1999291" y="451213"/>
                  <a:pt x="2011265" y="457200"/>
                </a:cubicBezTo>
                <a:cubicBezTo>
                  <a:pt x="2024917" y="464026"/>
                  <a:pt x="2035073" y="477241"/>
                  <a:pt x="2049365" y="482600"/>
                </a:cubicBezTo>
                <a:cubicBezTo>
                  <a:pt x="2069576" y="490179"/>
                  <a:pt x="2091698" y="491067"/>
                  <a:pt x="2112865" y="495300"/>
                </a:cubicBezTo>
                <a:cubicBezTo>
                  <a:pt x="2143919" y="510827"/>
                  <a:pt x="2174839" y="523661"/>
                  <a:pt x="2201765" y="546100"/>
                </a:cubicBezTo>
                <a:cubicBezTo>
                  <a:pt x="2265186" y="598951"/>
                  <a:pt x="2211008" y="574581"/>
                  <a:pt x="2277965" y="596900"/>
                </a:cubicBezTo>
                <a:cubicBezTo>
                  <a:pt x="2282198" y="609600"/>
                  <a:pt x="2282302" y="624547"/>
                  <a:pt x="2290665" y="635000"/>
                </a:cubicBezTo>
                <a:cubicBezTo>
                  <a:pt x="2300200" y="646919"/>
                  <a:pt x="2324572" y="645724"/>
                  <a:pt x="2328765" y="660400"/>
                </a:cubicBezTo>
                <a:cubicBezTo>
                  <a:pt x="2334695" y="681155"/>
                  <a:pt x="2321300" y="702959"/>
                  <a:pt x="2316065" y="723900"/>
                </a:cubicBezTo>
                <a:cubicBezTo>
                  <a:pt x="2305233" y="767230"/>
                  <a:pt x="2297861" y="774771"/>
                  <a:pt x="2265265" y="812800"/>
                </a:cubicBezTo>
                <a:cubicBezTo>
                  <a:pt x="2253576" y="826437"/>
                  <a:pt x="2238663" y="837102"/>
                  <a:pt x="2227165" y="850900"/>
                </a:cubicBezTo>
                <a:cubicBezTo>
                  <a:pt x="2217394" y="862626"/>
                  <a:pt x="2212558" y="878207"/>
                  <a:pt x="2201765" y="889000"/>
                </a:cubicBezTo>
                <a:cubicBezTo>
                  <a:pt x="2198012" y="892753"/>
                  <a:pt x="2125845" y="946731"/>
                  <a:pt x="2112865" y="952500"/>
                </a:cubicBezTo>
                <a:cubicBezTo>
                  <a:pt x="2088399" y="963374"/>
                  <a:pt x="2062065" y="969433"/>
                  <a:pt x="2036665" y="977900"/>
                </a:cubicBezTo>
                <a:lnTo>
                  <a:pt x="1998565" y="990600"/>
                </a:lnTo>
                <a:cubicBezTo>
                  <a:pt x="1985865" y="994833"/>
                  <a:pt x="2036889" y="1029429"/>
                  <a:pt x="1960465" y="1003300"/>
                </a:cubicBezTo>
                <a:cubicBezTo>
                  <a:pt x="1884041" y="977171"/>
                  <a:pt x="1673370" y="827476"/>
                  <a:pt x="1540020" y="833826"/>
                </a:cubicBezTo>
                <a:cubicBezTo>
                  <a:pt x="1413468" y="903017"/>
                  <a:pt x="1253274" y="1002571"/>
                  <a:pt x="1160365" y="1041400"/>
                </a:cubicBezTo>
                <a:cubicBezTo>
                  <a:pt x="1067456" y="1080229"/>
                  <a:pt x="1071469" y="1047044"/>
                  <a:pt x="982565" y="1066800"/>
                </a:cubicBezTo>
                <a:cubicBezTo>
                  <a:pt x="965526" y="1070586"/>
                  <a:pt x="948108" y="1073371"/>
                  <a:pt x="931765" y="1079500"/>
                </a:cubicBezTo>
                <a:cubicBezTo>
                  <a:pt x="914038" y="1086147"/>
                  <a:pt x="898926" y="1098913"/>
                  <a:pt x="880965" y="1104900"/>
                </a:cubicBezTo>
                <a:cubicBezTo>
                  <a:pt x="860487" y="1111726"/>
                  <a:pt x="838537" y="1112917"/>
                  <a:pt x="817465" y="1117600"/>
                </a:cubicBezTo>
                <a:cubicBezTo>
                  <a:pt x="800426" y="1121386"/>
                  <a:pt x="783383" y="1125284"/>
                  <a:pt x="766665" y="1130300"/>
                </a:cubicBezTo>
                <a:cubicBezTo>
                  <a:pt x="741020" y="1137993"/>
                  <a:pt x="712742" y="1140848"/>
                  <a:pt x="690465" y="1155700"/>
                </a:cubicBezTo>
                <a:cubicBezTo>
                  <a:pt x="581276" y="1228493"/>
                  <a:pt x="719425" y="1141220"/>
                  <a:pt x="614265" y="1193800"/>
                </a:cubicBezTo>
                <a:cubicBezTo>
                  <a:pt x="600613" y="1200626"/>
                  <a:pt x="588585" y="1210328"/>
                  <a:pt x="576165" y="1219200"/>
                </a:cubicBezTo>
                <a:cubicBezTo>
                  <a:pt x="558941" y="1231503"/>
                  <a:pt x="544297" y="1247834"/>
                  <a:pt x="525365" y="1257300"/>
                </a:cubicBezTo>
                <a:cubicBezTo>
                  <a:pt x="501418" y="1269274"/>
                  <a:pt x="449165" y="1282700"/>
                  <a:pt x="449165" y="1282700"/>
                </a:cubicBezTo>
                <a:cubicBezTo>
                  <a:pt x="412986" y="1279411"/>
                  <a:pt x="309616" y="1292414"/>
                  <a:pt x="271365" y="1244600"/>
                </a:cubicBezTo>
                <a:cubicBezTo>
                  <a:pt x="263002" y="1234147"/>
                  <a:pt x="262898" y="1219200"/>
                  <a:pt x="258665" y="1206500"/>
                </a:cubicBezTo>
                <a:cubicBezTo>
                  <a:pt x="262898" y="1176867"/>
                  <a:pt x="265494" y="1146953"/>
                  <a:pt x="271365" y="1117600"/>
                </a:cubicBezTo>
                <a:cubicBezTo>
                  <a:pt x="273990" y="1104473"/>
                  <a:pt x="280818" y="1092487"/>
                  <a:pt x="284065" y="1079500"/>
                </a:cubicBezTo>
                <a:cubicBezTo>
                  <a:pt x="289300" y="1058559"/>
                  <a:pt x="291530" y="1036941"/>
                  <a:pt x="296765" y="1016000"/>
                </a:cubicBezTo>
                <a:cubicBezTo>
                  <a:pt x="300012" y="1003013"/>
                  <a:pt x="301102" y="988353"/>
                  <a:pt x="309465" y="977900"/>
                </a:cubicBezTo>
                <a:cubicBezTo>
                  <a:pt x="319000" y="965981"/>
                  <a:pt x="334865" y="960967"/>
                  <a:pt x="347565" y="952500"/>
                </a:cubicBezTo>
                <a:cubicBezTo>
                  <a:pt x="356032" y="939800"/>
                  <a:pt x="366766" y="928348"/>
                  <a:pt x="372965" y="914400"/>
                </a:cubicBezTo>
                <a:cubicBezTo>
                  <a:pt x="383839" y="889934"/>
                  <a:pt x="368732" y="867833"/>
                  <a:pt x="398365" y="838200"/>
                </a:cubicBezTo>
                <a:cubicBezTo>
                  <a:pt x="427998" y="808567"/>
                  <a:pt x="544415" y="791633"/>
                  <a:pt x="550765" y="736600"/>
                </a:cubicBezTo>
                <a:cubicBezTo>
                  <a:pt x="557115" y="681567"/>
                  <a:pt x="523248" y="516467"/>
                  <a:pt x="436465" y="508000"/>
                </a:cubicBezTo>
                <a:cubicBezTo>
                  <a:pt x="349682" y="499533"/>
                  <a:pt x="123198" y="690033"/>
                  <a:pt x="30065" y="685800"/>
                </a:cubicBezTo>
                <a:cubicBezTo>
                  <a:pt x="21598" y="673100"/>
                  <a:pt x="5680" y="662930"/>
                  <a:pt x="4665" y="647700"/>
                </a:cubicBezTo>
                <a:cubicBezTo>
                  <a:pt x="-5776" y="491081"/>
                  <a:pt x="2548" y="550333"/>
                  <a:pt x="17365" y="508000"/>
                </a:cubicBezTo>
                <a:close/>
              </a:path>
            </a:pathLst>
          </a:cu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Signature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690689"/>
            <a:ext cx="375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Euclidean invariant signature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0" y="1736855"/>
                <a:ext cx="102085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36855"/>
                <a:ext cx="1020856" cy="323165"/>
              </a:xfrm>
              <a:prstGeom prst="rect">
                <a:avLst/>
              </a:prstGeom>
              <a:blipFill rotWithShape="0">
                <a:blip r:embed="rId2"/>
                <a:stretch>
                  <a:fillRect l="-8383" r="-8982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1511406" y="2831149"/>
            <a:ext cx="2330250" cy="1170425"/>
          </a:xfrm>
          <a:custGeom>
            <a:avLst/>
            <a:gdLst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60465 w 2330250"/>
              <a:gd name="connsiteY37" fmla="*/ 891025 h 1170425"/>
              <a:gd name="connsiteX38" fmla="*/ 1249265 w 2330250"/>
              <a:gd name="connsiteY38" fmla="*/ 916425 h 1170425"/>
              <a:gd name="connsiteX39" fmla="*/ 1160365 w 2330250"/>
              <a:gd name="connsiteY39" fmla="*/ 929125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398365 w 2330250"/>
              <a:gd name="connsiteY58" fmla="*/ 725925 h 1170425"/>
              <a:gd name="connsiteX59" fmla="*/ 385665 w 2330250"/>
              <a:gd name="connsiteY59" fmla="*/ 624325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330250" h="1170425">
                <a:moveTo>
                  <a:pt x="17365" y="395725"/>
                </a:moveTo>
                <a:cubicBezTo>
                  <a:pt x="32182" y="353392"/>
                  <a:pt x="14577" y="338871"/>
                  <a:pt x="93565" y="281425"/>
                </a:cubicBezTo>
                <a:cubicBezTo>
                  <a:pt x="118253" y="263470"/>
                  <a:pt x="169765" y="230625"/>
                  <a:pt x="169765" y="230625"/>
                </a:cubicBezTo>
                <a:cubicBezTo>
                  <a:pt x="200304" y="184816"/>
                  <a:pt x="219169" y="151122"/>
                  <a:pt x="271365" y="116325"/>
                </a:cubicBezTo>
                <a:cubicBezTo>
                  <a:pt x="284065" y="107858"/>
                  <a:pt x="295813" y="97751"/>
                  <a:pt x="309465" y="90925"/>
                </a:cubicBezTo>
                <a:cubicBezTo>
                  <a:pt x="321439" y="84938"/>
                  <a:pt x="335260" y="83498"/>
                  <a:pt x="347565" y="78225"/>
                </a:cubicBezTo>
                <a:cubicBezTo>
                  <a:pt x="364966" y="70767"/>
                  <a:pt x="380404" y="58812"/>
                  <a:pt x="398365" y="52825"/>
                </a:cubicBezTo>
                <a:cubicBezTo>
                  <a:pt x="431483" y="41786"/>
                  <a:pt x="466847" y="38464"/>
                  <a:pt x="499965" y="27425"/>
                </a:cubicBezTo>
                <a:cubicBezTo>
                  <a:pt x="554624" y="9205"/>
                  <a:pt x="525078" y="17972"/>
                  <a:pt x="588865" y="2025"/>
                </a:cubicBezTo>
                <a:cubicBezTo>
                  <a:pt x="659276" y="5086"/>
                  <a:pt x="820796" y="-14690"/>
                  <a:pt x="919065" y="27425"/>
                </a:cubicBezTo>
                <a:cubicBezTo>
                  <a:pt x="936466" y="34883"/>
                  <a:pt x="952464" y="45367"/>
                  <a:pt x="969865" y="52825"/>
                </a:cubicBezTo>
                <a:cubicBezTo>
                  <a:pt x="982170" y="58098"/>
                  <a:pt x="996263" y="59024"/>
                  <a:pt x="1007965" y="65525"/>
                </a:cubicBezTo>
                <a:cubicBezTo>
                  <a:pt x="1034650" y="80350"/>
                  <a:pt x="1058765" y="99392"/>
                  <a:pt x="1084165" y="116325"/>
                </a:cubicBezTo>
                <a:lnTo>
                  <a:pt x="1160365" y="167125"/>
                </a:lnTo>
                <a:lnTo>
                  <a:pt x="1198465" y="192525"/>
                </a:lnTo>
                <a:lnTo>
                  <a:pt x="1236565" y="217925"/>
                </a:lnTo>
                <a:cubicBezTo>
                  <a:pt x="1259737" y="252683"/>
                  <a:pt x="1259960" y="263600"/>
                  <a:pt x="1300065" y="281425"/>
                </a:cubicBezTo>
                <a:cubicBezTo>
                  <a:pt x="1324531" y="292299"/>
                  <a:pt x="1376265" y="306825"/>
                  <a:pt x="1376265" y="306825"/>
                </a:cubicBezTo>
                <a:cubicBezTo>
                  <a:pt x="1490043" y="301653"/>
                  <a:pt x="1616555" y="307050"/>
                  <a:pt x="1731865" y="281425"/>
                </a:cubicBezTo>
                <a:cubicBezTo>
                  <a:pt x="1744933" y="278521"/>
                  <a:pt x="1757265" y="272958"/>
                  <a:pt x="1769965" y="268725"/>
                </a:cubicBezTo>
                <a:lnTo>
                  <a:pt x="1858865" y="294125"/>
                </a:lnTo>
                <a:cubicBezTo>
                  <a:pt x="1875704" y="298718"/>
                  <a:pt x="1893106" y="301305"/>
                  <a:pt x="1909665" y="306825"/>
                </a:cubicBezTo>
                <a:cubicBezTo>
                  <a:pt x="1931292" y="314034"/>
                  <a:pt x="1951819" y="324220"/>
                  <a:pt x="1973165" y="332225"/>
                </a:cubicBezTo>
                <a:cubicBezTo>
                  <a:pt x="1985700" y="336925"/>
                  <a:pt x="1999291" y="338938"/>
                  <a:pt x="2011265" y="344925"/>
                </a:cubicBezTo>
                <a:cubicBezTo>
                  <a:pt x="2024917" y="351751"/>
                  <a:pt x="2035073" y="364966"/>
                  <a:pt x="2049365" y="370325"/>
                </a:cubicBezTo>
                <a:cubicBezTo>
                  <a:pt x="2069576" y="377904"/>
                  <a:pt x="2091698" y="378792"/>
                  <a:pt x="2112865" y="383025"/>
                </a:cubicBezTo>
                <a:cubicBezTo>
                  <a:pt x="2143919" y="398552"/>
                  <a:pt x="2174839" y="411386"/>
                  <a:pt x="2201765" y="433825"/>
                </a:cubicBezTo>
                <a:cubicBezTo>
                  <a:pt x="2265186" y="486676"/>
                  <a:pt x="2211008" y="462306"/>
                  <a:pt x="2277965" y="484625"/>
                </a:cubicBezTo>
                <a:cubicBezTo>
                  <a:pt x="2282198" y="497325"/>
                  <a:pt x="2282302" y="512272"/>
                  <a:pt x="2290665" y="522725"/>
                </a:cubicBezTo>
                <a:cubicBezTo>
                  <a:pt x="2300200" y="534644"/>
                  <a:pt x="2324572" y="533449"/>
                  <a:pt x="2328765" y="548125"/>
                </a:cubicBezTo>
                <a:cubicBezTo>
                  <a:pt x="2334695" y="568880"/>
                  <a:pt x="2321300" y="590684"/>
                  <a:pt x="2316065" y="611625"/>
                </a:cubicBezTo>
                <a:cubicBezTo>
                  <a:pt x="2305233" y="654955"/>
                  <a:pt x="2297861" y="662496"/>
                  <a:pt x="2265265" y="700525"/>
                </a:cubicBezTo>
                <a:cubicBezTo>
                  <a:pt x="2253576" y="714162"/>
                  <a:pt x="2238663" y="724827"/>
                  <a:pt x="2227165" y="738625"/>
                </a:cubicBezTo>
                <a:cubicBezTo>
                  <a:pt x="2217394" y="750351"/>
                  <a:pt x="2212558" y="765932"/>
                  <a:pt x="2201765" y="776725"/>
                </a:cubicBezTo>
                <a:cubicBezTo>
                  <a:pt x="2198012" y="780478"/>
                  <a:pt x="2125845" y="834456"/>
                  <a:pt x="2112865" y="840225"/>
                </a:cubicBezTo>
                <a:cubicBezTo>
                  <a:pt x="2088399" y="851099"/>
                  <a:pt x="2062065" y="857158"/>
                  <a:pt x="2036665" y="865625"/>
                </a:cubicBezTo>
                <a:lnTo>
                  <a:pt x="1998565" y="878325"/>
                </a:lnTo>
                <a:lnTo>
                  <a:pt x="1960465" y="891025"/>
                </a:lnTo>
                <a:cubicBezTo>
                  <a:pt x="1709474" y="974689"/>
                  <a:pt x="1935750" y="903472"/>
                  <a:pt x="1249265" y="916425"/>
                </a:cubicBezTo>
                <a:lnTo>
                  <a:pt x="1160365" y="929125"/>
                </a:lnTo>
                <a:cubicBezTo>
                  <a:pt x="1046252" y="943389"/>
                  <a:pt x="1071469" y="934769"/>
                  <a:pt x="982565" y="954525"/>
                </a:cubicBezTo>
                <a:cubicBezTo>
                  <a:pt x="965526" y="958311"/>
                  <a:pt x="948108" y="961096"/>
                  <a:pt x="931765" y="967225"/>
                </a:cubicBezTo>
                <a:cubicBezTo>
                  <a:pt x="914038" y="973872"/>
                  <a:pt x="898926" y="986638"/>
                  <a:pt x="880965" y="992625"/>
                </a:cubicBezTo>
                <a:cubicBezTo>
                  <a:pt x="860487" y="999451"/>
                  <a:pt x="838537" y="1000642"/>
                  <a:pt x="817465" y="1005325"/>
                </a:cubicBezTo>
                <a:cubicBezTo>
                  <a:pt x="800426" y="1009111"/>
                  <a:pt x="783383" y="1013009"/>
                  <a:pt x="766665" y="1018025"/>
                </a:cubicBezTo>
                <a:cubicBezTo>
                  <a:pt x="741020" y="1025718"/>
                  <a:pt x="712742" y="1028573"/>
                  <a:pt x="690465" y="1043425"/>
                </a:cubicBezTo>
                <a:cubicBezTo>
                  <a:pt x="581276" y="1116218"/>
                  <a:pt x="719425" y="1028945"/>
                  <a:pt x="614265" y="1081525"/>
                </a:cubicBezTo>
                <a:cubicBezTo>
                  <a:pt x="600613" y="1088351"/>
                  <a:pt x="588585" y="1098053"/>
                  <a:pt x="576165" y="1106925"/>
                </a:cubicBezTo>
                <a:cubicBezTo>
                  <a:pt x="558941" y="1119228"/>
                  <a:pt x="544297" y="1135559"/>
                  <a:pt x="525365" y="1145025"/>
                </a:cubicBezTo>
                <a:cubicBezTo>
                  <a:pt x="501418" y="1156999"/>
                  <a:pt x="449165" y="1170425"/>
                  <a:pt x="449165" y="1170425"/>
                </a:cubicBezTo>
                <a:cubicBezTo>
                  <a:pt x="412986" y="1167136"/>
                  <a:pt x="309616" y="1180139"/>
                  <a:pt x="271365" y="1132325"/>
                </a:cubicBezTo>
                <a:cubicBezTo>
                  <a:pt x="263002" y="1121872"/>
                  <a:pt x="262898" y="1106925"/>
                  <a:pt x="258665" y="1094225"/>
                </a:cubicBezTo>
                <a:cubicBezTo>
                  <a:pt x="262898" y="1064592"/>
                  <a:pt x="265494" y="1034678"/>
                  <a:pt x="271365" y="1005325"/>
                </a:cubicBezTo>
                <a:cubicBezTo>
                  <a:pt x="273990" y="992198"/>
                  <a:pt x="280818" y="980212"/>
                  <a:pt x="284065" y="967225"/>
                </a:cubicBezTo>
                <a:cubicBezTo>
                  <a:pt x="289300" y="946284"/>
                  <a:pt x="291530" y="924666"/>
                  <a:pt x="296765" y="903725"/>
                </a:cubicBezTo>
                <a:cubicBezTo>
                  <a:pt x="300012" y="890738"/>
                  <a:pt x="301102" y="876078"/>
                  <a:pt x="309465" y="865625"/>
                </a:cubicBezTo>
                <a:cubicBezTo>
                  <a:pt x="319000" y="853706"/>
                  <a:pt x="334865" y="848692"/>
                  <a:pt x="347565" y="840225"/>
                </a:cubicBezTo>
                <a:cubicBezTo>
                  <a:pt x="356032" y="827525"/>
                  <a:pt x="366766" y="816073"/>
                  <a:pt x="372965" y="802125"/>
                </a:cubicBezTo>
                <a:cubicBezTo>
                  <a:pt x="383839" y="777659"/>
                  <a:pt x="398365" y="725925"/>
                  <a:pt x="398365" y="725925"/>
                </a:cubicBezTo>
                <a:cubicBezTo>
                  <a:pt x="394132" y="692058"/>
                  <a:pt x="398341" y="656014"/>
                  <a:pt x="385665" y="624325"/>
                </a:cubicBezTo>
                <a:cubicBezTo>
                  <a:pt x="380004" y="610173"/>
                  <a:pt x="323825" y="587374"/>
                  <a:pt x="309465" y="586225"/>
                </a:cubicBezTo>
                <a:cubicBezTo>
                  <a:pt x="216532" y="578790"/>
                  <a:pt x="123198" y="577758"/>
                  <a:pt x="30065" y="573525"/>
                </a:cubicBezTo>
                <a:cubicBezTo>
                  <a:pt x="21598" y="560825"/>
                  <a:pt x="5680" y="550655"/>
                  <a:pt x="4665" y="535425"/>
                </a:cubicBezTo>
                <a:cubicBezTo>
                  <a:pt x="-5776" y="378806"/>
                  <a:pt x="2548" y="438058"/>
                  <a:pt x="17365" y="395725"/>
                </a:cubicBezTo>
                <a:close/>
              </a:path>
            </a:pathLst>
          </a:cu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1742231">
            <a:off x="5730454" y="2831149"/>
            <a:ext cx="2330250" cy="1170425"/>
          </a:xfrm>
          <a:custGeom>
            <a:avLst/>
            <a:gdLst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60465 w 2330250"/>
              <a:gd name="connsiteY37" fmla="*/ 891025 h 1170425"/>
              <a:gd name="connsiteX38" fmla="*/ 1249265 w 2330250"/>
              <a:gd name="connsiteY38" fmla="*/ 916425 h 1170425"/>
              <a:gd name="connsiteX39" fmla="*/ 1160365 w 2330250"/>
              <a:gd name="connsiteY39" fmla="*/ 929125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398365 w 2330250"/>
              <a:gd name="connsiteY58" fmla="*/ 725925 h 1170425"/>
              <a:gd name="connsiteX59" fmla="*/ 385665 w 2330250"/>
              <a:gd name="connsiteY59" fmla="*/ 624325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330250" h="1170425">
                <a:moveTo>
                  <a:pt x="17365" y="395725"/>
                </a:moveTo>
                <a:cubicBezTo>
                  <a:pt x="32182" y="353392"/>
                  <a:pt x="14577" y="338871"/>
                  <a:pt x="93565" y="281425"/>
                </a:cubicBezTo>
                <a:cubicBezTo>
                  <a:pt x="118253" y="263470"/>
                  <a:pt x="169765" y="230625"/>
                  <a:pt x="169765" y="230625"/>
                </a:cubicBezTo>
                <a:cubicBezTo>
                  <a:pt x="200304" y="184816"/>
                  <a:pt x="219169" y="151122"/>
                  <a:pt x="271365" y="116325"/>
                </a:cubicBezTo>
                <a:cubicBezTo>
                  <a:pt x="284065" y="107858"/>
                  <a:pt x="295813" y="97751"/>
                  <a:pt x="309465" y="90925"/>
                </a:cubicBezTo>
                <a:cubicBezTo>
                  <a:pt x="321439" y="84938"/>
                  <a:pt x="335260" y="83498"/>
                  <a:pt x="347565" y="78225"/>
                </a:cubicBezTo>
                <a:cubicBezTo>
                  <a:pt x="364966" y="70767"/>
                  <a:pt x="380404" y="58812"/>
                  <a:pt x="398365" y="52825"/>
                </a:cubicBezTo>
                <a:cubicBezTo>
                  <a:pt x="431483" y="41786"/>
                  <a:pt x="466847" y="38464"/>
                  <a:pt x="499965" y="27425"/>
                </a:cubicBezTo>
                <a:cubicBezTo>
                  <a:pt x="554624" y="9205"/>
                  <a:pt x="525078" y="17972"/>
                  <a:pt x="588865" y="2025"/>
                </a:cubicBezTo>
                <a:cubicBezTo>
                  <a:pt x="659276" y="5086"/>
                  <a:pt x="820796" y="-14690"/>
                  <a:pt x="919065" y="27425"/>
                </a:cubicBezTo>
                <a:cubicBezTo>
                  <a:pt x="936466" y="34883"/>
                  <a:pt x="952464" y="45367"/>
                  <a:pt x="969865" y="52825"/>
                </a:cubicBezTo>
                <a:cubicBezTo>
                  <a:pt x="982170" y="58098"/>
                  <a:pt x="996263" y="59024"/>
                  <a:pt x="1007965" y="65525"/>
                </a:cubicBezTo>
                <a:cubicBezTo>
                  <a:pt x="1034650" y="80350"/>
                  <a:pt x="1058765" y="99392"/>
                  <a:pt x="1084165" y="116325"/>
                </a:cubicBezTo>
                <a:lnTo>
                  <a:pt x="1160365" y="167125"/>
                </a:lnTo>
                <a:lnTo>
                  <a:pt x="1198465" y="192525"/>
                </a:lnTo>
                <a:lnTo>
                  <a:pt x="1236565" y="217925"/>
                </a:lnTo>
                <a:cubicBezTo>
                  <a:pt x="1259737" y="252683"/>
                  <a:pt x="1259960" y="263600"/>
                  <a:pt x="1300065" y="281425"/>
                </a:cubicBezTo>
                <a:cubicBezTo>
                  <a:pt x="1324531" y="292299"/>
                  <a:pt x="1376265" y="306825"/>
                  <a:pt x="1376265" y="306825"/>
                </a:cubicBezTo>
                <a:cubicBezTo>
                  <a:pt x="1490043" y="301653"/>
                  <a:pt x="1616555" y="307050"/>
                  <a:pt x="1731865" y="281425"/>
                </a:cubicBezTo>
                <a:cubicBezTo>
                  <a:pt x="1744933" y="278521"/>
                  <a:pt x="1757265" y="272958"/>
                  <a:pt x="1769965" y="268725"/>
                </a:cubicBezTo>
                <a:lnTo>
                  <a:pt x="1858865" y="294125"/>
                </a:lnTo>
                <a:cubicBezTo>
                  <a:pt x="1875704" y="298718"/>
                  <a:pt x="1893106" y="301305"/>
                  <a:pt x="1909665" y="306825"/>
                </a:cubicBezTo>
                <a:cubicBezTo>
                  <a:pt x="1931292" y="314034"/>
                  <a:pt x="1951819" y="324220"/>
                  <a:pt x="1973165" y="332225"/>
                </a:cubicBezTo>
                <a:cubicBezTo>
                  <a:pt x="1985700" y="336925"/>
                  <a:pt x="1999291" y="338938"/>
                  <a:pt x="2011265" y="344925"/>
                </a:cubicBezTo>
                <a:cubicBezTo>
                  <a:pt x="2024917" y="351751"/>
                  <a:pt x="2035073" y="364966"/>
                  <a:pt x="2049365" y="370325"/>
                </a:cubicBezTo>
                <a:cubicBezTo>
                  <a:pt x="2069576" y="377904"/>
                  <a:pt x="2091698" y="378792"/>
                  <a:pt x="2112865" y="383025"/>
                </a:cubicBezTo>
                <a:cubicBezTo>
                  <a:pt x="2143919" y="398552"/>
                  <a:pt x="2174839" y="411386"/>
                  <a:pt x="2201765" y="433825"/>
                </a:cubicBezTo>
                <a:cubicBezTo>
                  <a:pt x="2265186" y="486676"/>
                  <a:pt x="2211008" y="462306"/>
                  <a:pt x="2277965" y="484625"/>
                </a:cubicBezTo>
                <a:cubicBezTo>
                  <a:pt x="2282198" y="497325"/>
                  <a:pt x="2282302" y="512272"/>
                  <a:pt x="2290665" y="522725"/>
                </a:cubicBezTo>
                <a:cubicBezTo>
                  <a:pt x="2300200" y="534644"/>
                  <a:pt x="2324572" y="533449"/>
                  <a:pt x="2328765" y="548125"/>
                </a:cubicBezTo>
                <a:cubicBezTo>
                  <a:pt x="2334695" y="568880"/>
                  <a:pt x="2321300" y="590684"/>
                  <a:pt x="2316065" y="611625"/>
                </a:cubicBezTo>
                <a:cubicBezTo>
                  <a:pt x="2305233" y="654955"/>
                  <a:pt x="2297861" y="662496"/>
                  <a:pt x="2265265" y="700525"/>
                </a:cubicBezTo>
                <a:cubicBezTo>
                  <a:pt x="2253576" y="714162"/>
                  <a:pt x="2238663" y="724827"/>
                  <a:pt x="2227165" y="738625"/>
                </a:cubicBezTo>
                <a:cubicBezTo>
                  <a:pt x="2217394" y="750351"/>
                  <a:pt x="2212558" y="765932"/>
                  <a:pt x="2201765" y="776725"/>
                </a:cubicBezTo>
                <a:cubicBezTo>
                  <a:pt x="2198012" y="780478"/>
                  <a:pt x="2125845" y="834456"/>
                  <a:pt x="2112865" y="840225"/>
                </a:cubicBezTo>
                <a:cubicBezTo>
                  <a:pt x="2088399" y="851099"/>
                  <a:pt x="2062065" y="857158"/>
                  <a:pt x="2036665" y="865625"/>
                </a:cubicBezTo>
                <a:lnTo>
                  <a:pt x="1998565" y="878325"/>
                </a:lnTo>
                <a:lnTo>
                  <a:pt x="1960465" y="891025"/>
                </a:lnTo>
                <a:cubicBezTo>
                  <a:pt x="1709474" y="974689"/>
                  <a:pt x="1935750" y="903472"/>
                  <a:pt x="1249265" y="916425"/>
                </a:cubicBezTo>
                <a:lnTo>
                  <a:pt x="1160365" y="929125"/>
                </a:lnTo>
                <a:cubicBezTo>
                  <a:pt x="1046252" y="943389"/>
                  <a:pt x="1071469" y="934769"/>
                  <a:pt x="982565" y="954525"/>
                </a:cubicBezTo>
                <a:cubicBezTo>
                  <a:pt x="965526" y="958311"/>
                  <a:pt x="948108" y="961096"/>
                  <a:pt x="931765" y="967225"/>
                </a:cubicBezTo>
                <a:cubicBezTo>
                  <a:pt x="914038" y="973872"/>
                  <a:pt x="898926" y="986638"/>
                  <a:pt x="880965" y="992625"/>
                </a:cubicBezTo>
                <a:cubicBezTo>
                  <a:pt x="860487" y="999451"/>
                  <a:pt x="838537" y="1000642"/>
                  <a:pt x="817465" y="1005325"/>
                </a:cubicBezTo>
                <a:cubicBezTo>
                  <a:pt x="800426" y="1009111"/>
                  <a:pt x="783383" y="1013009"/>
                  <a:pt x="766665" y="1018025"/>
                </a:cubicBezTo>
                <a:cubicBezTo>
                  <a:pt x="741020" y="1025718"/>
                  <a:pt x="712742" y="1028573"/>
                  <a:pt x="690465" y="1043425"/>
                </a:cubicBezTo>
                <a:cubicBezTo>
                  <a:pt x="581276" y="1116218"/>
                  <a:pt x="719425" y="1028945"/>
                  <a:pt x="614265" y="1081525"/>
                </a:cubicBezTo>
                <a:cubicBezTo>
                  <a:pt x="600613" y="1088351"/>
                  <a:pt x="588585" y="1098053"/>
                  <a:pt x="576165" y="1106925"/>
                </a:cubicBezTo>
                <a:cubicBezTo>
                  <a:pt x="558941" y="1119228"/>
                  <a:pt x="544297" y="1135559"/>
                  <a:pt x="525365" y="1145025"/>
                </a:cubicBezTo>
                <a:cubicBezTo>
                  <a:pt x="501418" y="1156999"/>
                  <a:pt x="449165" y="1170425"/>
                  <a:pt x="449165" y="1170425"/>
                </a:cubicBezTo>
                <a:cubicBezTo>
                  <a:pt x="412986" y="1167136"/>
                  <a:pt x="309616" y="1180139"/>
                  <a:pt x="271365" y="1132325"/>
                </a:cubicBezTo>
                <a:cubicBezTo>
                  <a:pt x="263002" y="1121872"/>
                  <a:pt x="262898" y="1106925"/>
                  <a:pt x="258665" y="1094225"/>
                </a:cubicBezTo>
                <a:cubicBezTo>
                  <a:pt x="262898" y="1064592"/>
                  <a:pt x="265494" y="1034678"/>
                  <a:pt x="271365" y="1005325"/>
                </a:cubicBezTo>
                <a:cubicBezTo>
                  <a:pt x="273990" y="992198"/>
                  <a:pt x="280818" y="980212"/>
                  <a:pt x="284065" y="967225"/>
                </a:cubicBezTo>
                <a:cubicBezTo>
                  <a:pt x="289300" y="946284"/>
                  <a:pt x="291530" y="924666"/>
                  <a:pt x="296765" y="903725"/>
                </a:cubicBezTo>
                <a:cubicBezTo>
                  <a:pt x="300012" y="890738"/>
                  <a:pt x="301102" y="876078"/>
                  <a:pt x="309465" y="865625"/>
                </a:cubicBezTo>
                <a:cubicBezTo>
                  <a:pt x="319000" y="853706"/>
                  <a:pt x="334865" y="848692"/>
                  <a:pt x="347565" y="840225"/>
                </a:cubicBezTo>
                <a:cubicBezTo>
                  <a:pt x="356032" y="827525"/>
                  <a:pt x="366766" y="816073"/>
                  <a:pt x="372965" y="802125"/>
                </a:cubicBezTo>
                <a:cubicBezTo>
                  <a:pt x="383839" y="777659"/>
                  <a:pt x="398365" y="725925"/>
                  <a:pt x="398365" y="725925"/>
                </a:cubicBezTo>
                <a:cubicBezTo>
                  <a:pt x="394132" y="692058"/>
                  <a:pt x="398341" y="656014"/>
                  <a:pt x="385665" y="624325"/>
                </a:cubicBezTo>
                <a:cubicBezTo>
                  <a:pt x="380004" y="610173"/>
                  <a:pt x="323825" y="587374"/>
                  <a:pt x="309465" y="586225"/>
                </a:cubicBezTo>
                <a:cubicBezTo>
                  <a:pt x="216532" y="578790"/>
                  <a:pt x="123198" y="577758"/>
                  <a:pt x="30065" y="573525"/>
                </a:cubicBezTo>
                <a:cubicBezTo>
                  <a:pt x="21598" y="560825"/>
                  <a:pt x="5680" y="550655"/>
                  <a:pt x="4665" y="535425"/>
                </a:cubicBezTo>
                <a:cubicBezTo>
                  <a:pt x="-5776" y="378806"/>
                  <a:pt x="2548" y="438058"/>
                  <a:pt x="17365" y="395725"/>
                </a:cubicBezTo>
                <a:close/>
              </a:path>
            </a:pathLst>
          </a:custGeom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1700" y="5969000"/>
            <a:ext cx="761365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028700" y="4493541"/>
            <a:ext cx="12700" cy="188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017837" y="6012934"/>
                <a:ext cx="4185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837" y="6012934"/>
                <a:ext cx="41857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1500" y="4546839"/>
                <a:ext cx="4446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46839"/>
                <a:ext cx="44460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>
            <a:off x="1066800" y="5118100"/>
            <a:ext cx="6731000" cy="876300"/>
          </a:xfrm>
          <a:custGeom>
            <a:avLst/>
            <a:gdLst>
              <a:gd name="connsiteX0" fmla="*/ 0 w 6731000"/>
              <a:gd name="connsiteY0" fmla="*/ 0 h 876300"/>
              <a:gd name="connsiteX1" fmla="*/ 254000 w 6731000"/>
              <a:gd name="connsiteY1" fmla="*/ 63500 h 876300"/>
              <a:gd name="connsiteX2" fmla="*/ 330200 w 6731000"/>
              <a:gd name="connsiteY2" fmla="*/ 101600 h 876300"/>
              <a:gd name="connsiteX3" fmla="*/ 457200 w 6731000"/>
              <a:gd name="connsiteY3" fmla="*/ 139700 h 876300"/>
              <a:gd name="connsiteX4" fmla="*/ 558800 w 6731000"/>
              <a:gd name="connsiteY4" fmla="*/ 215900 h 876300"/>
              <a:gd name="connsiteX5" fmla="*/ 660400 w 6731000"/>
              <a:gd name="connsiteY5" fmla="*/ 279400 h 876300"/>
              <a:gd name="connsiteX6" fmla="*/ 685800 w 6731000"/>
              <a:gd name="connsiteY6" fmla="*/ 317500 h 876300"/>
              <a:gd name="connsiteX7" fmla="*/ 723900 w 6731000"/>
              <a:gd name="connsiteY7" fmla="*/ 444500 h 876300"/>
              <a:gd name="connsiteX8" fmla="*/ 749300 w 6731000"/>
              <a:gd name="connsiteY8" fmla="*/ 520700 h 876300"/>
              <a:gd name="connsiteX9" fmla="*/ 825500 w 6731000"/>
              <a:gd name="connsiteY9" fmla="*/ 635000 h 876300"/>
              <a:gd name="connsiteX10" fmla="*/ 889000 w 6731000"/>
              <a:gd name="connsiteY10" fmla="*/ 762000 h 876300"/>
              <a:gd name="connsiteX11" fmla="*/ 914400 w 6731000"/>
              <a:gd name="connsiteY11" fmla="*/ 800100 h 876300"/>
              <a:gd name="connsiteX12" fmla="*/ 990600 w 6731000"/>
              <a:gd name="connsiteY12" fmla="*/ 863600 h 876300"/>
              <a:gd name="connsiteX13" fmla="*/ 1041400 w 6731000"/>
              <a:gd name="connsiteY13" fmla="*/ 876300 h 876300"/>
              <a:gd name="connsiteX14" fmla="*/ 1155700 w 6731000"/>
              <a:gd name="connsiteY14" fmla="*/ 850900 h 876300"/>
              <a:gd name="connsiteX15" fmla="*/ 1181100 w 6731000"/>
              <a:gd name="connsiteY15" fmla="*/ 812800 h 876300"/>
              <a:gd name="connsiteX16" fmla="*/ 1219200 w 6731000"/>
              <a:gd name="connsiteY16" fmla="*/ 749300 h 876300"/>
              <a:gd name="connsiteX17" fmla="*/ 1295400 w 6731000"/>
              <a:gd name="connsiteY17" fmla="*/ 596900 h 876300"/>
              <a:gd name="connsiteX18" fmla="*/ 1320800 w 6731000"/>
              <a:gd name="connsiteY18" fmla="*/ 520700 h 876300"/>
              <a:gd name="connsiteX19" fmla="*/ 1358900 w 6731000"/>
              <a:gd name="connsiteY19" fmla="*/ 457200 h 876300"/>
              <a:gd name="connsiteX20" fmla="*/ 1384300 w 6731000"/>
              <a:gd name="connsiteY20" fmla="*/ 393700 h 876300"/>
              <a:gd name="connsiteX21" fmla="*/ 1409700 w 6731000"/>
              <a:gd name="connsiteY21" fmla="*/ 342900 h 876300"/>
              <a:gd name="connsiteX22" fmla="*/ 1435100 w 6731000"/>
              <a:gd name="connsiteY22" fmla="*/ 241300 h 876300"/>
              <a:gd name="connsiteX23" fmla="*/ 1460500 w 6731000"/>
              <a:gd name="connsiteY23" fmla="*/ 190500 h 876300"/>
              <a:gd name="connsiteX24" fmla="*/ 1473200 w 6731000"/>
              <a:gd name="connsiteY24" fmla="*/ 152400 h 876300"/>
              <a:gd name="connsiteX25" fmla="*/ 1549400 w 6731000"/>
              <a:gd name="connsiteY25" fmla="*/ 127000 h 876300"/>
              <a:gd name="connsiteX26" fmla="*/ 1587500 w 6731000"/>
              <a:gd name="connsiteY26" fmla="*/ 114300 h 876300"/>
              <a:gd name="connsiteX27" fmla="*/ 1676400 w 6731000"/>
              <a:gd name="connsiteY27" fmla="*/ 127000 h 876300"/>
              <a:gd name="connsiteX28" fmla="*/ 1790700 w 6731000"/>
              <a:gd name="connsiteY28" fmla="*/ 190500 h 876300"/>
              <a:gd name="connsiteX29" fmla="*/ 1828800 w 6731000"/>
              <a:gd name="connsiteY29" fmla="*/ 228600 h 876300"/>
              <a:gd name="connsiteX30" fmla="*/ 1854200 w 6731000"/>
              <a:gd name="connsiteY30" fmla="*/ 279400 h 876300"/>
              <a:gd name="connsiteX31" fmla="*/ 1892300 w 6731000"/>
              <a:gd name="connsiteY31" fmla="*/ 419100 h 876300"/>
              <a:gd name="connsiteX32" fmla="*/ 1905000 w 6731000"/>
              <a:gd name="connsiteY32" fmla="*/ 495300 h 876300"/>
              <a:gd name="connsiteX33" fmla="*/ 1955800 w 6731000"/>
              <a:gd name="connsiteY33" fmla="*/ 520700 h 876300"/>
              <a:gd name="connsiteX34" fmla="*/ 1993900 w 6731000"/>
              <a:gd name="connsiteY34" fmla="*/ 508000 h 876300"/>
              <a:gd name="connsiteX35" fmla="*/ 2032000 w 6731000"/>
              <a:gd name="connsiteY35" fmla="*/ 482600 h 876300"/>
              <a:gd name="connsiteX36" fmla="*/ 2108200 w 6731000"/>
              <a:gd name="connsiteY36" fmla="*/ 469900 h 876300"/>
              <a:gd name="connsiteX37" fmla="*/ 2146300 w 6731000"/>
              <a:gd name="connsiteY37" fmla="*/ 457200 h 876300"/>
              <a:gd name="connsiteX38" fmla="*/ 2197100 w 6731000"/>
              <a:gd name="connsiteY38" fmla="*/ 444500 h 876300"/>
              <a:gd name="connsiteX39" fmla="*/ 2311400 w 6731000"/>
              <a:gd name="connsiteY39" fmla="*/ 381000 h 876300"/>
              <a:gd name="connsiteX40" fmla="*/ 2374900 w 6731000"/>
              <a:gd name="connsiteY40" fmla="*/ 342900 h 876300"/>
              <a:gd name="connsiteX41" fmla="*/ 2413000 w 6731000"/>
              <a:gd name="connsiteY41" fmla="*/ 317500 h 876300"/>
              <a:gd name="connsiteX42" fmla="*/ 2476500 w 6731000"/>
              <a:gd name="connsiteY42" fmla="*/ 292100 h 876300"/>
              <a:gd name="connsiteX43" fmla="*/ 2527300 w 6731000"/>
              <a:gd name="connsiteY43" fmla="*/ 241300 h 876300"/>
              <a:gd name="connsiteX44" fmla="*/ 2565400 w 6731000"/>
              <a:gd name="connsiteY44" fmla="*/ 190500 h 876300"/>
              <a:gd name="connsiteX45" fmla="*/ 2641600 w 6731000"/>
              <a:gd name="connsiteY45" fmla="*/ 139700 h 876300"/>
              <a:gd name="connsiteX46" fmla="*/ 2768600 w 6731000"/>
              <a:gd name="connsiteY46" fmla="*/ 152400 h 876300"/>
              <a:gd name="connsiteX47" fmla="*/ 2844800 w 6731000"/>
              <a:gd name="connsiteY47" fmla="*/ 215900 h 876300"/>
              <a:gd name="connsiteX48" fmla="*/ 2870200 w 6731000"/>
              <a:gd name="connsiteY48" fmla="*/ 254000 h 876300"/>
              <a:gd name="connsiteX49" fmla="*/ 2921000 w 6731000"/>
              <a:gd name="connsiteY49" fmla="*/ 292100 h 876300"/>
              <a:gd name="connsiteX50" fmla="*/ 2971800 w 6731000"/>
              <a:gd name="connsiteY50" fmla="*/ 317500 h 876300"/>
              <a:gd name="connsiteX51" fmla="*/ 3035300 w 6731000"/>
              <a:gd name="connsiteY51" fmla="*/ 330200 h 876300"/>
              <a:gd name="connsiteX52" fmla="*/ 3086100 w 6731000"/>
              <a:gd name="connsiteY52" fmla="*/ 342900 h 876300"/>
              <a:gd name="connsiteX53" fmla="*/ 3162300 w 6731000"/>
              <a:gd name="connsiteY53" fmla="*/ 330200 h 876300"/>
              <a:gd name="connsiteX54" fmla="*/ 3225800 w 6731000"/>
              <a:gd name="connsiteY54" fmla="*/ 241300 h 876300"/>
              <a:gd name="connsiteX55" fmla="*/ 3263900 w 6731000"/>
              <a:gd name="connsiteY55" fmla="*/ 190500 h 876300"/>
              <a:gd name="connsiteX56" fmla="*/ 3289300 w 6731000"/>
              <a:gd name="connsiteY56" fmla="*/ 114300 h 876300"/>
              <a:gd name="connsiteX57" fmla="*/ 3302000 w 6731000"/>
              <a:gd name="connsiteY57" fmla="*/ 76200 h 876300"/>
              <a:gd name="connsiteX58" fmla="*/ 3340100 w 6731000"/>
              <a:gd name="connsiteY58" fmla="*/ 50800 h 876300"/>
              <a:gd name="connsiteX59" fmla="*/ 3403600 w 6731000"/>
              <a:gd name="connsiteY59" fmla="*/ 63500 h 876300"/>
              <a:gd name="connsiteX60" fmla="*/ 3492500 w 6731000"/>
              <a:gd name="connsiteY60" fmla="*/ 139700 h 876300"/>
              <a:gd name="connsiteX61" fmla="*/ 3581400 w 6731000"/>
              <a:gd name="connsiteY61" fmla="*/ 241300 h 876300"/>
              <a:gd name="connsiteX62" fmla="*/ 3594100 w 6731000"/>
              <a:gd name="connsiteY62" fmla="*/ 279400 h 876300"/>
              <a:gd name="connsiteX63" fmla="*/ 3606800 w 6731000"/>
              <a:gd name="connsiteY63" fmla="*/ 330200 h 876300"/>
              <a:gd name="connsiteX64" fmla="*/ 3733800 w 6731000"/>
              <a:gd name="connsiteY64" fmla="*/ 393700 h 876300"/>
              <a:gd name="connsiteX65" fmla="*/ 3810000 w 6731000"/>
              <a:gd name="connsiteY65" fmla="*/ 419100 h 876300"/>
              <a:gd name="connsiteX66" fmla="*/ 3898900 w 6731000"/>
              <a:gd name="connsiteY66" fmla="*/ 444500 h 876300"/>
              <a:gd name="connsiteX67" fmla="*/ 3987800 w 6731000"/>
              <a:gd name="connsiteY67" fmla="*/ 482600 h 876300"/>
              <a:gd name="connsiteX68" fmla="*/ 4064000 w 6731000"/>
              <a:gd name="connsiteY68" fmla="*/ 508000 h 876300"/>
              <a:gd name="connsiteX69" fmla="*/ 4191000 w 6731000"/>
              <a:gd name="connsiteY69" fmla="*/ 571500 h 876300"/>
              <a:gd name="connsiteX70" fmla="*/ 4279900 w 6731000"/>
              <a:gd name="connsiteY70" fmla="*/ 609600 h 876300"/>
              <a:gd name="connsiteX71" fmla="*/ 4381500 w 6731000"/>
              <a:gd name="connsiteY71" fmla="*/ 596900 h 876300"/>
              <a:gd name="connsiteX72" fmla="*/ 4419600 w 6731000"/>
              <a:gd name="connsiteY72" fmla="*/ 558800 h 876300"/>
              <a:gd name="connsiteX73" fmla="*/ 4470400 w 6731000"/>
              <a:gd name="connsiteY73" fmla="*/ 482600 h 876300"/>
              <a:gd name="connsiteX74" fmla="*/ 4495800 w 6731000"/>
              <a:gd name="connsiteY74" fmla="*/ 444500 h 876300"/>
              <a:gd name="connsiteX75" fmla="*/ 4597400 w 6731000"/>
              <a:gd name="connsiteY75" fmla="*/ 342900 h 876300"/>
              <a:gd name="connsiteX76" fmla="*/ 4635500 w 6731000"/>
              <a:gd name="connsiteY76" fmla="*/ 292100 h 876300"/>
              <a:gd name="connsiteX77" fmla="*/ 4762500 w 6731000"/>
              <a:gd name="connsiteY77" fmla="*/ 190500 h 876300"/>
              <a:gd name="connsiteX78" fmla="*/ 4800600 w 6731000"/>
              <a:gd name="connsiteY78" fmla="*/ 152400 h 876300"/>
              <a:gd name="connsiteX79" fmla="*/ 4889500 w 6731000"/>
              <a:gd name="connsiteY79" fmla="*/ 101600 h 876300"/>
              <a:gd name="connsiteX80" fmla="*/ 4914900 w 6731000"/>
              <a:gd name="connsiteY80" fmla="*/ 63500 h 876300"/>
              <a:gd name="connsiteX81" fmla="*/ 5029200 w 6731000"/>
              <a:gd name="connsiteY81" fmla="*/ 0 h 876300"/>
              <a:gd name="connsiteX82" fmla="*/ 5156200 w 6731000"/>
              <a:gd name="connsiteY82" fmla="*/ 88900 h 876300"/>
              <a:gd name="connsiteX83" fmla="*/ 5207000 w 6731000"/>
              <a:gd name="connsiteY83" fmla="*/ 127000 h 876300"/>
              <a:gd name="connsiteX84" fmla="*/ 5257800 w 6731000"/>
              <a:gd name="connsiteY84" fmla="*/ 215900 h 876300"/>
              <a:gd name="connsiteX85" fmla="*/ 5283200 w 6731000"/>
              <a:gd name="connsiteY85" fmla="*/ 254000 h 876300"/>
              <a:gd name="connsiteX86" fmla="*/ 5359400 w 6731000"/>
              <a:gd name="connsiteY86" fmla="*/ 203200 h 876300"/>
              <a:gd name="connsiteX87" fmla="*/ 5397500 w 6731000"/>
              <a:gd name="connsiteY87" fmla="*/ 190500 h 876300"/>
              <a:gd name="connsiteX88" fmla="*/ 5740400 w 6731000"/>
              <a:gd name="connsiteY88" fmla="*/ 165100 h 876300"/>
              <a:gd name="connsiteX89" fmla="*/ 5956300 w 6731000"/>
              <a:gd name="connsiteY89" fmla="*/ 177800 h 876300"/>
              <a:gd name="connsiteX90" fmla="*/ 5994400 w 6731000"/>
              <a:gd name="connsiteY90" fmla="*/ 292100 h 876300"/>
              <a:gd name="connsiteX91" fmla="*/ 6032500 w 6731000"/>
              <a:gd name="connsiteY91" fmla="*/ 444500 h 876300"/>
              <a:gd name="connsiteX92" fmla="*/ 6045200 w 6731000"/>
              <a:gd name="connsiteY92" fmla="*/ 482600 h 876300"/>
              <a:gd name="connsiteX93" fmla="*/ 6070600 w 6731000"/>
              <a:gd name="connsiteY93" fmla="*/ 520700 h 876300"/>
              <a:gd name="connsiteX94" fmla="*/ 6159500 w 6731000"/>
              <a:gd name="connsiteY94" fmla="*/ 546100 h 876300"/>
              <a:gd name="connsiteX95" fmla="*/ 6515100 w 6731000"/>
              <a:gd name="connsiteY95" fmla="*/ 520700 h 876300"/>
              <a:gd name="connsiteX96" fmla="*/ 6629400 w 6731000"/>
              <a:gd name="connsiteY96" fmla="*/ 482600 h 876300"/>
              <a:gd name="connsiteX97" fmla="*/ 6667500 w 6731000"/>
              <a:gd name="connsiteY97" fmla="*/ 469900 h 876300"/>
              <a:gd name="connsiteX98" fmla="*/ 6705600 w 6731000"/>
              <a:gd name="connsiteY98" fmla="*/ 482600 h 876300"/>
              <a:gd name="connsiteX99" fmla="*/ 6731000 w 6731000"/>
              <a:gd name="connsiteY99" fmla="*/ 5334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731000" h="876300">
                <a:moveTo>
                  <a:pt x="0" y="0"/>
                </a:moveTo>
                <a:cubicBezTo>
                  <a:pt x="79347" y="17003"/>
                  <a:pt x="175352" y="30730"/>
                  <a:pt x="254000" y="63500"/>
                </a:cubicBezTo>
                <a:cubicBezTo>
                  <a:pt x="280214" y="74422"/>
                  <a:pt x="303986" y="90678"/>
                  <a:pt x="330200" y="101600"/>
                </a:cubicBezTo>
                <a:cubicBezTo>
                  <a:pt x="376579" y="120925"/>
                  <a:pt x="410661" y="128065"/>
                  <a:pt x="457200" y="139700"/>
                </a:cubicBezTo>
                <a:cubicBezTo>
                  <a:pt x="491067" y="165100"/>
                  <a:pt x="522499" y="194120"/>
                  <a:pt x="558800" y="215900"/>
                </a:cubicBezTo>
                <a:cubicBezTo>
                  <a:pt x="635388" y="261853"/>
                  <a:pt x="601761" y="240308"/>
                  <a:pt x="660400" y="279400"/>
                </a:cubicBezTo>
                <a:cubicBezTo>
                  <a:pt x="668867" y="292100"/>
                  <a:pt x="679601" y="303552"/>
                  <a:pt x="685800" y="317500"/>
                </a:cubicBezTo>
                <a:cubicBezTo>
                  <a:pt x="713432" y="379671"/>
                  <a:pt x="706850" y="387666"/>
                  <a:pt x="723900" y="444500"/>
                </a:cubicBezTo>
                <a:cubicBezTo>
                  <a:pt x="731593" y="470145"/>
                  <a:pt x="737326" y="496753"/>
                  <a:pt x="749300" y="520700"/>
                </a:cubicBezTo>
                <a:cubicBezTo>
                  <a:pt x="786822" y="595745"/>
                  <a:pt x="762873" y="556717"/>
                  <a:pt x="825500" y="635000"/>
                </a:cubicBezTo>
                <a:cubicBezTo>
                  <a:pt x="860448" y="739845"/>
                  <a:pt x="832579" y="683010"/>
                  <a:pt x="889000" y="762000"/>
                </a:cubicBezTo>
                <a:cubicBezTo>
                  <a:pt x="897872" y="774420"/>
                  <a:pt x="904629" y="788374"/>
                  <a:pt x="914400" y="800100"/>
                </a:cubicBezTo>
                <a:cubicBezTo>
                  <a:pt x="931353" y="820443"/>
                  <a:pt x="964700" y="852500"/>
                  <a:pt x="990600" y="863600"/>
                </a:cubicBezTo>
                <a:cubicBezTo>
                  <a:pt x="1006643" y="870476"/>
                  <a:pt x="1024467" y="872067"/>
                  <a:pt x="1041400" y="876300"/>
                </a:cubicBezTo>
                <a:cubicBezTo>
                  <a:pt x="1079500" y="867833"/>
                  <a:pt x="1120169" y="867050"/>
                  <a:pt x="1155700" y="850900"/>
                </a:cubicBezTo>
                <a:cubicBezTo>
                  <a:pt x="1169595" y="844584"/>
                  <a:pt x="1173010" y="825743"/>
                  <a:pt x="1181100" y="812800"/>
                </a:cubicBezTo>
                <a:cubicBezTo>
                  <a:pt x="1194183" y="791868"/>
                  <a:pt x="1207650" y="771116"/>
                  <a:pt x="1219200" y="749300"/>
                </a:cubicBezTo>
                <a:cubicBezTo>
                  <a:pt x="1245774" y="699104"/>
                  <a:pt x="1277439" y="650782"/>
                  <a:pt x="1295400" y="596900"/>
                </a:cubicBezTo>
                <a:cubicBezTo>
                  <a:pt x="1303867" y="571500"/>
                  <a:pt x="1309721" y="545074"/>
                  <a:pt x="1320800" y="520700"/>
                </a:cubicBezTo>
                <a:cubicBezTo>
                  <a:pt x="1331014" y="498228"/>
                  <a:pt x="1347861" y="479278"/>
                  <a:pt x="1358900" y="457200"/>
                </a:cubicBezTo>
                <a:cubicBezTo>
                  <a:pt x="1369095" y="436810"/>
                  <a:pt x="1375041" y="414532"/>
                  <a:pt x="1384300" y="393700"/>
                </a:cubicBezTo>
                <a:cubicBezTo>
                  <a:pt x="1391989" y="376400"/>
                  <a:pt x="1403713" y="360861"/>
                  <a:pt x="1409700" y="342900"/>
                </a:cubicBezTo>
                <a:cubicBezTo>
                  <a:pt x="1420739" y="309782"/>
                  <a:pt x="1424061" y="274418"/>
                  <a:pt x="1435100" y="241300"/>
                </a:cubicBezTo>
                <a:cubicBezTo>
                  <a:pt x="1441087" y="223339"/>
                  <a:pt x="1453042" y="207901"/>
                  <a:pt x="1460500" y="190500"/>
                </a:cubicBezTo>
                <a:cubicBezTo>
                  <a:pt x="1465773" y="178195"/>
                  <a:pt x="1462307" y="160181"/>
                  <a:pt x="1473200" y="152400"/>
                </a:cubicBezTo>
                <a:cubicBezTo>
                  <a:pt x="1494987" y="136838"/>
                  <a:pt x="1524000" y="135467"/>
                  <a:pt x="1549400" y="127000"/>
                </a:cubicBezTo>
                <a:lnTo>
                  <a:pt x="1587500" y="114300"/>
                </a:lnTo>
                <a:cubicBezTo>
                  <a:pt x="1617133" y="118533"/>
                  <a:pt x="1647047" y="121129"/>
                  <a:pt x="1676400" y="127000"/>
                </a:cubicBezTo>
                <a:cubicBezTo>
                  <a:pt x="1716325" y="134985"/>
                  <a:pt x="1765239" y="165039"/>
                  <a:pt x="1790700" y="190500"/>
                </a:cubicBezTo>
                <a:cubicBezTo>
                  <a:pt x="1803400" y="203200"/>
                  <a:pt x="1818361" y="213985"/>
                  <a:pt x="1828800" y="228600"/>
                </a:cubicBezTo>
                <a:cubicBezTo>
                  <a:pt x="1839804" y="244006"/>
                  <a:pt x="1847169" y="261822"/>
                  <a:pt x="1854200" y="279400"/>
                </a:cubicBezTo>
                <a:cubicBezTo>
                  <a:pt x="1877344" y="337260"/>
                  <a:pt x="1881671" y="360642"/>
                  <a:pt x="1892300" y="419100"/>
                </a:cubicBezTo>
                <a:cubicBezTo>
                  <a:pt x="1896906" y="444435"/>
                  <a:pt x="1891352" y="473464"/>
                  <a:pt x="1905000" y="495300"/>
                </a:cubicBezTo>
                <a:cubicBezTo>
                  <a:pt x="1915034" y="511354"/>
                  <a:pt x="1938867" y="512233"/>
                  <a:pt x="1955800" y="520700"/>
                </a:cubicBezTo>
                <a:cubicBezTo>
                  <a:pt x="1968500" y="516467"/>
                  <a:pt x="1981926" y="513987"/>
                  <a:pt x="1993900" y="508000"/>
                </a:cubicBezTo>
                <a:cubicBezTo>
                  <a:pt x="2007552" y="501174"/>
                  <a:pt x="2017520" y="487427"/>
                  <a:pt x="2032000" y="482600"/>
                </a:cubicBezTo>
                <a:cubicBezTo>
                  <a:pt x="2056429" y="474457"/>
                  <a:pt x="2083063" y="475486"/>
                  <a:pt x="2108200" y="469900"/>
                </a:cubicBezTo>
                <a:cubicBezTo>
                  <a:pt x="2121268" y="466996"/>
                  <a:pt x="2133428" y="460878"/>
                  <a:pt x="2146300" y="457200"/>
                </a:cubicBezTo>
                <a:cubicBezTo>
                  <a:pt x="2163083" y="452405"/>
                  <a:pt x="2180167" y="448733"/>
                  <a:pt x="2197100" y="444500"/>
                </a:cubicBezTo>
                <a:cubicBezTo>
                  <a:pt x="2276939" y="391274"/>
                  <a:pt x="2187853" y="448389"/>
                  <a:pt x="2311400" y="381000"/>
                </a:cubicBezTo>
                <a:cubicBezTo>
                  <a:pt x="2333070" y="369180"/>
                  <a:pt x="2353968" y="355983"/>
                  <a:pt x="2374900" y="342900"/>
                </a:cubicBezTo>
                <a:cubicBezTo>
                  <a:pt x="2387843" y="334810"/>
                  <a:pt x="2399348" y="324326"/>
                  <a:pt x="2413000" y="317500"/>
                </a:cubicBezTo>
                <a:cubicBezTo>
                  <a:pt x="2433390" y="307305"/>
                  <a:pt x="2455333" y="300567"/>
                  <a:pt x="2476500" y="292100"/>
                </a:cubicBezTo>
                <a:cubicBezTo>
                  <a:pt x="2493433" y="275167"/>
                  <a:pt x="2511531" y="259322"/>
                  <a:pt x="2527300" y="241300"/>
                </a:cubicBezTo>
                <a:cubicBezTo>
                  <a:pt x="2541238" y="225370"/>
                  <a:pt x="2549580" y="204562"/>
                  <a:pt x="2565400" y="190500"/>
                </a:cubicBezTo>
                <a:cubicBezTo>
                  <a:pt x="2588216" y="170219"/>
                  <a:pt x="2641600" y="139700"/>
                  <a:pt x="2641600" y="139700"/>
                </a:cubicBezTo>
                <a:cubicBezTo>
                  <a:pt x="2683933" y="143933"/>
                  <a:pt x="2727145" y="142833"/>
                  <a:pt x="2768600" y="152400"/>
                </a:cubicBezTo>
                <a:cubicBezTo>
                  <a:pt x="2789214" y="157157"/>
                  <a:pt x="2834067" y="203021"/>
                  <a:pt x="2844800" y="215900"/>
                </a:cubicBezTo>
                <a:cubicBezTo>
                  <a:pt x="2854571" y="227626"/>
                  <a:pt x="2859407" y="243207"/>
                  <a:pt x="2870200" y="254000"/>
                </a:cubicBezTo>
                <a:cubicBezTo>
                  <a:pt x="2885167" y="268967"/>
                  <a:pt x="2903051" y="280882"/>
                  <a:pt x="2921000" y="292100"/>
                </a:cubicBezTo>
                <a:cubicBezTo>
                  <a:pt x="2937054" y="302134"/>
                  <a:pt x="2953839" y="311513"/>
                  <a:pt x="2971800" y="317500"/>
                </a:cubicBezTo>
                <a:cubicBezTo>
                  <a:pt x="2992278" y="324326"/>
                  <a:pt x="3014228" y="325517"/>
                  <a:pt x="3035300" y="330200"/>
                </a:cubicBezTo>
                <a:cubicBezTo>
                  <a:pt x="3052339" y="333986"/>
                  <a:pt x="3069167" y="338667"/>
                  <a:pt x="3086100" y="342900"/>
                </a:cubicBezTo>
                <a:cubicBezTo>
                  <a:pt x="3111500" y="338667"/>
                  <a:pt x="3139268" y="341716"/>
                  <a:pt x="3162300" y="330200"/>
                </a:cubicBezTo>
                <a:cubicBezTo>
                  <a:pt x="3234725" y="293988"/>
                  <a:pt x="3198730" y="288672"/>
                  <a:pt x="3225800" y="241300"/>
                </a:cubicBezTo>
                <a:cubicBezTo>
                  <a:pt x="3236302" y="222922"/>
                  <a:pt x="3251200" y="207433"/>
                  <a:pt x="3263900" y="190500"/>
                </a:cubicBezTo>
                <a:lnTo>
                  <a:pt x="3289300" y="114300"/>
                </a:lnTo>
                <a:cubicBezTo>
                  <a:pt x="3293533" y="101600"/>
                  <a:pt x="3290861" y="83626"/>
                  <a:pt x="3302000" y="76200"/>
                </a:cubicBezTo>
                <a:lnTo>
                  <a:pt x="3340100" y="50800"/>
                </a:lnTo>
                <a:cubicBezTo>
                  <a:pt x="3361267" y="55033"/>
                  <a:pt x="3383558" y="55483"/>
                  <a:pt x="3403600" y="63500"/>
                </a:cubicBezTo>
                <a:cubicBezTo>
                  <a:pt x="3487696" y="97138"/>
                  <a:pt x="3448765" y="88676"/>
                  <a:pt x="3492500" y="139700"/>
                </a:cubicBezTo>
                <a:cubicBezTo>
                  <a:pt x="3624034" y="293157"/>
                  <a:pt x="3470801" y="93835"/>
                  <a:pt x="3581400" y="241300"/>
                </a:cubicBezTo>
                <a:cubicBezTo>
                  <a:pt x="3585633" y="254000"/>
                  <a:pt x="3590422" y="266528"/>
                  <a:pt x="3594100" y="279400"/>
                </a:cubicBezTo>
                <a:cubicBezTo>
                  <a:pt x="3598895" y="296183"/>
                  <a:pt x="3598140" y="315045"/>
                  <a:pt x="3606800" y="330200"/>
                </a:cubicBezTo>
                <a:cubicBezTo>
                  <a:pt x="3636491" y="382160"/>
                  <a:pt x="3679454" y="376978"/>
                  <a:pt x="3733800" y="393700"/>
                </a:cubicBezTo>
                <a:cubicBezTo>
                  <a:pt x="3759390" y="401574"/>
                  <a:pt x="3784410" y="411226"/>
                  <a:pt x="3810000" y="419100"/>
                </a:cubicBezTo>
                <a:cubicBezTo>
                  <a:pt x="3839456" y="428163"/>
                  <a:pt x="3869876" y="434134"/>
                  <a:pt x="3898900" y="444500"/>
                </a:cubicBezTo>
                <a:cubicBezTo>
                  <a:pt x="3929262" y="455344"/>
                  <a:pt x="3957709" y="471026"/>
                  <a:pt x="3987800" y="482600"/>
                </a:cubicBezTo>
                <a:cubicBezTo>
                  <a:pt x="4012789" y="492211"/>
                  <a:pt x="4039471" y="497268"/>
                  <a:pt x="4064000" y="508000"/>
                </a:cubicBezTo>
                <a:cubicBezTo>
                  <a:pt x="4107362" y="526971"/>
                  <a:pt x="4146099" y="556533"/>
                  <a:pt x="4191000" y="571500"/>
                </a:cubicBezTo>
                <a:cubicBezTo>
                  <a:pt x="4247061" y="590187"/>
                  <a:pt x="4217126" y="578213"/>
                  <a:pt x="4279900" y="609600"/>
                </a:cubicBezTo>
                <a:cubicBezTo>
                  <a:pt x="4313767" y="605367"/>
                  <a:pt x="4349425" y="608564"/>
                  <a:pt x="4381500" y="596900"/>
                </a:cubicBezTo>
                <a:cubicBezTo>
                  <a:pt x="4398379" y="590762"/>
                  <a:pt x="4408573" y="572977"/>
                  <a:pt x="4419600" y="558800"/>
                </a:cubicBezTo>
                <a:cubicBezTo>
                  <a:pt x="4438342" y="534703"/>
                  <a:pt x="4453467" y="508000"/>
                  <a:pt x="4470400" y="482600"/>
                </a:cubicBezTo>
                <a:cubicBezTo>
                  <a:pt x="4478867" y="469900"/>
                  <a:pt x="4485007" y="455293"/>
                  <a:pt x="4495800" y="444500"/>
                </a:cubicBezTo>
                <a:cubicBezTo>
                  <a:pt x="4529667" y="410633"/>
                  <a:pt x="4568663" y="381216"/>
                  <a:pt x="4597400" y="342900"/>
                </a:cubicBezTo>
                <a:cubicBezTo>
                  <a:pt x="4610100" y="325967"/>
                  <a:pt x="4619947" y="306457"/>
                  <a:pt x="4635500" y="292100"/>
                </a:cubicBezTo>
                <a:cubicBezTo>
                  <a:pt x="4675336" y="255328"/>
                  <a:pt x="4724166" y="228834"/>
                  <a:pt x="4762500" y="190500"/>
                </a:cubicBezTo>
                <a:cubicBezTo>
                  <a:pt x="4775200" y="177800"/>
                  <a:pt x="4786802" y="163898"/>
                  <a:pt x="4800600" y="152400"/>
                </a:cubicBezTo>
                <a:cubicBezTo>
                  <a:pt x="4827526" y="129961"/>
                  <a:pt x="4858446" y="117127"/>
                  <a:pt x="4889500" y="101600"/>
                </a:cubicBezTo>
                <a:cubicBezTo>
                  <a:pt x="4897967" y="88900"/>
                  <a:pt x="4903413" y="73551"/>
                  <a:pt x="4914900" y="63500"/>
                </a:cubicBezTo>
                <a:cubicBezTo>
                  <a:pt x="4968647" y="16472"/>
                  <a:pt x="4976871" y="17443"/>
                  <a:pt x="5029200" y="0"/>
                </a:cubicBezTo>
                <a:cubicBezTo>
                  <a:pt x="5136360" y="26790"/>
                  <a:pt x="5023387" y="-10710"/>
                  <a:pt x="5156200" y="88900"/>
                </a:cubicBezTo>
                <a:cubicBezTo>
                  <a:pt x="5173133" y="101600"/>
                  <a:pt x="5192033" y="112033"/>
                  <a:pt x="5207000" y="127000"/>
                </a:cubicBezTo>
                <a:cubicBezTo>
                  <a:pt x="5227628" y="147628"/>
                  <a:pt x="5244519" y="192658"/>
                  <a:pt x="5257800" y="215900"/>
                </a:cubicBezTo>
                <a:cubicBezTo>
                  <a:pt x="5265373" y="229152"/>
                  <a:pt x="5274733" y="241300"/>
                  <a:pt x="5283200" y="254000"/>
                </a:cubicBezTo>
                <a:cubicBezTo>
                  <a:pt x="5308600" y="237067"/>
                  <a:pt x="5330440" y="212853"/>
                  <a:pt x="5359400" y="203200"/>
                </a:cubicBezTo>
                <a:cubicBezTo>
                  <a:pt x="5372100" y="198967"/>
                  <a:pt x="5384432" y="193404"/>
                  <a:pt x="5397500" y="190500"/>
                </a:cubicBezTo>
                <a:cubicBezTo>
                  <a:pt x="5509311" y="165653"/>
                  <a:pt x="5628323" y="170437"/>
                  <a:pt x="5740400" y="165100"/>
                </a:cubicBezTo>
                <a:cubicBezTo>
                  <a:pt x="5812367" y="169333"/>
                  <a:pt x="5885755" y="162948"/>
                  <a:pt x="5956300" y="177800"/>
                </a:cubicBezTo>
                <a:cubicBezTo>
                  <a:pt x="5987207" y="184307"/>
                  <a:pt x="5993998" y="290290"/>
                  <a:pt x="5994400" y="292100"/>
                </a:cubicBezTo>
                <a:cubicBezTo>
                  <a:pt x="6005759" y="343217"/>
                  <a:pt x="6015941" y="394824"/>
                  <a:pt x="6032500" y="444500"/>
                </a:cubicBezTo>
                <a:cubicBezTo>
                  <a:pt x="6036733" y="457200"/>
                  <a:pt x="6039213" y="470626"/>
                  <a:pt x="6045200" y="482600"/>
                </a:cubicBezTo>
                <a:cubicBezTo>
                  <a:pt x="6052026" y="496252"/>
                  <a:pt x="6058681" y="511165"/>
                  <a:pt x="6070600" y="520700"/>
                </a:cubicBezTo>
                <a:cubicBezTo>
                  <a:pt x="6078882" y="527325"/>
                  <a:pt x="6156181" y="545270"/>
                  <a:pt x="6159500" y="546100"/>
                </a:cubicBezTo>
                <a:cubicBezTo>
                  <a:pt x="6313218" y="539695"/>
                  <a:pt x="6394574" y="556858"/>
                  <a:pt x="6515100" y="520700"/>
                </a:cubicBezTo>
                <a:lnTo>
                  <a:pt x="6629400" y="482600"/>
                </a:lnTo>
                <a:lnTo>
                  <a:pt x="6667500" y="469900"/>
                </a:lnTo>
                <a:cubicBezTo>
                  <a:pt x="6680200" y="474133"/>
                  <a:pt x="6696134" y="473134"/>
                  <a:pt x="6705600" y="482600"/>
                </a:cubicBezTo>
                <a:cubicBezTo>
                  <a:pt x="6718987" y="495987"/>
                  <a:pt x="6731000" y="533400"/>
                  <a:pt x="6731000" y="53340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511406" y="2590560"/>
            <a:ext cx="6283919" cy="1534590"/>
            <a:chOff x="1511406" y="2590560"/>
            <a:chExt cx="6283919" cy="1534590"/>
          </a:xfrm>
        </p:grpSpPr>
        <p:sp>
          <p:nvSpPr>
            <p:cNvPr id="18" name="Oval 17"/>
            <p:cNvSpPr/>
            <p:nvPr/>
          </p:nvSpPr>
          <p:spPr>
            <a:xfrm>
              <a:off x="1511406" y="3074313"/>
              <a:ext cx="165100" cy="1905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676556" y="3455771"/>
              <a:ext cx="165100" cy="19050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721037" y="3893624"/>
              <a:ext cx="165100" cy="1905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950603" y="2590560"/>
              <a:ext cx="165100" cy="1905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630225" y="3934650"/>
              <a:ext cx="165100" cy="19050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85503" y="3398560"/>
              <a:ext cx="165100" cy="1905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24000" y="2781060"/>
            <a:ext cx="4509153" cy="2476740"/>
            <a:chOff x="1524000" y="2781060"/>
            <a:chExt cx="4509153" cy="2476740"/>
          </a:xfrm>
        </p:grpSpPr>
        <p:cxnSp>
          <p:nvCxnSpPr>
            <p:cNvPr id="27" name="Straight Arrow Connector 26"/>
            <p:cNvCxnSpPr>
              <a:stCxn id="16" idx="3"/>
              <a:endCxn id="18" idx="4"/>
            </p:cNvCxnSpPr>
            <p:nvPr/>
          </p:nvCxnSpPr>
          <p:spPr>
            <a:xfrm flipV="1">
              <a:off x="1524000" y="3264813"/>
              <a:ext cx="69956" cy="19929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6" idx="3"/>
              <a:endCxn id="22" idx="4"/>
            </p:cNvCxnSpPr>
            <p:nvPr/>
          </p:nvCxnSpPr>
          <p:spPr>
            <a:xfrm flipV="1">
              <a:off x="1524000" y="2781060"/>
              <a:ext cx="4509153" cy="24767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817478" y="3618373"/>
            <a:ext cx="3953669" cy="1575927"/>
            <a:chOff x="3665078" y="3465973"/>
            <a:chExt cx="3953669" cy="1575927"/>
          </a:xfrm>
        </p:grpSpPr>
        <p:cxnSp>
          <p:nvCxnSpPr>
            <p:cNvPr id="32" name="Straight Arrow Connector 31"/>
            <p:cNvCxnSpPr>
              <a:stCxn id="16" idx="57"/>
              <a:endCxn id="19" idx="5"/>
            </p:cNvCxnSpPr>
            <p:nvPr/>
          </p:nvCxnSpPr>
          <p:spPr>
            <a:xfrm flipH="1" flipV="1">
              <a:off x="3665078" y="3465973"/>
              <a:ext cx="551322" cy="157592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3" idx="5"/>
            </p:cNvCxnSpPr>
            <p:nvPr/>
          </p:nvCxnSpPr>
          <p:spPr>
            <a:xfrm flipV="1">
              <a:off x="4195235" y="3944852"/>
              <a:ext cx="3423512" cy="109484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Freeform 36"/>
          <p:cNvSpPr/>
          <p:nvPr/>
        </p:nvSpPr>
        <p:spPr>
          <a:xfrm>
            <a:off x="1092200" y="5123704"/>
            <a:ext cx="6731000" cy="876300"/>
          </a:xfrm>
          <a:custGeom>
            <a:avLst/>
            <a:gdLst>
              <a:gd name="connsiteX0" fmla="*/ 0 w 6731000"/>
              <a:gd name="connsiteY0" fmla="*/ 0 h 876300"/>
              <a:gd name="connsiteX1" fmla="*/ 254000 w 6731000"/>
              <a:gd name="connsiteY1" fmla="*/ 63500 h 876300"/>
              <a:gd name="connsiteX2" fmla="*/ 330200 w 6731000"/>
              <a:gd name="connsiteY2" fmla="*/ 101600 h 876300"/>
              <a:gd name="connsiteX3" fmla="*/ 457200 w 6731000"/>
              <a:gd name="connsiteY3" fmla="*/ 139700 h 876300"/>
              <a:gd name="connsiteX4" fmla="*/ 558800 w 6731000"/>
              <a:gd name="connsiteY4" fmla="*/ 215900 h 876300"/>
              <a:gd name="connsiteX5" fmla="*/ 660400 w 6731000"/>
              <a:gd name="connsiteY5" fmla="*/ 279400 h 876300"/>
              <a:gd name="connsiteX6" fmla="*/ 685800 w 6731000"/>
              <a:gd name="connsiteY6" fmla="*/ 317500 h 876300"/>
              <a:gd name="connsiteX7" fmla="*/ 723900 w 6731000"/>
              <a:gd name="connsiteY7" fmla="*/ 444500 h 876300"/>
              <a:gd name="connsiteX8" fmla="*/ 749300 w 6731000"/>
              <a:gd name="connsiteY8" fmla="*/ 520700 h 876300"/>
              <a:gd name="connsiteX9" fmla="*/ 825500 w 6731000"/>
              <a:gd name="connsiteY9" fmla="*/ 635000 h 876300"/>
              <a:gd name="connsiteX10" fmla="*/ 889000 w 6731000"/>
              <a:gd name="connsiteY10" fmla="*/ 762000 h 876300"/>
              <a:gd name="connsiteX11" fmla="*/ 914400 w 6731000"/>
              <a:gd name="connsiteY11" fmla="*/ 800100 h 876300"/>
              <a:gd name="connsiteX12" fmla="*/ 990600 w 6731000"/>
              <a:gd name="connsiteY12" fmla="*/ 863600 h 876300"/>
              <a:gd name="connsiteX13" fmla="*/ 1041400 w 6731000"/>
              <a:gd name="connsiteY13" fmla="*/ 876300 h 876300"/>
              <a:gd name="connsiteX14" fmla="*/ 1155700 w 6731000"/>
              <a:gd name="connsiteY14" fmla="*/ 850900 h 876300"/>
              <a:gd name="connsiteX15" fmla="*/ 1181100 w 6731000"/>
              <a:gd name="connsiteY15" fmla="*/ 812800 h 876300"/>
              <a:gd name="connsiteX16" fmla="*/ 1219200 w 6731000"/>
              <a:gd name="connsiteY16" fmla="*/ 749300 h 876300"/>
              <a:gd name="connsiteX17" fmla="*/ 1295400 w 6731000"/>
              <a:gd name="connsiteY17" fmla="*/ 596900 h 876300"/>
              <a:gd name="connsiteX18" fmla="*/ 1320800 w 6731000"/>
              <a:gd name="connsiteY18" fmla="*/ 520700 h 876300"/>
              <a:gd name="connsiteX19" fmla="*/ 1358900 w 6731000"/>
              <a:gd name="connsiteY19" fmla="*/ 457200 h 876300"/>
              <a:gd name="connsiteX20" fmla="*/ 1384300 w 6731000"/>
              <a:gd name="connsiteY20" fmla="*/ 393700 h 876300"/>
              <a:gd name="connsiteX21" fmla="*/ 1409700 w 6731000"/>
              <a:gd name="connsiteY21" fmla="*/ 342900 h 876300"/>
              <a:gd name="connsiteX22" fmla="*/ 1435100 w 6731000"/>
              <a:gd name="connsiteY22" fmla="*/ 241300 h 876300"/>
              <a:gd name="connsiteX23" fmla="*/ 1460500 w 6731000"/>
              <a:gd name="connsiteY23" fmla="*/ 190500 h 876300"/>
              <a:gd name="connsiteX24" fmla="*/ 1473200 w 6731000"/>
              <a:gd name="connsiteY24" fmla="*/ 152400 h 876300"/>
              <a:gd name="connsiteX25" fmla="*/ 1549400 w 6731000"/>
              <a:gd name="connsiteY25" fmla="*/ 127000 h 876300"/>
              <a:gd name="connsiteX26" fmla="*/ 1587500 w 6731000"/>
              <a:gd name="connsiteY26" fmla="*/ 114300 h 876300"/>
              <a:gd name="connsiteX27" fmla="*/ 1676400 w 6731000"/>
              <a:gd name="connsiteY27" fmla="*/ 127000 h 876300"/>
              <a:gd name="connsiteX28" fmla="*/ 1790700 w 6731000"/>
              <a:gd name="connsiteY28" fmla="*/ 190500 h 876300"/>
              <a:gd name="connsiteX29" fmla="*/ 1828800 w 6731000"/>
              <a:gd name="connsiteY29" fmla="*/ 228600 h 876300"/>
              <a:gd name="connsiteX30" fmla="*/ 1854200 w 6731000"/>
              <a:gd name="connsiteY30" fmla="*/ 279400 h 876300"/>
              <a:gd name="connsiteX31" fmla="*/ 1892300 w 6731000"/>
              <a:gd name="connsiteY31" fmla="*/ 419100 h 876300"/>
              <a:gd name="connsiteX32" fmla="*/ 1905000 w 6731000"/>
              <a:gd name="connsiteY32" fmla="*/ 495300 h 876300"/>
              <a:gd name="connsiteX33" fmla="*/ 1955800 w 6731000"/>
              <a:gd name="connsiteY33" fmla="*/ 520700 h 876300"/>
              <a:gd name="connsiteX34" fmla="*/ 1993900 w 6731000"/>
              <a:gd name="connsiteY34" fmla="*/ 508000 h 876300"/>
              <a:gd name="connsiteX35" fmla="*/ 2032000 w 6731000"/>
              <a:gd name="connsiteY35" fmla="*/ 482600 h 876300"/>
              <a:gd name="connsiteX36" fmla="*/ 2108200 w 6731000"/>
              <a:gd name="connsiteY36" fmla="*/ 469900 h 876300"/>
              <a:gd name="connsiteX37" fmla="*/ 2146300 w 6731000"/>
              <a:gd name="connsiteY37" fmla="*/ 457200 h 876300"/>
              <a:gd name="connsiteX38" fmla="*/ 2197100 w 6731000"/>
              <a:gd name="connsiteY38" fmla="*/ 444500 h 876300"/>
              <a:gd name="connsiteX39" fmla="*/ 2311400 w 6731000"/>
              <a:gd name="connsiteY39" fmla="*/ 381000 h 876300"/>
              <a:gd name="connsiteX40" fmla="*/ 2374900 w 6731000"/>
              <a:gd name="connsiteY40" fmla="*/ 342900 h 876300"/>
              <a:gd name="connsiteX41" fmla="*/ 2413000 w 6731000"/>
              <a:gd name="connsiteY41" fmla="*/ 317500 h 876300"/>
              <a:gd name="connsiteX42" fmla="*/ 2476500 w 6731000"/>
              <a:gd name="connsiteY42" fmla="*/ 292100 h 876300"/>
              <a:gd name="connsiteX43" fmla="*/ 2527300 w 6731000"/>
              <a:gd name="connsiteY43" fmla="*/ 241300 h 876300"/>
              <a:gd name="connsiteX44" fmla="*/ 2565400 w 6731000"/>
              <a:gd name="connsiteY44" fmla="*/ 190500 h 876300"/>
              <a:gd name="connsiteX45" fmla="*/ 2641600 w 6731000"/>
              <a:gd name="connsiteY45" fmla="*/ 139700 h 876300"/>
              <a:gd name="connsiteX46" fmla="*/ 2768600 w 6731000"/>
              <a:gd name="connsiteY46" fmla="*/ 152400 h 876300"/>
              <a:gd name="connsiteX47" fmla="*/ 2844800 w 6731000"/>
              <a:gd name="connsiteY47" fmla="*/ 215900 h 876300"/>
              <a:gd name="connsiteX48" fmla="*/ 2870200 w 6731000"/>
              <a:gd name="connsiteY48" fmla="*/ 254000 h 876300"/>
              <a:gd name="connsiteX49" fmla="*/ 2921000 w 6731000"/>
              <a:gd name="connsiteY49" fmla="*/ 292100 h 876300"/>
              <a:gd name="connsiteX50" fmla="*/ 2971800 w 6731000"/>
              <a:gd name="connsiteY50" fmla="*/ 317500 h 876300"/>
              <a:gd name="connsiteX51" fmla="*/ 3035300 w 6731000"/>
              <a:gd name="connsiteY51" fmla="*/ 330200 h 876300"/>
              <a:gd name="connsiteX52" fmla="*/ 3086100 w 6731000"/>
              <a:gd name="connsiteY52" fmla="*/ 342900 h 876300"/>
              <a:gd name="connsiteX53" fmla="*/ 3162300 w 6731000"/>
              <a:gd name="connsiteY53" fmla="*/ 330200 h 876300"/>
              <a:gd name="connsiteX54" fmla="*/ 3225800 w 6731000"/>
              <a:gd name="connsiteY54" fmla="*/ 241300 h 876300"/>
              <a:gd name="connsiteX55" fmla="*/ 3263900 w 6731000"/>
              <a:gd name="connsiteY55" fmla="*/ 190500 h 876300"/>
              <a:gd name="connsiteX56" fmla="*/ 3289300 w 6731000"/>
              <a:gd name="connsiteY56" fmla="*/ 114300 h 876300"/>
              <a:gd name="connsiteX57" fmla="*/ 3302000 w 6731000"/>
              <a:gd name="connsiteY57" fmla="*/ 76200 h 876300"/>
              <a:gd name="connsiteX58" fmla="*/ 3340100 w 6731000"/>
              <a:gd name="connsiteY58" fmla="*/ 50800 h 876300"/>
              <a:gd name="connsiteX59" fmla="*/ 3403600 w 6731000"/>
              <a:gd name="connsiteY59" fmla="*/ 63500 h 876300"/>
              <a:gd name="connsiteX60" fmla="*/ 3492500 w 6731000"/>
              <a:gd name="connsiteY60" fmla="*/ 139700 h 876300"/>
              <a:gd name="connsiteX61" fmla="*/ 3581400 w 6731000"/>
              <a:gd name="connsiteY61" fmla="*/ 241300 h 876300"/>
              <a:gd name="connsiteX62" fmla="*/ 3594100 w 6731000"/>
              <a:gd name="connsiteY62" fmla="*/ 279400 h 876300"/>
              <a:gd name="connsiteX63" fmla="*/ 3606800 w 6731000"/>
              <a:gd name="connsiteY63" fmla="*/ 330200 h 876300"/>
              <a:gd name="connsiteX64" fmla="*/ 3733800 w 6731000"/>
              <a:gd name="connsiteY64" fmla="*/ 393700 h 876300"/>
              <a:gd name="connsiteX65" fmla="*/ 3810000 w 6731000"/>
              <a:gd name="connsiteY65" fmla="*/ 419100 h 876300"/>
              <a:gd name="connsiteX66" fmla="*/ 3898900 w 6731000"/>
              <a:gd name="connsiteY66" fmla="*/ 444500 h 876300"/>
              <a:gd name="connsiteX67" fmla="*/ 3987800 w 6731000"/>
              <a:gd name="connsiteY67" fmla="*/ 482600 h 876300"/>
              <a:gd name="connsiteX68" fmla="*/ 4064000 w 6731000"/>
              <a:gd name="connsiteY68" fmla="*/ 508000 h 876300"/>
              <a:gd name="connsiteX69" fmla="*/ 4191000 w 6731000"/>
              <a:gd name="connsiteY69" fmla="*/ 571500 h 876300"/>
              <a:gd name="connsiteX70" fmla="*/ 4279900 w 6731000"/>
              <a:gd name="connsiteY70" fmla="*/ 609600 h 876300"/>
              <a:gd name="connsiteX71" fmla="*/ 4381500 w 6731000"/>
              <a:gd name="connsiteY71" fmla="*/ 596900 h 876300"/>
              <a:gd name="connsiteX72" fmla="*/ 4419600 w 6731000"/>
              <a:gd name="connsiteY72" fmla="*/ 558800 h 876300"/>
              <a:gd name="connsiteX73" fmla="*/ 4470400 w 6731000"/>
              <a:gd name="connsiteY73" fmla="*/ 482600 h 876300"/>
              <a:gd name="connsiteX74" fmla="*/ 4495800 w 6731000"/>
              <a:gd name="connsiteY74" fmla="*/ 444500 h 876300"/>
              <a:gd name="connsiteX75" fmla="*/ 4597400 w 6731000"/>
              <a:gd name="connsiteY75" fmla="*/ 342900 h 876300"/>
              <a:gd name="connsiteX76" fmla="*/ 4635500 w 6731000"/>
              <a:gd name="connsiteY76" fmla="*/ 292100 h 876300"/>
              <a:gd name="connsiteX77" fmla="*/ 4762500 w 6731000"/>
              <a:gd name="connsiteY77" fmla="*/ 190500 h 876300"/>
              <a:gd name="connsiteX78" fmla="*/ 4800600 w 6731000"/>
              <a:gd name="connsiteY78" fmla="*/ 152400 h 876300"/>
              <a:gd name="connsiteX79" fmla="*/ 4889500 w 6731000"/>
              <a:gd name="connsiteY79" fmla="*/ 101600 h 876300"/>
              <a:gd name="connsiteX80" fmla="*/ 4914900 w 6731000"/>
              <a:gd name="connsiteY80" fmla="*/ 63500 h 876300"/>
              <a:gd name="connsiteX81" fmla="*/ 5029200 w 6731000"/>
              <a:gd name="connsiteY81" fmla="*/ 0 h 876300"/>
              <a:gd name="connsiteX82" fmla="*/ 5156200 w 6731000"/>
              <a:gd name="connsiteY82" fmla="*/ 88900 h 876300"/>
              <a:gd name="connsiteX83" fmla="*/ 5207000 w 6731000"/>
              <a:gd name="connsiteY83" fmla="*/ 127000 h 876300"/>
              <a:gd name="connsiteX84" fmla="*/ 5257800 w 6731000"/>
              <a:gd name="connsiteY84" fmla="*/ 215900 h 876300"/>
              <a:gd name="connsiteX85" fmla="*/ 5283200 w 6731000"/>
              <a:gd name="connsiteY85" fmla="*/ 254000 h 876300"/>
              <a:gd name="connsiteX86" fmla="*/ 5359400 w 6731000"/>
              <a:gd name="connsiteY86" fmla="*/ 203200 h 876300"/>
              <a:gd name="connsiteX87" fmla="*/ 5397500 w 6731000"/>
              <a:gd name="connsiteY87" fmla="*/ 190500 h 876300"/>
              <a:gd name="connsiteX88" fmla="*/ 5740400 w 6731000"/>
              <a:gd name="connsiteY88" fmla="*/ 165100 h 876300"/>
              <a:gd name="connsiteX89" fmla="*/ 5956300 w 6731000"/>
              <a:gd name="connsiteY89" fmla="*/ 177800 h 876300"/>
              <a:gd name="connsiteX90" fmla="*/ 5994400 w 6731000"/>
              <a:gd name="connsiteY90" fmla="*/ 292100 h 876300"/>
              <a:gd name="connsiteX91" fmla="*/ 6032500 w 6731000"/>
              <a:gd name="connsiteY91" fmla="*/ 444500 h 876300"/>
              <a:gd name="connsiteX92" fmla="*/ 6045200 w 6731000"/>
              <a:gd name="connsiteY92" fmla="*/ 482600 h 876300"/>
              <a:gd name="connsiteX93" fmla="*/ 6070600 w 6731000"/>
              <a:gd name="connsiteY93" fmla="*/ 520700 h 876300"/>
              <a:gd name="connsiteX94" fmla="*/ 6159500 w 6731000"/>
              <a:gd name="connsiteY94" fmla="*/ 546100 h 876300"/>
              <a:gd name="connsiteX95" fmla="*/ 6515100 w 6731000"/>
              <a:gd name="connsiteY95" fmla="*/ 520700 h 876300"/>
              <a:gd name="connsiteX96" fmla="*/ 6629400 w 6731000"/>
              <a:gd name="connsiteY96" fmla="*/ 482600 h 876300"/>
              <a:gd name="connsiteX97" fmla="*/ 6667500 w 6731000"/>
              <a:gd name="connsiteY97" fmla="*/ 469900 h 876300"/>
              <a:gd name="connsiteX98" fmla="*/ 6705600 w 6731000"/>
              <a:gd name="connsiteY98" fmla="*/ 482600 h 876300"/>
              <a:gd name="connsiteX99" fmla="*/ 6731000 w 6731000"/>
              <a:gd name="connsiteY99" fmla="*/ 5334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731000" h="876300">
                <a:moveTo>
                  <a:pt x="0" y="0"/>
                </a:moveTo>
                <a:cubicBezTo>
                  <a:pt x="79347" y="17003"/>
                  <a:pt x="175352" y="30730"/>
                  <a:pt x="254000" y="63500"/>
                </a:cubicBezTo>
                <a:cubicBezTo>
                  <a:pt x="280214" y="74422"/>
                  <a:pt x="303986" y="90678"/>
                  <a:pt x="330200" y="101600"/>
                </a:cubicBezTo>
                <a:cubicBezTo>
                  <a:pt x="376579" y="120925"/>
                  <a:pt x="410661" y="128065"/>
                  <a:pt x="457200" y="139700"/>
                </a:cubicBezTo>
                <a:cubicBezTo>
                  <a:pt x="491067" y="165100"/>
                  <a:pt x="522499" y="194120"/>
                  <a:pt x="558800" y="215900"/>
                </a:cubicBezTo>
                <a:cubicBezTo>
                  <a:pt x="635388" y="261853"/>
                  <a:pt x="601761" y="240308"/>
                  <a:pt x="660400" y="279400"/>
                </a:cubicBezTo>
                <a:cubicBezTo>
                  <a:pt x="668867" y="292100"/>
                  <a:pt x="679601" y="303552"/>
                  <a:pt x="685800" y="317500"/>
                </a:cubicBezTo>
                <a:cubicBezTo>
                  <a:pt x="713432" y="379671"/>
                  <a:pt x="706850" y="387666"/>
                  <a:pt x="723900" y="444500"/>
                </a:cubicBezTo>
                <a:cubicBezTo>
                  <a:pt x="731593" y="470145"/>
                  <a:pt x="737326" y="496753"/>
                  <a:pt x="749300" y="520700"/>
                </a:cubicBezTo>
                <a:cubicBezTo>
                  <a:pt x="786822" y="595745"/>
                  <a:pt x="762873" y="556717"/>
                  <a:pt x="825500" y="635000"/>
                </a:cubicBezTo>
                <a:cubicBezTo>
                  <a:pt x="860448" y="739845"/>
                  <a:pt x="832579" y="683010"/>
                  <a:pt x="889000" y="762000"/>
                </a:cubicBezTo>
                <a:cubicBezTo>
                  <a:pt x="897872" y="774420"/>
                  <a:pt x="904629" y="788374"/>
                  <a:pt x="914400" y="800100"/>
                </a:cubicBezTo>
                <a:cubicBezTo>
                  <a:pt x="931353" y="820443"/>
                  <a:pt x="964700" y="852500"/>
                  <a:pt x="990600" y="863600"/>
                </a:cubicBezTo>
                <a:cubicBezTo>
                  <a:pt x="1006643" y="870476"/>
                  <a:pt x="1024467" y="872067"/>
                  <a:pt x="1041400" y="876300"/>
                </a:cubicBezTo>
                <a:cubicBezTo>
                  <a:pt x="1079500" y="867833"/>
                  <a:pt x="1120169" y="867050"/>
                  <a:pt x="1155700" y="850900"/>
                </a:cubicBezTo>
                <a:cubicBezTo>
                  <a:pt x="1169595" y="844584"/>
                  <a:pt x="1173010" y="825743"/>
                  <a:pt x="1181100" y="812800"/>
                </a:cubicBezTo>
                <a:cubicBezTo>
                  <a:pt x="1194183" y="791868"/>
                  <a:pt x="1207650" y="771116"/>
                  <a:pt x="1219200" y="749300"/>
                </a:cubicBezTo>
                <a:cubicBezTo>
                  <a:pt x="1245774" y="699104"/>
                  <a:pt x="1277439" y="650782"/>
                  <a:pt x="1295400" y="596900"/>
                </a:cubicBezTo>
                <a:cubicBezTo>
                  <a:pt x="1303867" y="571500"/>
                  <a:pt x="1309721" y="545074"/>
                  <a:pt x="1320800" y="520700"/>
                </a:cubicBezTo>
                <a:cubicBezTo>
                  <a:pt x="1331014" y="498228"/>
                  <a:pt x="1347861" y="479278"/>
                  <a:pt x="1358900" y="457200"/>
                </a:cubicBezTo>
                <a:cubicBezTo>
                  <a:pt x="1369095" y="436810"/>
                  <a:pt x="1375041" y="414532"/>
                  <a:pt x="1384300" y="393700"/>
                </a:cubicBezTo>
                <a:cubicBezTo>
                  <a:pt x="1391989" y="376400"/>
                  <a:pt x="1403713" y="360861"/>
                  <a:pt x="1409700" y="342900"/>
                </a:cubicBezTo>
                <a:cubicBezTo>
                  <a:pt x="1420739" y="309782"/>
                  <a:pt x="1424061" y="274418"/>
                  <a:pt x="1435100" y="241300"/>
                </a:cubicBezTo>
                <a:cubicBezTo>
                  <a:pt x="1441087" y="223339"/>
                  <a:pt x="1453042" y="207901"/>
                  <a:pt x="1460500" y="190500"/>
                </a:cubicBezTo>
                <a:cubicBezTo>
                  <a:pt x="1465773" y="178195"/>
                  <a:pt x="1462307" y="160181"/>
                  <a:pt x="1473200" y="152400"/>
                </a:cubicBezTo>
                <a:cubicBezTo>
                  <a:pt x="1494987" y="136838"/>
                  <a:pt x="1524000" y="135467"/>
                  <a:pt x="1549400" y="127000"/>
                </a:cubicBezTo>
                <a:lnTo>
                  <a:pt x="1587500" y="114300"/>
                </a:lnTo>
                <a:cubicBezTo>
                  <a:pt x="1617133" y="118533"/>
                  <a:pt x="1647047" y="121129"/>
                  <a:pt x="1676400" y="127000"/>
                </a:cubicBezTo>
                <a:cubicBezTo>
                  <a:pt x="1716325" y="134985"/>
                  <a:pt x="1765239" y="165039"/>
                  <a:pt x="1790700" y="190500"/>
                </a:cubicBezTo>
                <a:cubicBezTo>
                  <a:pt x="1803400" y="203200"/>
                  <a:pt x="1818361" y="213985"/>
                  <a:pt x="1828800" y="228600"/>
                </a:cubicBezTo>
                <a:cubicBezTo>
                  <a:pt x="1839804" y="244006"/>
                  <a:pt x="1847169" y="261822"/>
                  <a:pt x="1854200" y="279400"/>
                </a:cubicBezTo>
                <a:cubicBezTo>
                  <a:pt x="1877344" y="337260"/>
                  <a:pt x="1881671" y="360642"/>
                  <a:pt x="1892300" y="419100"/>
                </a:cubicBezTo>
                <a:cubicBezTo>
                  <a:pt x="1896906" y="444435"/>
                  <a:pt x="1891352" y="473464"/>
                  <a:pt x="1905000" y="495300"/>
                </a:cubicBezTo>
                <a:cubicBezTo>
                  <a:pt x="1915034" y="511354"/>
                  <a:pt x="1938867" y="512233"/>
                  <a:pt x="1955800" y="520700"/>
                </a:cubicBezTo>
                <a:cubicBezTo>
                  <a:pt x="1968500" y="516467"/>
                  <a:pt x="1981926" y="513987"/>
                  <a:pt x="1993900" y="508000"/>
                </a:cubicBezTo>
                <a:cubicBezTo>
                  <a:pt x="2007552" y="501174"/>
                  <a:pt x="2017520" y="487427"/>
                  <a:pt x="2032000" y="482600"/>
                </a:cubicBezTo>
                <a:cubicBezTo>
                  <a:pt x="2056429" y="474457"/>
                  <a:pt x="2083063" y="475486"/>
                  <a:pt x="2108200" y="469900"/>
                </a:cubicBezTo>
                <a:cubicBezTo>
                  <a:pt x="2121268" y="466996"/>
                  <a:pt x="2133428" y="460878"/>
                  <a:pt x="2146300" y="457200"/>
                </a:cubicBezTo>
                <a:cubicBezTo>
                  <a:pt x="2163083" y="452405"/>
                  <a:pt x="2180167" y="448733"/>
                  <a:pt x="2197100" y="444500"/>
                </a:cubicBezTo>
                <a:cubicBezTo>
                  <a:pt x="2276939" y="391274"/>
                  <a:pt x="2187853" y="448389"/>
                  <a:pt x="2311400" y="381000"/>
                </a:cubicBezTo>
                <a:cubicBezTo>
                  <a:pt x="2333070" y="369180"/>
                  <a:pt x="2353968" y="355983"/>
                  <a:pt x="2374900" y="342900"/>
                </a:cubicBezTo>
                <a:cubicBezTo>
                  <a:pt x="2387843" y="334810"/>
                  <a:pt x="2399348" y="324326"/>
                  <a:pt x="2413000" y="317500"/>
                </a:cubicBezTo>
                <a:cubicBezTo>
                  <a:pt x="2433390" y="307305"/>
                  <a:pt x="2455333" y="300567"/>
                  <a:pt x="2476500" y="292100"/>
                </a:cubicBezTo>
                <a:cubicBezTo>
                  <a:pt x="2493433" y="275167"/>
                  <a:pt x="2511531" y="259322"/>
                  <a:pt x="2527300" y="241300"/>
                </a:cubicBezTo>
                <a:cubicBezTo>
                  <a:pt x="2541238" y="225370"/>
                  <a:pt x="2549580" y="204562"/>
                  <a:pt x="2565400" y="190500"/>
                </a:cubicBezTo>
                <a:cubicBezTo>
                  <a:pt x="2588216" y="170219"/>
                  <a:pt x="2641600" y="139700"/>
                  <a:pt x="2641600" y="139700"/>
                </a:cubicBezTo>
                <a:cubicBezTo>
                  <a:pt x="2683933" y="143933"/>
                  <a:pt x="2727145" y="142833"/>
                  <a:pt x="2768600" y="152400"/>
                </a:cubicBezTo>
                <a:cubicBezTo>
                  <a:pt x="2789214" y="157157"/>
                  <a:pt x="2834067" y="203021"/>
                  <a:pt x="2844800" y="215900"/>
                </a:cubicBezTo>
                <a:cubicBezTo>
                  <a:pt x="2854571" y="227626"/>
                  <a:pt x="2859407" y="243207"/>
                  <a:pt x="2870200" y="254000"/>
                </a:cubicBezTo>
                <a:cubicBezTo>
                  <a:pt x="2885167" y="268967"/>
                  <a:pt x="2903051" y="280882"/>
                  <a:pt x="2921000" y="292100"/>
                </a:cubicBezTo>
                <a:cubicBezTo>
                  <a:pt x="2937054" y="302134"/>
                  <a:pt x="2953839" y="311513"/>
                  <a:pt x="2971800" y="317500"/>
                </a:cubicBezTo>
                <a:cubicBezTo>
                  <a:pt x="2992278" y="324326"/>
                  <a:pt x="3014228" y="325517"/>
                  <a:pt x="3035300" y="330200"/>
                </a:cubicBezTo>
                <a:cubicBezTo>
                  <a:pt x="3052339" y="333986"/>
                  <a:pt x="3069167" y="338667"/>
                  <a:pt x="3086100" y="342900"/>
                </a:cubicBezTo>
                <a:cubicBezTo>
                  <a:pt x="3111500" y="338667"/>
                  <a:pt x="3139268" y="341716"/>
                  <a:pt x="3162300" y="330200"/>
                </a:cubicBezTo>
                <a:cubicBezTo>
                  <a:pt x="3234725" y="293988"/>
                  <a:pt x="3198730" y="288672"/>
                  <a:pt x="3225800" y="241300"/>
                </a:cubicBezTo>
                <a:cubicBezTo>
                  <a:pt x="3236302" y="222922"/>
                  <a:pt x="3251200" y="207433"/>
                  <a:pt x="3263900" y="190500"/>
                </a:cubicBezTo>
                <a:lnTo>
                  <a:pt x="3289300" y="114300"/>
                </a:lnTo>
                <a:cubicBezTo>
                  <a:pt x="3293533" y="101600"/>
                  <a:pt x="3290861" y="83626"/>
                  <a:pt x="3302000" y="76200"/>
                </a:cubicBezTo>
                <a:lnTo>
                  <a:pt x="3340100" y="50800"/>
                </a:lnTo>
                <a:cubicBezTo>
                  <a:pt x="3361267" y="55033"/>
                  <a:pt x="3383558" y="55483"/>
                  <a:pt x="3403600" y="63500"/>
                </a:cubicBezTo>
                <a:cubicBezTo>
                  <a:pt x="3487696" y="97138"/>
                  <a:pt x="3448765" y="88676"/>
                  <a:pt x="3492500" y="139700"/>
                </a:cubicBezTo>
                <a:cubicBezTo>
                  <a:pt x="3624034" y="293157"/>
                  <a:pt x="3470801" y="93835"/>
                  <a:pt x="3581400" y="241300"/>
                </a:cubicBezTo>
                <a:cubicBezTo>
                  <a:pt x="3585633" y="254000"/>
                  <a:pt x="3590422" y="266528"/>
                  <a:pt x="3594100" y="279400"/>
                </a:cubicBezTo>
                <a:cubicBezTo>
                  <a:pt x="3598895" y="296183"/>
                  <a:pt x="3598140" y="315045"/>
                  <a:pt x="3606800" y="330200"/>
                </a:cubicBezTo>
                <a:cubicBezTo>
                  <a:pt x="3636491" y="382160"/>
                  <a:pt x="3679454" y="376978"/>
                  <a:pt x="3733800" y="393700"/>
                </a:cubicBezTo>
                <a:cubicBezTo>
                  <a:pt x="3759390" y="401574"/>
                  <a:pt x="3784410" y="411226"/>
                  <a:pt x="3810000" y="419100"/>
                </a:cubicBezTo>
                <a:cubicBezTo>
                  <a:pt x="3839456" y="428163"/>
                  <a:pt x="3869876" y="434134"/>
                  <a:pt x="3898900" y="444500"/>
                </a:cubicBezTo>
                <a:cubicBezTo>
                  <a:pt x="3929262" y="455344"/>
                  <a:pt x="3957709" y="471026"/>
                  <a:pt x="3987800" y="482600"/>
                </a:cubicBezTo>
                <a:cubicBezTo>
                  <a:pt x="4012789" y="492211"/>
                  <a:pt x="4039471" y="497268"/>
                  <a:pt x="4064000" y="508000"/>
                </a:cubicBezTo>
                <a:cubicBezTo>
                  <a:pt x="4107362" y="526971"/>
                  <a:pt x="4146099" y="556533"/>
                  <a:pt x="4191000" y="571500"/>
                </a:cubicBezTo>
                <a:cubicBezTo>
                  <a:pt x="4247061" y="590187"/>
                  <a:pt x="4217126" y="578213"/>
                  <a:pt x="4279900" y="609600"/>
                </a:cubicBezTo>
                <a:cubicBezTo>
                  <a:pt x="4313767" y="605367"/>
                  <a:pt x="4349425" y="608564"/>
                  <a:pt x="4381500" y="596900"/>
                </a:cubicBezTo>
                <a:cubicBezTo>
                  <a:pt x="4398379" y="590762"/>
                  <a:pt x="4408573" y="572977"/>
                  <a:pt x="4419600" y="558800"/>
                </a:cubicBezTo>
                <a:cubicBezTo>
                  <a:pt x="4438342" y="534703"/>
                  <a:pt x="4453467" y="508000"/>
                  <a:pt x="4470400" y="482600"/>
                </a:cubicBezTo>
                <a:cubicBezTo>
                  <a:pt x="4478867" y="469900"/>
                  <a:pt x="4485007" y="455293"/>
                  <a:pt x="4495800" y="444500"/>
                </a:cubicBezTo>
                <a:cubicBezTo>
                  <a:pt x="4529667" y="410633"/>
                  <a:pt x="4568663" y="381216"/>
                  <a:pt x="4597400" y="342900"/>
                </a:cubicBezTo>
                <a:cubicBezTo>
                  <a:pt x="4610100" y="325967"/>
                  <a:pt x="4619947" y="306457"/>
                  <a:pt x="4635500" y="292100"/>
                </a:cubicBezTo>
                <a:cubicBezTo>
                  <a:pt x="4675336" y="255328"/>
                  <a:pt x="4724166" y="228834"/>
                  <a:pt x="4762500" y="190500"/>
                </a:cubicBezTo>
                <a:cubicBezTo>
                  <a:pt x="4775200" y="177800"/>
                  <a:pt x="4786802" y="163898"/>
                  <a:pt x="4800600" y="152400"/>
                </a:cubicBezTo>
                <a:cubicBezTo>
                  <a:pt x="4827526" y="129961"/>
                  <a:pt x="4858446" y="117127"/>
                  <a:pt x="4889500" y="101600"/>
                </a:cubicBezTo>
                <a:cubicBezTo>
                  <a:pt x="4897967" y="88900"/>
                  <a:pt x="4903413" y="73551"/>
                  <a:pt x="4914900" y="63500"/>
                </a:cubicBezTo>
                <a:cubicBezTo>
                  <a:pt x="4968647" y="16472"/>
                  <a:pt x="4976871" y="17443"/>
                  <a:pt x="5029200" y="0"/>
                </a:cubicBezTo>
                <a:cubicBezTo>
                  <a:pt x="5136360" y="26790"/>
                  <a:pt x="5023387" y="-10710"/>
                  <a:pt x="5156200" y="88900"/>
                </a:cubicBezTo>
                <a:cubicBezTo>
                  <a:pt x="5173133" y="101600"/>
                  <a:pt x="5192033" y="112033"/>
                  <a:pt x="5207000" y="127000"/>
                </a:cubicBezTo>
                <a:cubicBezTo>
                  <a:pt x="5227628" y="147628"/>
                  <a:pt x="5244519" y="192658"/>
                  <a:pt x="5257800" y="215900"/>
                </a:cubicBezTo>
                <a:cubicBezTo>
                  <a:pt x="5265373" y="229152"/>
                  <a:pt x="5274733" y="241300"/>
                  <a:pt x="5283200" y="254000"/>
                </a:cubicBezTo>
                <a:cubicBezTo>
                  <a:pt x="5308600" y="237067"/>
                  <a:pt x="5330440" y="212853"/>
                  <a:pt x="5359400" y="203200"/>
                </a:cubicBezTo>
                <a:cubicBezTo>
                  <a:pt x="5372100" y="198967"/>
                  <a:pt x="5384432" y="193404"/>
                  <a:pt x="5397500" y="190500"/>
                </a:cubicBezTo>
                <a:cubicBezTo>
                  <a:pt x="5509311" y="165653"/>
                  <a:pt x="5628323" y="170437"/>
                  <a:pt x="5740400" y="165100"/>
                </a:cubicBezTo>
                <a:cubicBezTo>
                  <a:pt x="5812367" y="169333"/>
                  <a:pt x="5885755" y="162948"/>
                  <a:pt x="5956300" y="177800"/>
                </a:cubicBezTo>
                <a:cubicBezTo>
                  <a:pt x="5987207" y="184307"/>
                  <a:pt x="5993998" y="290290"/>
                  <a:pt x="5994400" y="292100"/>
                </a:cubicBezTo>
                <a:cubicBezTo>
                  <a:pt x="6005759" y="343217"/>
                  <a:pt x="6015941" y="394824"/>
                  <a:pt x="6032500" y="444500"/>
                </a:cubicBezTo>
                <a:cubicBezTo>
                  <a:pt x="6036733" y="457200"/>
                  <a:pt x="6039213" y="470626"/>
                  <a:pt x="6045200" y="482600"/>
                </a:cubicBezTo>
                <a:cubicBezTo>
                  <a:pt x="6052026" y="496252"/>
                  <a:pt x="6058681" y="511165"/>
                  <a:pt x="6070600" y="520700"/>
                </a:cubicBezTo>
                <a:cubicBezTo>
                  <a:pt x="6078882" y="527325"/>
                  <a:pt x="6156181" y="545270"/>
                  <a:pt x="6159500" y="546100"/>
                </a:cubicBezTo>
                <a:cubicBezTo>
                  <a:pt x="6313218" y="539695"/>
                  <a:pt x="6394574" y="556858"/>
                  <a:pt x="6515100" y="520700"/>
                </a:cubicBezTo>
                <a:lnTo>
                  <a:pt x="6629400" y="482600"/>
                </a:lnTo>
                <a:lnTo>
                  <a:pt x="6667500" y="469900"/>
                </a:lnTo>
                <a:cubicBezTo>
                  <a:pt x="6680200" y="474133"/>
                  <a:pt x="6696134" y="473134"/>
                  <a:pt x="6705600" y="482600"/>
                </a:cubicBezTo>
                <a:cubicBezTo>
                  <a:pt x="6718987" y="495987"/>
                  <a:pt x="6731000" y="533400"/>
                  <a:pt x="6731000" y="53340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803587" y="3561162"/>
            <a:ext cx="5244913" cy="1740342"/>
            <a:chOff x="1498787" y="3256362"/>
            <a:chExt cx="5244913" cy="1740342"/>
          </a:xfrm>
        </p:grpSpPr>
        <p:cxnSp>
          <p:nvCxnSpPr>
            <p:cNvPr id="39" name="Straight Arrow Connector 38"/>
            <p:cNvCxnSpPr>
              <a:stCxn id="37" idx="89"/>
              <a:endCxn id="20" idx="4"/>
            </p:cNvCxnSpPr>
            <p:nvPr/>
          </p:nvCxnSpPr>
          <p:spPr>
            <a:xfrm flipH="1" flipV="1">
              <a:off x="1498787" y="3779324"/>
              <a:ext cx="5244913" cy="121738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89"/>
              <a:endCxn id="24" idx="5"/>
            </p:cNvCxnSpPr>
            <p:nvPr/>
          </p:nvCxnSpPr>
          <p:spPr>
            <a:xfrm flipH="1" flipV="1">
              <a:off x="5621625" y="3256362"/>
              <a:ext cx="1122075" cy="1740342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487462" y="1840305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Starting point?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98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transformation</a:t>
            </a:r>
            <a:endParaRPr lang="en-US" dirty="0"/>
          </a:p>
        </p:txBody>
      </p:sp>
      <p:pic>
        <p:nvPicPr>
          <p:cNvPr id="1026" name="Picture 2" descr="http://i.stack.imgur.com/Pdcs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1" y="2015672"/>
            <a:ext cx="3008540" cy="300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49878" y="2015672"/>
                <a:ext cx="40654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878" y="2015672"/>
                <a:ext cx="406547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99" r="-194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49878" y="2903555"/>
                <a:ext cx="3854453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878" y="2903555"/>
                <a:ext cx="3854453" cy="8218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11213" y="4142398"/>
                <a:ext cx="4104137" cy="715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 err="1" smtClean="0"/>
                  <a:t>Equi</a:t>
                </a:r>
                <a:r>
                  <a:rPr lang="en-US" sz="2400" b="0" dirty="0" smtClean="0"/>
                  <a:t>-affine: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𝑑𝑒𝑡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13" y="4142398"/>
                <a:ext cx="4104137" cy="715709"/>
              </a:xfrm>
              <a:prstGeom prst="rect">
                <a:avLst/>
              </a:prstGeom>
              <a:blipFill rotWithShape="0">
                <a:blip r:embed="rId5"/>
                <a:stretch>
                  <a:fillRect l="-2377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1239" y="5579744"/>
            <a:ext cx="818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would be the definition of arc length and curvature in case of affine transformation?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489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Re-parameterization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The same curve C, can be parameterized with two different parameters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r>
                  <a:rPr lang="en-US" dirty="0" smtClean="0"/>
                  <a:t>Magnitude of the derivative changes, not the curve</a:t>
                </a:r>
              </a:p>
              <a:p>
                <a:endParaRPr lang="en-US" dirty="0"/>
              </a:p>
              <a:p>
                <a:r>
                  <a:rPr lang="en-US" dirty="0" smtClean="0"/>
                  <a:t>Geometric measurement should be invariant to parameterization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Invariant under group of transformation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arc-length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80432"/>
          </a:xfrm>
        </p:spPr>
        <p:txBody>
          <a:bodyPr>
            <a:normAutofit/>
          </a:bodyPr>
          <a:lstStyle/>
          <a:p>
            <a:r>
              <a:rPr lang="en-US" dirty="0" smtClean="0"/>
              <a:t> Only allows for rotation and translation</a:t>
            </a:r>
          </a:p>
          <a:p>
            <a:endParaRPr lang="en-US" dirty="0"/>
          </a:p>
          <a:p>
            <a:r>
              <a:rPr lang="en-US" dirty="0" smtClean="0"/>
              <a:t> Length is preserved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70858" y="3759200"/>
            <a:ext cx="2090057" cy="1262743"/>
            <a:chOff x="870858" y="3759200"/>
            <a:chExt cx="2090057" cy="1262743"/>
          </a:xfrm>
        </p:grpSpPr>
        <p:sp>
          <p:nvSpPr>
            <p:cNvPr id="4" name="Freeform 3"/>
            <p:cNvSpPr/>
            <p:nvPr/>
          </p:nvSpPr>
          <p:spPr>
            <a:xfrm>
              <a:off x="870858" y="3759200"/>
              <a:ext cx="2090057" cy="1262743"/>
            </a:xfrm>
            <a:custGeom>
              <a:avLst/>
              <a:gdLst>
                <a:gd name="connsiteX0" fmla="*/ 0 w 2090057"/>
                <a:gd name="connsiteY0" fmla="*/ 1262743 h 1262743"/>
                <a:gd name="connsiteX1" fmla="*/ 711200 w 2090057"/>
                <a:gd name="connsiteY1" fmla="*/ 232229 h 1262743"/>
                <a:gd name="connsiteX2" fmla="*/ 2090057 w 2090057"/>
                <a:gd name="connsiteY2" fmla="*/ 0 h 1262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0057" h="1262743">
                  <a:moveTo>
                    <a:pt x="0" y="1262743"/>
                  </a:moveTo>
                  <a:cubicBezTo>
                    <a:pt x="181428" y="852714"/>
                    <a:pt x="362857" y="442686"/>
                    <a:pt x="711200" y="232229"/>
                  </a:cubicBezTo>
                  <a:cubicBezTo>
                    <a:pt x="1059543" y="21772"/>
                    <a:pt x="1574800" y="10886"/>
                    <a:pt x="2090057" y="0"/>
                  </a:cubicBezTo>
                </a:path>
              </a:pathLst>
            </a:cu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335314" y="3962400"/>
              <a:ext cx="261257" cy="23222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03085" y="4949372"/>
            <a:ext cx="1625601" cy="1175657"/>
            <a:chOff x="1335314" y="5021943"/>
            <a:chExt cx="1625601" cy="117565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335314" y="6197600"/>
              <a:ext cx="16256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946399" y="5021943"/>
              <a:ext cx="14516" cy="1175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335314" y="5021943"/>
              <a:ext cx="1625601" cy="1175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52090" y="6255658"/>
                <a:ext cx="4356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090" y="6255658"/>
                <a:ext cx="43569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5278" r="-12500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1077" y="5352534"/>
                <a:ext cx="4396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077" y="5352534"/>
                <a:ext cx="43967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611" r="-2083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30266" y="5113049"/>
                <a:ext cx="4118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66" y="5113049"/>
                <a:ext cx="41184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176" r="-1323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86786" y="2521129"/>
                <a:ext cx="2434064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786" y="2521129"/>
                <a:ext cx="2434064" cy="4472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107945" y="3106588"/>
                <a:ext cx="2610908" cy="855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45" y="3106588"/>
                <a:ext cx="2610908" cy="85581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107945" y="3830590"/>
                <a:ext cx="4510337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𝑑𝑝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𝑑𝑝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945" y="3830590"/>
                <a:ext cx="4510337" cy="11835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86786" y="5268687"/>
                <a:ext cx="1805366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786" y="5268687"/>
                <a:ext cx="1805366" cy="96872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20850" y="5337744"/>
                <a:ext cx="1359539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850" y="5337744"/>
                <a:ext cx="1359539" cy="83061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9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1161143" y="3120571"/>
            <a:ext cx="1973943" cy="1016000"/>
          </a:xfrm>
          <a:custGeom>
            <a:avLst/>
            <a:gdLst>
              <a:gd name="connsiteX0" fmla="*/ 0 w 1727200"/>
              <a:gd name="connsiteY0" fmla="*/ 957942 h 957942"/>
              <a:gd name="connsiteX1" fmla="*/ 682171 w 1727200"/>
              <a:gd name="connsiteY1" fmla="*/ 203200 h 957942"/>
              <a:gd name="connsiteX2" fmla="*/ 1727200 w 1727200"/>
              <a:gd name="connsiteY2" fmla="*/ 0 h 957942"/>
              <a:gd name="connsiteX3" fmla="*/ 1291771 w 1727200"/>
              <a:gd name="connsiteY3" fmla="*/ 769257 h 957942"/>
              <a:gd name="connsiteX4" fmla="*/ 0 w 1727200"/>
              <a:gd name="connsiteY4" fmla="*/ 957942 h 957942"/>
              <a:gd name="connsiteX0" fmla="*/ 0 w 1973943"/>
              <a:gd name="connsiteY0" fmla="*/ 1016000 h 1016000"/>
              <a:gd name="connsiteX1" fmla="*/ 682171 w 1973943"/>
              <a:gd name="connsiteY1" fmla="*/ 261258 h 1016000"/>
              <a:gd name="connsiteX2" fmla="*/ 1973943 w 1973943"/>
              <a:gd name="connsiteY2" fmla="*/ 0 h 1016000"/>
              <a:gd name="connsiteX3" fmla="*/ 1291771 w 1973943"/>
              <a:gd name="connsiteY3" fmla="*/ 827315 h 1016000"/>
              <a:gd name="connsiteX4" fmla="*/ 0 w 1973943"/>
              <a:gd name="connsiteY4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1016000">
                <a:moveTo>
                  <a:pt x="0" y="1016000"/>
                </a:moveTo>
                <a:lnTo>
                  <a:pt x="682171" y="261258"/>
                </a:lnTo>
                <a:lnTo>
                  <a:pt x="1973943" y="0"/>
                </a:lnTo>
                <a:lnTo>
                  <a:pt x="1291771" y="827315"/>
                </a:lnTo>
                <a:lnTo>
                  <a:pt x="0" y="1016000"/>
                </a:lnTo>
                <a:close/>
              </a:path>
            </a:pathLst>
          </a:custGeom>
          <a:solidFill>
            <a:srgbClr val="3BF579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 smtClean="0"/>
              <a:t>-affine </a:t>
            </a:r>
            <a:r>
              <a:rPr lang="en-US" dirty="0" err="1" smtClean="0"/>
              <a:t>arclength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6661"/>
          </a:xfrm>
        </p:spPr>
        <p:txBody>
          <a:bodyPr/>
          <a:lstStyle/>
          <a:p>
            <a:r>
              <a:rPr lang="en-US" dirty="0" smtClean="0"/>
              <a:t> Length is not preserved any more, however area is preserved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 rot="20710344">
            <a:off x="498022" y="3373057"/>
            <a:ext cx="4455886" cy="981227"/>
          </a:xfrm>
          <a:custGeom>
            <a:avLst/>
            <a:gdLst>
              <a:gd name="connsiteX0" fmla="*/ 0 w 4455886"/>
              <a:gd name="connsiteY0" fmla="*/ 981227 h 981227"/>
              <a:gd name="connsiteX1" fmla="*/ 1393371 w 4455886"/>
              <a:gd name="connsiteY1" fmla="*/ 37799 h 981227"/>
              <a:gd name="connsiteX2" fmla="*/ 3744686 w 4455886"/>
              <a:gd name="connsiteY2" fmla="*/ 240999 h 981227"/>
              <a:gd name="connsiteX3" fmla="*/ 4455886 w 4455886"/>
              <a:gd name="connsiteY3" fmla="*/ 748999 h 98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5886" h="981227">
                <a:moveTo>
                  <a:pt x="0" y="981227"/>
                </a:moveTo>
                <a:cubicBezTo>
                  <a:pt x="384628" y="571198"/>
                  <a:pt x="769257" y="161170"/>
                  <a:pt x="1393371" y="37799"/>
                </a:cubicBezTo>
                <a:cubicBezTo>
                  <a:pt x="2017485" y="-85572"/>
                  <a:pt x="3234267" y="122466"/>
                  <a:pt x="3744686" y="240999"/>
                </a:cubicBezTo>
                <a:cubicBezTo>
                  <a:pt x="4255105" y="359532"/>
                  <a:pt x="4355495" y="554265"/>
                  <a:pt x="4455886" y="748999"/>
                </a:cubicBez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8650" y="2470934"/>
            <a:ext cx="4743286" cy="2005797"/>
            <a:chOff x="628650" y="2470934"/>
            <a:chExt cx="4743286" cy="2005797"/>
          </a:xfrm>
        </p:grpSpPr>
        <p:grpSp>
          <p:nvGrpSpPr>
            <p:cNvPr id="5" name="Group 4"/>
            <p:cNvGrpSpPr/>
            <p:nvPr/>
          </p:nvGrpSpPr>
          <p:grpSpPr>
            <a:xfrm>
              <a:off x="1117600" y="3364955"/>
              <a:ext cx="1364343" cy="802475"/>
              <a:chOff x="1524000" y="4455326"/>
              <a:chExt cx="1364343" cy="802475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1524000" y="4455326"/>
                <a:ext cx="725714" cy="80247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1524000" y="5041229"/>
                <a:ext cx="1364343" cy="21657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088571" y="3364955"/>
                  <a:ext cx="3963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571" y="3364955"/>
                  <a:ext cx="39639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923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610829" y="4107399"/>
                  <a:ext cx="52302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𝑣𝑣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829" y="4107399"/>
                  <a:ext cx="52302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62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28650" y="2470934"/>
                  <a:ext cx="474328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2000" dirty="0" smtClean="0"/>
                    <a:t> = parameterization for affine transform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2470934"/>
                  <a:ext cx="4743286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061" r="-77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71936" y="3145750"/>
                <a:ext cx="17131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𝑣𝑣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936" y="3145750"/>
                <a:ext cx="1713161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355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79944" y="3865944"/>
                <a:ext cx="2500493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44" y="3865944"/>
                <a:ext cx="2500493" cy="96872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79944" y="4701169"/>
                <a:ext cx="2434128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𝒔𝒔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944" y="4701169"/>
                <a:ext cx="2434128" cy="9687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331317" y="5058740"/>
            <a:ext cx="2083866" cy="1131800"/>
            <a:chOff x="1331317" y="5058740"/>
            <a:chExt cx="2083866" cy="1131800"/>
          </a:xfrm>
        </p:grpSpPr>
        <p:grpSp>
          <p:nvGrpSpPr>
            <p:cNvPr id="25" name="Group 24"/>
            <p:cNvGrpSpPr/>
            <p:nvPr/>
          </p:nvGrpSpPr>
          <p:grpSpPr>
            <a:xfrm>
              <a:off x="1610829" y="5058740"/>
              <a:ext cx="1804354" cy="770831"/>
              <a:chOff x="1610829" y="5058740"/>
              <a:chExt cx="1804354" cy="770831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610829" y="5058740"/>
                <a:ext cx="0" cy="77083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610829" y="5829571"/>
                <a:ext cx="1804354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331317" y="5355506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317" y="5355506"/>
                  <a:ext cx="213200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2857" r="-2571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325181" y="5882763"/>
                  <a:ext cx="2168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181" y="5882763"/>
                  <a:ext cx="216854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13126" y="5555386"/>
                <a:ext cx="1610954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126" y="5555386"/>
                <a:ext cx="1610954" cy="96872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44085" y="5606383"/>
                <a:ext cx="1489318" cy="536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085" y="5606383"/>
                <a:ext cx="1489318" cy="53687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639857" y="5247561"/>
            <a:ext cx="1640371" cy="567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6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  <p:bldP spid="29" grpId="0"/>
      <p:bldP spid="30" grpId="0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 smtClean="0"/>
              <a:t>-affine curvature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650" y="1824951"/>
                <a:ext cx="17131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𝑣𝑣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4951"/>
                <a:ext cx="1713161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355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02382" y="1658399"/>
                <a:ext cx="2861874" cy="70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𝑣𝑣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382" y="1658399"/>
                <a:ext cx="2861874" cy="7024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02382" y="2632744"/>
                <a:ext cx="37421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𝑣𝑣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382" y="2632744"/>
                <a:ext cx="374217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89" r="-130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1411" y="3469442"/>
                <a:ext cx="2191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1" y="3469442"/>
                <a:ext cx="219136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93" r="-250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31411" y="4306140"/>
                <a:ext cx="16262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𝑣𝑣𝑣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1" y="4306140"/>
                <a:ext cx="16262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24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1411" y="5142838"/>
                <a:ext cx="18894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𝑣𝑣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11" y="5142838"/>
                <a:ext cx="188942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13413" y="5979536"/>
                <a:ext cx="43123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 smtClean="0"/>
                  <a:t> Affine invariant curvature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13" y="5979536"/>
                <a:ext cx="431239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542" t="-25000" r="-3107" b="-5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7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signature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690689"/>
            <a:ext cx="3273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Affine invariant signature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37358" y="1690689"/>
                <a:ext cx="1219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358" y="1690689"/>
                <a:ext cx="121956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500" r="-8000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1511406" y="2831149"/>
            <a:ext cx="2330250" cy="1170425"/>
          </a:xfrm>
          <a:custGeom>
            <a:avLst/>
            <a:gdLst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60465 w 2330250"/>
              <a:gd name="connsiteY37" fmla="*/ 891025 h 1170425"/>
              <a:gd name="connsiteX38" fmla="*/ 1249265 w 2330250"/>
              <a:gd name="connsiteY38" fmla="*/ 916425 h 1170425"/>
              <a:gd name="connsiteX39" fmla="*/ 1160365 w 2330250"/>
              <a:gd name="connsiteY39" fmla="*/ 929125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398365 w 2330250"/>
              <a:gd name="connsiteY58" fmla="*/ 725925 h 1170425"/>
              <a:gd name="connsiteX59" fmla="*/ 385665 w 2330250"/>
              <a:gd name="connsiteY59" fmla="*/ 624325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330250" h="1170425">
                <a:moveTo>
                  <a:pt x="17365" y="395725"/>
                </a:moveTo>
                <a:cubicBezTo>
                  <a:pt x="32182" y="353392"/>
                  <a:pt x="14577" y="338871"/>
                  <a:pt x="93565" y="281425"/>
                </a:cubicBezTo>
                <a:cubicBezTo>
                  <a:pt x="118253" y="263470"/>
                  <a:pt x="169765" y="230625"/>
                  <a:pt x="169765" y="230625"/>
                </a:cubicBezTo>
                <a:cubicBezTo>
                  <a:pt x="200304" y="184816"/>
                  <a:pt x="219169" y="151122"/>
                  <a:pt x="271365" y="116325"/>
                </a:cubicBezTo>
                <a:cubicBezTo>
                  <a:pt x="284065" y="107858"/>
                  <a:pt x="295813" y="97751"/>
                  <a:pt x="309465" y="90925"/>
                </a:cubicBezTo>
                <a:cubicBezTo>
                  <a:pt x="321439" y="84938"/>
                  <a:pt x="335260" y="83498"/>
                  <a:pt x="347565" y="78225"/>
                </a:cubicBezTo>
                <a:cubicBezTo>
                  <a:pt x="364966" y="70767"/>
                  <a:pt x="380404" y="58812"/>
                  <a:pt x="398365" y="52825"/>
                </a:cubicBezTo>
                <a:cubicBezTo>
                  <a:pt x="431483" y="41786"/>
                  <a:pt x="466847" y="38464"/>
                  <a:pt x="499965" y="27425"/>
                </a:cubicBezTo>
                <a:cubicBezTo>
                  <a:pt x="554624" y="9205"/>
                  <a:pt x="525078" y="17972"/>
                  <a:pt x="588865" y="2025"/>
                </a:cubicBezTo>
                <a:cubicBezTo>
                  <a:pt x="659276" y="5086"/>
                  <a:pt x="820796" y="-14690"/>
                  <a:pt x="919065" y="27425"/>
                </a:cubicBezTo>
                <a:cubicBezTo>
                  <a:pt x="936466" y="34883"/>
                  <a:pt x="952464" y="45367"/>
                  <a:pt x="969865" y="52825"/>
                </a:cubicBezTo>
                <a:cubicBezTo>
                  <a:pt x="982170" y="58098"/>
                  <a:pt x="996263" y="59024"/>
                  <a:pt x="1007965" y="65525"/>
                </a:cubicBezTo>
                <a:cubicBezTo>
                  <a:pt x="1034650" y="80350"/>
                  <a:pt x="1058765" y="99392"/>
                  <a:pt x="1084165" y="116325"/>
                </a:cubicBezTo>
                <a:lnTo>
                  <a:pt x="1160365" y="167125"/>
                </a:lnTo>
                <a:lnTo>
                  <a:pt x="1198465" y="192525"/>
                </a:lnTo>
                <a:lnTo>
                  <a:pt x="1236565" y="217925"/>
                </a:lnTo>
                <a:cubicBezTo>
                  <a:pt x="1259737" y="252683"/>
                  <a:pt x="1259960" y="263600"/>
                  <a:pt x="1300065" y="281425"/>
                </a:cubicBezTo>
                <a:cubicBezTo>
                  <a:pt x="1324531" y="292299"/>
                  <a:pt x="1376265" y="306825"/>
                  <a:pt x="1376265" y="306825"/>
                </a:cubicBezTo>
                <a:cubicBezTo>
                  <a:pt x="1490043" y="301653"/>
                  <a:pt x="1616555" y="307050"/>
                  <a:pt x="1731865" y="281425"/>
                </a:cubicBezTo>
                <a:cubicBezTo>
                  <a:pt x="1744933" y="278521"/>
                  <a:pt x="1757265" y="272958"/>
                  <a:pt x="1769965" y="268725"/>
                </a:cubicBezTo>
                <a:lnTo>
                  <a:pt x="1858865" y="294125"/>
                </a:lnTo>
                <a:cubicBezTo>
                  <a:pt x="1875704" y="298718"/>
                  <a:pt x="1893106" y="301305"/>
                  <a:pt x="1909665" y="306825"/>
                </a:cubicBezTo>
                <a:cubicBezTo>
                  <a:pt x="1931292" y="314034"/>
                  <a:pt x="1951819" y="324220"/>
                  <a:pt x="1973165" y="332225"/>
                </a:cubicBezTo>
                <a:cubicBezTo>
                  <a:pt x="1985700" y="336925"/>
                  <a:pt x="1999291" y="338938"/>
                  <a:pt x="2011265" y="344925"/>
                </a:cubicBezTo>
                <a:cubicBezTo>
                  <a:pt x="2024917" y="351751"/>
                  <a:pt x="2035073" y="364966"/>
                  <a:pt x="2049365" y="370325"/>
                </a:cubicBezTo>
                <a:cubicBezTo>
                  <a:pt x="2069576" y="377904"/>
                  <a:pt x="2091698" y="378792"/>
                  <a:pt x="2112865" y="383025"/>
                </a:cubicBezTo>
                <a:cubicBezTo>
                  <a:pt x="2143919" y="398552"/>
                  <a:pt x="2174839" y="411386"/>
                  <a:pt x="2201765" y="433825"/>
                </a:cubicBezTo>
                <a:cubicBezTo>
                  <a:pt x="2265186" y="486676"/>
                  <a:pt x="2211008" y="462306"/>
                  <a:pt x="2277965" y="484625"/>
                </a:cubicBezTo>
                <a:cubicBezTo>
                  <a:pt x="2282198" y="497325"/>
                  <a:pt x="2282302" y="512272"/>
                  <a:pt x="2290665" y="522725"/>
                </a:cubicBezTo>
                <a:cubicBezTo>
                  <a:pt x="2300200" y="534644"/>
                  <a:pt x="2324572" y="533449"/>
                  <a:pt x="2328765" y="548125"/>
                </a:cubicBezTo>
                <a:cubicBezTo>
                  <a:pt x="2334695" y="568880"/>
                  <a:pt x="2321300" y="590684"/>
                  <a:pt x="2316065" y="611625"/>
                </a:cubicBezTo>
                <a:cubicBezTo>
                  <a:pt x="2305233" y="654955"/>
                  <a:pt x="2297861" y="662496"/>
                  <a:pt x="2265265" y="700525"/>
                </a:cubicBezTo>
                <a:cubicBezTo>
                  <a:pt x="2253576" y="714162"/>
                  <a:pt x="2238663" y="724827"/>
                  <a:pt x="2227165" y="738625"/>
                </a:cubicBezTo>
                <a:cubicBezTo>
                  <a:pt x="2217394" y="750351"/>
                  <a:pt x="2212558" y="765932"/>
                  <a:pt x="2201765" y="776725"/>
                </a:cubicBezTo>
                <a:cubicBezTo>
                  <a:pt x="2198012" y="780478"/>
                  <a:pt x="2125845" y="834456"/>
                  <a:pt x="2112865" y="840225"/>
                </a:cubicBezTo>
                <a:cubicBezTo>
                  <a:pt x="2088399" y="851099"/>
                  <a:pt x="2062065" y="857158"/>
                  <a:pt x="2036665" y="865625"/>
                </a:cubicBezTo>
                <a:lnTo>
                  <a:pt x="1998565" y="878325"/>
                </a:lnTo>
                <a:lnTo>
                  <a:pt x="1960465" y="891025"/>
                </a:lnTo>
                <a:cubicBezTo>
                  <a:pt x="1709474" y="974689"/>
                  <a:pt x="1935750" y="903472"/>
                  <a:pt x="1249265" y="916425"/>
                </a:cubicBezTo>
                <a:lnTo>
                  <a:pt x="1160365" y="929125"/>
                </a:lnTo>
                <a:cubicBezTo>
                  <a:pt x="1046252" y="943389"/>
                  <a:pt x="1071469" y="934769"/>
                  <a:pt x="982565" y="954525"/>
                </a:cubicBezTo>
                <a:cubicBezTo>
                  <a:pt x="965526" y="958311"/>
                  <a:pt x="948108" y="961096"/>
                  <a:pt x="931765" y="967225"/>
                </a:cubicBezTo>
                <a:cubicBezTo>
                  <a:pt x="914038" y="973872"/>
                  <a:pt x="898926" y="986638"/>
                  <a:pt x="880965" y="992625"/>
                </a:cubicBezTo>
                <a:cubicBezTo>
                  <a:pt x="860487" y="999451"/>
                  <a:pt x="838537" y="1000642"/>
                  <a:pt x="817465" y="1005325"/>
                </a:cubicBezTo>
                <a:cubicBezTo>
                  <a:pt x="800426" y="1009111"/>
                  <a:pt x="783383" y="1013009"/>
                  <a:pt x="766665" y="1018025"/>
                </a:cubicBezTo>
                <a:cubicBezTo>
                  <a:pt x="741020" y="1025718"/>
                  <a:pt x="712742" y="1028573"/>
                  <a:pt x="690465" y="1043425"/>
                </a:cubicBezTo>
                <a:cubicBezTo>
                  <a:pt x="581276" y="1116218"/>
                  <a:pt x="719425" y="1028945"/>
                  <a:pt x="614265" y="1081525"/>
                </a:cubicBezTo>
                <a:cubicBezTo>
                  <a:pt x="600613" y="1088351"/>
                  <a:pt x="588585" y="1098053"/>
                  <a:pt x="576165" y="1106925"/>
                </a:cubicBezTo>
                <a:cubicBezTo>
                  <a:pt x="558941" y="1119228"/>
                  <a:pt x="544297" y="1135559"/>
                  <a:pt x="525365" y="1145025"/>
                </a:cubicBezTo>
                <a:cubicBezTo>
                  <a:pt x="501418" y="1156999"/>
                  <a:pt x="449165" y="1170425"/>
                  <a:pt x="449165" y="1170425"/>
                </a:cubicBezTo>
                <a:cubicBezTo>
                  <a:pt x="412986" y="1167136"/>
                  <a:pt x="309616" y="1180139"/>
                  <a:pt x="271365" y="1132325"/>
                </a:cubicBezTo>
                <a:cubicBezTo>
                  <a:pt x="263002" y="1121872"/>
                  <a:pt x="262898" y="1106925"/>
                  <a:pt x="258665" y="1094225"/>
                </a:cubicBezTo>
                <a:cubicBezTo>
                  <a:pt x="262898" y="1064592"/>
                  <a:pt x="265494" y="1034678"/>
                  <a:pt x="271365" y="1005325"/>
                </a:cubicBezTo>
                <a:cubicBezTo>
                  <a:pt x="273990" y="992198"/>
                  <a:pt x="280818" y="980212"/>
                  <a:pt x="284065" y="967225"/>
                </a:cubicBezTo>
                <a:cubicBezTo>
                  <a:pt x="289300" y="946284"/>
                  <a:pt x="291530" y="924666"/>
                  <a:pt x="296765" y="903725"/>
                </a:cubicBezTo>
                <a:cubicBezTo>
                  <a:pt x="300012" y="890738"/>
                  <a:pt x="301102" y="876078"/>
                  <a:pt x="309465" y="865625"/>
                </a:cubicBezTo>
                <a:cubicBezTo>
                  <a:pt x="319000" y="853706"/>
                  <a:pt x="334865" y="848692"/>
                  <a:pt x="347565" y="840225"/>
                </a:cubicBezTo>
                <a:cubicBezTo>
                  <a:pt x="356032" y="827525"/>
                  <a:pt x="366766" y="816073"/>
                  <a:pt x="372965" y="802125"/>
                </a:cubicBezTo>
                <a:cubicBezTo>
                  <a:pt x="383839" y="777659"/>
                  <a:pt x="398365" y="725925"/>
                  <a:pt x="398365" y="725925"/>
                </a:cubicBezTo>
                <a:cubicBezTo>
                  <a:pt x="394132" y="692058"/>
                  <a:pt x="398341" y="656014"/>
                  <a:pt x="385665" y="624325"/>
                </a:cubicBezTo>
                <a:cubicBezTo>
                  <a:pt x="380004" y="610173"/>
                  <a:pt x="323825" y="587374"/>
                  <a:pt x="309465" y="586225"/>
                </a:cubicBezTo>
                <a:cubicBezTo>
                  <a:pt x="216532" y="578790"/>
                  <a:pt x="123198" y="577758"/>
                  <a:pt x="30065" y="573525"/>
                </a:cubicBezTo>
                <a:cubicBezTo>
                  <a:pt x="21598" y="560825"/>
                  <a:pt x="5680" y="550655"/>
                  <a:pt x="4665" y="535425"/>
                </a:cubicBezTo>
                <a:cubicBezTo>
                  <a:pt x="-5776" y="378806"/>
                  <a:pt x="2548" y="438058"/>
                  <a:pt x="17365" y="395725"/>
                </a:cubicBezTo>
                <a:close/>
              </a:path>
            </a:pathLst>
          </a:cu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730454" y="2688032"/>
            <a:ext cx="2330250" cy="1313542"/>
          </a:xfrm>
          <a:custGeom>
            <a:avLst/>
            <a:gdLst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60465 w 2330250"/>
              <a:gd name="connsiteY37" fmla="*/ 891025 h 1170425"/>
              <a:gd name="connsiteX38" fmla="*/ 1249265 w 2330250"/>
              <a:gd name="connsiteY38" fmla="*/ 916425 h 1170425"/>
              <a:gd name="connsiteX39" fmla="*/ 1160365 w 2330250"/>
              <a:gd name="connsiteY39" fmla="*/ 929125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398365 w 2330250"/>
              <a:gd name="connsiteY58" fmla="*/ 725925 h 1170425"/>
              <a:gd name="connsiteX59" fmla="*/ 385665 w 2330250"/>
              <a:gd name="connsiteY59" fmla="*/ 624325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60465 w 2330250"/>
              <a:gd name="connsiteY37" fmla="*/ 891025 h 1170425"/>
              <a:gd name="connsiteX38" fmla="*/ 1249265 w 2330250"/>
              <a:gd name="connsiteY38" fmla="*/ 916425 h 1170425"/>
              <a:gd name="connsiteX39" fmla="*/ 1160365 w 2330250"/>
              <a:gd name="connsiteY39" fmla="*/ 929125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398365 w 2330250"/>
              <a:gd name="connsiteY58" fmla="*/ 725925 h 1170425"/>
              <a:gd name="connsiteX59" fmla="*/ 660598 w 2330250"/>
              <a:gd name="connsiteY59" fmla="*/ 521496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60465 w 2330250"/>
              <a:gd name="connsiteY37" fmla="*/ 891025 h 1170425"/>
              <a:gd name="connsiteX38" fmla="*/ 1249265 w 2330250"/>
              <a:gd name="connsiteY38" fmla="*/ 916425 h 1170425"/>
              <a:gd name="connsiteX39" fmla="*/ 1160365 w 2330250"/>
              <a:gd name="connsiteY39" fmla="*/ 929125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549199 w 2330250"/>
              <a:gd name="connsiteY58" fmla="*/ 758395 h 1170425"/>
              <a:gd name="connsiteX59" fmla="*/ 660598 w 2330250"/>
              <a:gd name="connsiteY59" fmla="*/ 521496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05414 w 2330250"/>
              <a:gd name="connsiteY37" fmla="*/ 1120798 h 1170425"/>
              <a:gd name="connsiteX38" fmla="*/ 1249265 w 2330250"/>
              <a:gd name="connsiteY38" fmla="*/ 916425 h 1170425"/>
              <a:gd name="connsiteX39" fmla="*/ 1160365 w 2330250"/>
              <a:gd name="connsiteY39" fmla="*/ 929125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549199 w 2330250"/>
              <a:gd name="connsiteY58" fmla="*/ 758395 h 1170425"/>
              <a:gd name="connsiteX59" fmla="*/ 660598 w 2330250"/>
              <a:gd name="connsiteY59" fmla="*/ 521496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05414 w 2330250"/>
              <a:gd name="connsiteY37" fmla="*/ 1120798 h 1170425"/>
              <a:gd name="connsiteX38" fmla="*/ 1233685 w 2330250"/>
              <a:gd name="connsiteY38" fmla="*/ 1157488 h 1170425"/>
              <a:gd name="connsiteX39" fmla="*/ 1160365 w 2330250"/>
              <a:gd name="connsiteY39" fmla="*/ 929125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549199 w 2330250"/>
              <a:gd name="connsiteY58" fmla="*/ 758395 h 1170425"/>
              <a:gd name="connsiteX59" fmla="*/ 660598 w 2330250"/>
              <a:gd name="connsiteY59" fmla="*/ 521496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  <a:gd name="connsiteX0" fmla="*/ 17365 w 2330250"/>
              <a:gd name="connsiteY0" fmla="*/ 395725 h 1170425"/>
              <a:gd name="connsiteX1" fmla="*/ 93565 w 2330250"/>
              <a:gd name="connsiteY1" fmla="*/ 281425 h 1170425"/>
              <a:gd name="connsiteX2" fmla="*/ 169765 w 2330250"/>
              <a:gd name="connsiteY2" fmla="*/ 230625 h 1170425"/>
              <a:gd name="connsiteX3" fmla="*/ 271365 w 2330250"/>
              <a:gd name="connsiteY3" fmla="*/ 116325 h 1170425"/>
              <a:gd name="connsiteX4" fmla="*/ 309465 w 2330250"/>
              <a:gd name="connsiteY4" fmla="*/ 90925 h 1170425"/>
              <a:gd name="connsiteX5" fmla="*/ 347565 w 2330250"/>
              <a:gd name="connsiteY5" fmla="*/ 78225 h 1170425"/>
              <a:gd name="connsiteX6" fmla="*/ 398365 w 2330250"/>
              <a:gd name="connsiteY6" fmla="*/ 52825 h 1170425"/>
              <a:gd name="connsiteX7" fmla="*/ 499965 w 2330250"/>
              <a:gd name="connsiteY7" fmla="*/ 27425 h 1170425"/>
              <a:gd name="connsiteX8" fmla="*/ 588865 w 2330250"/>
              <a:gd name="connsiteY8" fmla="*/ 2025 h 1170425"/>
              <a:gd name="connsiteX9" fmla="*/ 919065 w 2330250"/>
              <a:gd name="connsiteY9" fmla="*/ 27425 h 1170425"/>
              <a:gd name="connsiteX10" fmla="*/ 969865 w 2330250"/>
              <a:gd name="connsiteY10" fmla="*/ 52825 h 1170425"/>
              <a:gd name="connsiteX11" fmla="*/ 1007965 w 2330250"/>
              <a:gd name="connsiteY11" fmla="*/ 65525 h 1170425"/>
              <a:gd name="connsiteX12" fmla="*/ 1084165 w 2330250"/>
              <a:gd name="connsiteY12" fmla="*/ 116325 h 1170425"/>
              <a:gd name="connsiteX13" fmla="*/ 1160365 w 2330250"/>
              <a:gd name="connsiteY13" fmla="*/ 167125 h 1170425"/>
              <a:gd name="connsiteX14" fmla="*/ 1198465 w 2330250"/>
              <a:gd name="connsiteY14" fmla="*/ 192525 h 1170425"/>
              <a:gd name="connsiteX15" fmla="*/ 1236565 w 2330250"/>
              <a:gd name="connsiteY15" fmla="*/ 217925 h 1170425"/>
              <a:gd name="connsiteX16" fmla="*/ 1300065 w 2330250"/>
              <a:gd name="connsiteY16" fmla="*/ 281425 h 1170425"/>
              <a:gd name="connsiteX17" fmla="*/ 1376265 w 2330250"/>
              <a:gd name="connsiteY17" fmla="*/ 306825 h 1170425"/>
              <a:gd name="connsiteX18" fmla="*/ 1731865 w 2330250"/>
              <a:gd name="connsiteY18" fmla="*/ 281425 h 1170425"/>
              <a:gd name="connsiteX19" fmla="*/ 1769965 w 2330250"/>
              <a:gd name="connsiteY19" fmla="*/ 268725 h 1170425"/>
              <a:gd name="connsiteX20" fmla="*/ 1858865 w 2330250"/>
              <a:gd name="connsiteY20" fmla="*/ 294125 h 1170425"/>
              <a:gd name="connsiteX21" fmla="*/ 1909665 w 2330250"/>
              <a:gd name="connsiteY21" fmla="*/ 306825 h 1170425"/>
              <a:gd name="connsiteX22" fmla="*/ 1973165 w 2330250"/>
              <a:gd name="connsiteY22" fmla="*/ 332225 h 1170425"/>
              <a:gd name="connsiteX23" fmla="*/ 2011265 w 2330250"/>
              <a:gd name="connsiteY23" fmla="*/ 344925 h 1170425"/>
              <a:gd name="connsiteX24" fmla="*/ 2049365 w 2330250"/>
              <a:gd name="connsiteY24" fmla="*/ 370325 h 1170425"/>
              <a:gd name="connsiteX25" fmla="*/ 2112865 w 2330250"/>
              <a:gd name="connsiteY25" fmla="*/ 383025 h 1170425"/>
              <a:gd name="connsiteX26" fmla="*/ 2201765 w 2330250"/>
              <a:gd name="connsiteY26" fmla="*/ 433825 h 1170425"/>
              <a:gd name="connsiteX27" fmla="*/ 2277965 w 2330250"/>
              <a:gd name="connsiteY27" fmla="*/ 484625 h 1170425"/>
              <a:gd name="connsiteX28" fmla="*/ 2290665 w 2330250"/>
              <a:gd name="connsiteY28" fmla="*/ 522725 h 1170425"/>
              <a:gd name="connsiteX29" fmla="*/ 2328765 w 2330250"/>
              <a:gd name="connsiteY29" fmla="*/ 548125 h 1170425"/>
              <a:gd name="connsiteX30" fmla="*/ 2316065 w 2330250"/>
              <a:gd name="connsiteY30" fmla="*/ 611625 h 1170425"/>
              <a:gd name="connsiteX31" fmla="*/ 2265265 w 2330250"/>
              <a:gd name="connsiteY31" fmla="*/ 700525 h 1170425"/>
              <a:gd name="connsiteX32" fmla="*/ 2227165 w 2330250"/>
              <a:gd name="connsiteY32" fmla="*/ 738625 h 1170425"/>
              <a:gd name="connsiteX33" fmla="*/ 2201765 w 2330250"/>
              <a:gd name="connsiteY33" fmla="*/ 776725 h 1170425"/>
              <a:gd name="connsiteX34" fmla="*/ 2112865 w 2330250"/>
              <a:gd name="connsiteY34" fmla="*/ 840225 h 1170425"/>
              <a:gd name="connsiteX35" fmla="*/ 2036665 w 2330250"/>
              <a:gd name="connsiteY35" fmla="*/ 865625 h 1170425"/>
              <a:gd name="connsiteX36" fmla="*/ 1998565 w 2330250"/>
              <a:gd name="connsiteY36" fmla="*/ 878325 h 1170425"/>
              <a:gd name="connsiteX37" fmla="*/ 1905414 w 2330250"/>
              <a:gd name="connsiteY37" fmla="*/ 1120798 h 1170425"/>
              <a:gd name="connsiteX38" fmla="*/ 1233685 w 2330250"/>
              <a:gd name="connsiteY38" fmla="*/ 1157488 h 1170425"/>
              <a:gd name="connsiteX39" fmla="*/ 1046156 w 2330250"/>
              <a:gd name="connsiteY39" fmla="*/ 992528 h 1170425"/>
              <a:gd name="connsiteX40" fmla="*/ 982565 w 2330250"/>
              <a:gd name="connsiteY40" fmla="*/ 954525 h 1170425"/>
              <a:gd name="connsiteX41" fmla="*/ 931765 w 2330250"/>
              <a:gd name="connsiteY41" fmla="*/ 967225 h 1170425"/>
              <a:gd name="connsiteX42" fmla="*/ 880965 w 2330250"/>
              <a:gd name="connsiteY42" fmla="*/ 992625 h 1170425"/>
              <a:gd name="connsiteX43" fmla="*/ 817465 w 2330250"/>
              <a:gd name="connsiteY43" fmla="*/ 1005325 h 1170425"/>
              <a:gd name="connsiteX44" fmla="*/ 766665 w 2330250"/>
              <a:gd name="connsiteY44" fmla="*/ 1018025 h 1170425"/>
              <a:gd name="connsiteX45" fmla="*/ 690465 w 2330250"/>
              <a:gd name="connsiteY45" fmla="*/ 1043425 h 1170425"/>
              <a:gd name="connsiteX46" fmla="*/ 614265 w 2330250"/>
              <a:gd name="connsiteY46" fmla="*/ 1081525 h 1170425"/>
              <a:gd name="connsiteX47" fmla="*/ 576165 w 2330250"/>
              <a:gd name="connsiteY47" fmla="*/ 1106925 h 1170425"/>
              <a:gd name="connsiteX48" fmla="*/ 525365 w 2330250"/>
              <a:gd name="connsiteY48" fmla="*/ 1145025 h 1170425"/>
              <a:gd name="connsiteX49" fmla="*/ 449165 w 2330250"/>
              <a:gd name="connsiteY49" fmla="*/ 1170425 h 1170425"/>
              <a:gd name="connsiteX50" fmla="*/ 271365 w 2330250"/>
              <a:gd name="connsiteY50" fmla="*/ 1132325 h 1170425"/>
              <a:gd name="connsiteX51" fmla="*/ 258665 w 2330250"/>
              <a:gd name="connsiteY51" fmla="*/ 1094225 h 1170425"/>
              <a:gd name="connsiteX52" fmla="*/ 271365 w 2330250"/>
              <a:gd name="connsiteY52" fmla="*/ 1005325 h 1170425"/>
              <a:gd name="connsiteX53" fmla="*/ 284065 w 2330250"/>
              <a:gd name="connsiteY53" fmla="*/ 967225 h 1170425"/>
              <a:gd name="connsiteX54" fmla="*/ 296765 w 2330250"/>
              <a:gd name="connsiteY54" fmla="*/ 903725 h 1170425"/>
              <a:gd name="connsiteX55" fmla="*/ 309465 w 2330250"/>
              <a:gd name="connsiteY55" fmla="*/ 865625 h 1170425"/>
              <a:gd name="connsiteX56" fmla="*/ 347565 w 2330250"/>
              <a:gd name="connsiteY56" fmla="*/ 840225 h 1170425"/>
              <a:gd name="connsiteX57" fmla="*/ 372965 w 2330250"/>
              <a:gd name="connsiteY57" fmla="*/ 802125 h 1170425"/>
              <a:gd name="connsiteX58" fmla="*/ 549199 w 2330250"/>
              <a:gd name="connsiteY58" fmla="*/ 758395 h 1170425"/>
              <a:gd name="connsiteX59" fmla="*/ 660598 w 2330250"/>
              <a:gd name="connsiteY59" fmla="*/ 521496 h 1170425"/>
              <a:gd name="connsiteX60" fmla="*/ 309465 w 2330250"/>
              <a:gd name="connsiteY60" fmla="*/ 586225 h 1170425"/>
              <a:gd name="connsiteX61" fmla="*/ 30065 w 2330250"/>
              <a:gd name="connsiteY61" fmla="*/ 573525 h 1170425"/>
              <a:gd name="connsiteX62" fmla="*/ 4665 w 2330250"/>
              <a:gd name="connsiteY62" fmla="*/ 535425 h 1170425"/>
              <a:gd name="connsiteX63" fmla="*/ 17365 w 2330250"/>
              <a:gd name="connsiteY63" fmla="*/ 395725 h 1170425"/>
              <a:gd name="connsiteX0" fmla="*/ 17365 w 2330250"/>
              <a:gd name="connsiteY0" fmla="*/ 538842 h 1313542"/>
              <a:gd name="connsiteX1" fmla="*/ 93565 w 2330250"/>
              <a:gd name="connsiteY1" fmla="*/ 424542 h 1313542"/>
              <a:gd name="connsiteX2" fmla="*/ 169765 w 2330250"/>
              <a:gd name="connsiteY2" fmla="*/ 373742 h 1313542"/>
              <a:gd name="connsiteX3" fmla="*/ 271365 w 2330250"/>
              <a:gd name="connsiteY3" fmla="*/ 259442 h 1313542"/>
              <a:gd name="connsiteX4" fmla="*/ 309465 w 2330250"/>
              <a:gd name="connsiteY4" fmla="*/ 234042 h 1313542"/>
              <a:gd name="connsiteX5" fmla="*/ 347565 w 2330250"/>
              <a:gd name="connsiteY5" fmla="*/ 221342 h 1313542"/>
              <a:gd name="connsiteX6" fmla="*/ 398365 w 2330250"/>
              <a:gd name="connsiteY6" fmla="*/ 195942 h 1313542"/>
              <a:gd name="connsiteX7" fmla="*/ 499965 w 2330250"/>
              <a:gd name="connsiteY7" fmla="*/ 170542 h 1313542"/>
              <a:gd name="connsiteX8" fmla="*/ 763036 w 2330250"/>
              <a:gd name="connsiteY8" fmla="*/ 0 h 1313542"/>
              <a:gd name="connsiteX9" fmla="*/ 919065 w 2330250"/>
              <a:gd name="connsiteY9" fmla="*/ 170542 h 1313542"/>
              <a:gd name="connsiteX10" fmla="*/ 969865 w 2330250"/>
              <a:gd name="connsiteY10" fmla="*/ 195942 h 1313542"/>
              <a:gd name="connsiteX11" fmla="*/ 1007965 w 2330250"/>
              <a:gd name="connsiteY11" fmla="*/ 208642 h 1313542"/>
              <a:gd name="connsiteX12" fmla="*/ 1084165 w 2330250"/>
              <a:gd name="connsiteY12" fmla="*/ 259442 h 1313542"/>
              <a:gd name="connsiteX13" fmla="*/ 1160365 w 2330250"/>
              <a:gd name="connsiteY13" fmla="*/ 310242 h 1313542"/>
              <a:gd name="connsiteX14" fmla="*/ 1198465 w 2330250"/>
              <a:gd name="connsiteY14" fmla="*/ 335642 h 1313542"/>
              <a:gd name="connsiteX15" fmla="*/ 1236565 w 2330250"/>
              <a:gd name="connsiteY15" fmla="*/ 361042 h 1313542"/>
              <a:gd name="connsiteX16" fmla="*/ 1300065 w 2330250"/>
              <a:gd name="connsiteY16" fmla="*/ 424542 h 1313542"/>
              <a:gd name="connsiteX17" fmla="*/ 1376265 w 2330250"/>
              <a:gd name="connsiteY17" fmla="*/ 449942 h 1313542"/>
              <a:gd name="connsiteX18" fmla="*/ 1731865 w 2330250"/>
              <a:gd name="connsiteY18" fmla="*/ 424542 h 1313542"/>
              <a:gd name="connsiteX19" fmla="*/ 1769965 w 2330250"/>
              <a:gd name="connsiteY19" fmla="*/ 411842 h 1313542"/>
              <a:gd name="connsiteX20" fmla="*/ 1858865 w 2330250"/>
              <a:gd name="connsiteY20" fmla="*/ 437242 h 1313542"/>
              <a:gd name="connsiteX21" fmla="*/ 1909665 w 2330250"/>
              <a:gd name="connsiteY21" fmla="*/ 449942 h 1313542"/>
              <a:gd name="connsiteX22" fmla="*/ 1973165 w 2330250"/>
              <a:gd name="connsiteY22" fmla="*/ 475342 h 1313542"/>
              <a:gd name="connsiteX23" fmla="*/ 2011265 w 2330250"/>
              <a:gd name="connsiteY23" fmla="*/ 488042 h 1313542"/>
              <a:gd name="connsiteX24" fmla="*/ 2049365 w 2330250"/>
              <a:gd name="connsiteY24" fmla="*/ 513442 h 1313542"/>
              <a:gd name="connsiteX25" fmla="*/ 2112865 w 2330250"/>
              <a:gd name="connsiteY25" fmla="*/ 526142 h 1313542"/>
              <a:gd name="connsiteX26" fmla="*/ 2201765 w 2330250"/>
              <a:gd name="connsiteY26" fmla="*/ 576942 h 1313542"/>
              <a:gd name="connsiteX27" fmla="*/ 2277965 w 2330250"/>
              <a:gd name="connsiteY27" fmla="*/ 627742 h 1313542"/>
              <a:gd name="connsiteX28" fmla="*/ 2290665 w 2330250"/>
              <a:gd name="connsiteY28" fmla="*/ 665842 h 1313542"/>
              <a:gd name="connsiteX29" fmla="*/ 2328765 w 2330250"/>
              <a:gd name="connsiteY29" fmla="*/ 691242 h 1313542"/>
              <a:gd name="connsiteX30" fmla="*/ 2316065 w 2330250"/>
              <a:gd name="connsiteY30" fmla="*/ 754742 h 1313542"/>
              <a:gd name="connsiteX31" fmla="*/ 2265265 w 2330250"/>
              <a:gd name="connsiteY31" fmla="*/ 843642 h 1313542"/>
              <a:gd name="connsiteX32" fmla="*/ 2227165 w 2330250"/>
              <a:gd name="connsiteY32" fmla="*/ 881742 h 1313542"/>
              <a:gd name="connsiteX33" fmla="*/ 2201765 w 2330250"/>
              <a:gd name="connsiteY33" fmla="*/ 919842 h 1313542"/>
              <a:gd name="connsiteX34" fmla="*/ 2112865 w 2330250"/>
              <a:gd name="connsiteY34" fmla="*/ 983342 h 1313542"/>
              <a:gd name="connsiteX35" fmla="*/ 2036665 w 2330250"/>
              <a:gd name="connsiteY35" fmla="*/ 1008742 h 1313542"/>
              <a:gd name="connsiteX36" fmla="*/ 1998565 w 2330250"/>
              <a:gd name="connsiteY36" fmla="*/ 1021442 h 1313542"/>
              <a:gd name="connsiteX37" fmla="*/ 1905414 w 2330250"/>
              <a:gd name="connsiteY37" fmla="*/ 1263915 h 1313542"/>
              <a:gd name="connsiteX38" fmla="*/ 1233685 w 2330250"/>
              <a:gd name="connsiteY38" fmla="*/ 1300605 h 1313542"/>
              <a:gd name="connsiteX39" fmla="*/ 1046156 w 2330250"/>
              <a:gd name="connsiteY39" fmla="*/ 1135645 h 1313542"/>
              <a:gd name="connsiteX40" fmla="*/ 982565 w 2330250"/>
              <a:gd name="connsiteY40" fmla="*/ 1097642 h 1313542"/>
              <a:gd name="connsiteX41" fmla="*/ 931765 w 2330250"/>
              <a:gd name="connsiteY41" fmla="*/ 1110342 h 1313542"/>
              <a:gd name="connsiteX42" fmla="*/ 880965 w 2330250"/>
              <a:gd name="connsiteY42" fmla="*/ 1135742 h 1313542"/>
              <a:gd name="connsiteX43" fmla="*/ 817465 w 2330250"/>
              <a:gd name="connsiteY43" fmla="*/ 1148442 h 1313542"/>
              <a:gd name="connsiteX44" fmla="*/ 766665 w 2330250"/>
              <a:gd name="connsiteY44" fmla="*/ 1161142 h 1313542"/>
              <a:gd name="connsiteX45" fmla="*/ 690465 w 2330250"/>
              <a:gd name="connsiteY45" fmla="*/ 1186542 h 1313542"/>
              <a:gd name="connsiteX46" fmla="*/ 614265 w 2330250"/>
              <a:gd name="connsiteY46" fmla="*/ 1224642 h 1313542"/>
              <a:gd name="connsiteX47" fmla="*/ 576165 w 2330250"/>
              <a:gd name="connsiteY47" fmla="*/ 1250042 h 1313542"/>
              <a:gd name="connsiteX48" fmla="*/ 525365 w 2330250"/>
              <a:gd name="connsiteY48" fmla="*/ 1288142 h 1313542"/>
              <a:gd name="connsiteX49" fmla="*/ 449165 w 2330250"/>
              <a:gd name="connsiteY49" fmla="*/ 1313542 h 1313542"/>
              <a:gd name="connsiteX50" fmla="*/ 271365 w 2330250"/>
              <a:gd name="connsiteY50" fmla="*/ 1275442 h 1313542"/>
              <a:gd name="connsiteX51" fmla="*/ 258665 w 2330250"/>
              <a:gd name="connsiteY51" fmla="*/ 1237342 h 1313542"/>
              <a:gd name="connsiteX52" fmla="*/ 271365 w 2330250"/>
              <a:gd name="connsiteY52" fmla="*/ 1148442 h 1313542"/>
              <a:gd name="connsiteX53" fmla="*/ 284065 w 2330250"/>
              <a:gd name="connsiteY53" fmla="*/ 1110342 h 1313542"/>
              <a:gd name="connsiteX54" fmla="*/ 296765 w 2330250"/>
              <a:gd name="connsiteY54" fmla="*/ 1046842 h 1313542"/>
              <a:gd name="connsiteX55" fmla="*/ 309465 w 2330250"/>
              <a:gd name="connsiteY55" fmla="*/ 1008742 h 1313542"/>
              <a:gd name="connsiteX56" fmla="*/ 347565 w 2330250"/>
              <a:gd name="connsiteY56" fmla="*/ 983342 h 1313542"/>
              <a:gd name="connsiteX57" fmla="*/ 372965 w 2330250"/>
              <a:gd name="connsiteY57" fmla="*/ 945242 h 1313542"/>
              <a:gd name="connsiteX58" fmla="*/ 549199 w 2330250"/>
              <a:gd name="connsiteY58" fmla="*/ 901512 h 1313542"/>
              <a:gd name="connsiteX59" fmla="*/ 660598 w 2330250"/>
              <a:gd name="connsiteY59" fmla="*/ 664613 h 1313542"/>
              <a:gd name="connsiteX60" fmla="*/ 309465 w 2330250"/>
              <a:gd name="connsiteY60" fmla="*/ 729342 h 1313542"/>
              <a:gd name="connsiteX61" fmla="*/ 30065 w 2330250"/>
              <a:gd name="connsiteY61" fmla="*/ 716642 h 1313542"/>
              <a:gd name="connsiteX62" fmla="*/ 4665 w 2330250"/>
              <a:gd name="connsiteY62" fmla="*/ 678542 h 1313542"/>
              <a:gd name="connsiteX63" fmla="*/ 17365 w 2330250"/>
              <a:gd name="connsiteY63" fmla="*/ 538842 h 1313542"/>
              <a:gd name="connsiteX0" fmla="*/ 17365 w 2330250"/>
              <a:gd name="connsiteY0" fmla="*/ 538842 h 1313542"/>
              <a:gd name="connsiteX1" fmla="*/ 93565 w 2330250"/>
              <a:gd name="connsiteY1" fmla="*/ 424542 h 1313542"/>
              <a:gd name="connsiteX2" fmla="*/ 169765 w 2330250"/>
              <a:gd name="connsiteY2" fmla="*/ 373742 h 1313542"/>
              <a:gd name="connsiteX3" fmla="*/ 271365 w 2330250"/>
              <a:gd name="connsiteY3" fmla="*/ 259442 h 1313542"/>
              <a:gd name="connsiteX4" fmla="*/ 309465 w 2330250"/>
              <a:gd name="connsiteY4" fmla="*/ 234042 h 1313542"/>
              <a:gd name="connsiteX5" fmla="*/ 347565 w 2330250"/>
              <a:gd name="connsiteY5" fmla="*/ 221342 h 1313542"/>
              <a:gd name="connsiteX6" fmla="*/ 398365 w 2330250"/>
              <a:gd name="connsiteY6" fmla="*/ 195942 h 1313542"/>
              <a:gd name="connsiteX7" fmla="*/ 499965 w 2330250"/>
              <a:gd name="connsiteY7" fmla="*/ 170542 h 1313542"/>
              <a:gd name="connsiteX8" fmla="*/ 763036 w 2330250"/>
              <a:gd name="connsiteY8" fmla="*/ 0 h 1313542"/>
              <a:gd name="connsiteX9" fmla="*/ 919065 w 2330250"/>
              <a:gd name="connsiteY9" fmla="*/ 170542 h 1313542"/>
              <a:gd name="connsiteX10" fmla="*/ 969865 w 2330250"/>
              <a:gd name="connsiteY10" fmla="*/ 195942 h 1313542"/>
              <a:gd name="connsiteX11" fmla="*/ 1084165 w 2330250"/>
              <a:gd name="connsiteY11" fmla="*/ 259442 h 1313542"/>
              <a:gd name="connsiteX12" fmla="*/ 1160365 w 2330250"/>
              <a:gd name="connsiteY12" fmla="*/ 310242 h 1313542"/>
              <a:gd name="connsiteX13" fmla="*/ 1198465 w 2330250"/>
              <a:gd name="connsiteY13" fmla="*/ 335642 h 1313542"/>
              <a:gd name="connsiteX14" fmla="*/ 1236565 w 2330250"/>
              <a:gd name="connsiteY14" fmla="*/ 361042 h 1313542"/>
              <a:gd name="connsiteX15" fmla="*/ 1300065 w 2330250"/>
              <a:gd name="connsiteY15" fmla="*/ 424542 h 1313542"/>
              <a:gd name="connsiteX16" fmla="*/ 1376265 w 2330250"/>
              <a:gd name="connsiteY16" fmla="*/ 449942 h 1313542"/>
              <a:gd name="connsiteX17" fmla="*/ 1731865 w 2330250"/>
              <a:gd name="connsiteY17" fmla="*/ 424542 h 1313542"/>
              <a:gd name="connsiteX18" fmla="*/ 1769965 w 2330250"/>
              <a:gd name="connsiteY18" fmla="*/ 411842 h 1313542"/>
              <a:gd name="connsiteX19" fmla="*/ 1858865 w 2330250"/>
              <a:gd name="connsiteY19" fmla="*/ 437242 h 1313542"/>
              <a:gd name="connsiteX20" fmla="*/ 1909665 w 2330250"/>
              <a:gd name="connsiteY20" fmla="*/ 449942 h 1313542"/>
              <a:gd name="connsiteX21" fmla="*/ 1973165 w 2330250"/>
              <a:gd name="connsiteY21" fmla="*/ 475342 h 1313542"/>
              <a:gd name="connsiteX22" fmla="*/ 2011265 w 2330250"/>
              <a:gd name="connsiteY22" fmla="*/ 488042 h 1313542"/>
              <a:gd name="connsiteX23" fmla="*/ 2049365 w 2330250"/>
              <a:gd name="connsiteY23" fmla="*/ 513442 h 1313542"/>
              <a:gd name="connsiteX24" fmla="*/ 2112865 w 2330250"/>
              <a:gd name="connsiteY24" fmla="*/ 526142 h 1313542"/>
              <a:gd name="connsiteX25" fmla="*/ 2201765 w 2330250"/>
              <a:gd name="connsiteY25" fmla="*/ 576942 h 1313542"/>
              <a:gd name="connsiteX26" fmla="*/ 2277965 w 2330250"/>
              <a:gd name="connsiteY26" fmla="*/ 627742 h 1313542"/>
              <a:gd name="connsiteX27" fmla="*/ 2290665 w 2330250"/>
              <a:gd name="connsiteY27" fmla="*/ 665842 h 1313542"/>
              <a:gd name="connsiteX28" fmla="*/ 2328765 w 2330250"/>
              <a:gd name="connsiteY28" fmla="*/ 691242 h 1313542"/>
              <a:gd name="connsiteX29" fmla="*/ 2316065 w 2330250"/>
              <a:gd name="connsiteY29" fmla="*/ 754742 h 1313542"/>
              <a:gd name="connsiteX30" fmla="*/ 2265265 w 2330250"/>
              <a:gd name="connsiteY30" fmla="*/ 843642 h 1313542"/>
              <a:gd name="connsiteX31" fmla="*/ 2227165 w 2330250"/>
              <a:gd name="connsiteY31" fmla="*/ 881742 h 1313542"/>
              <a:gd name="connsiteX32" fmla="*/ 2201765 w 2330250"/>
              <a:gd name="connsiteY32" fmla="*/ 919842 h 1313542"/>
              <a:gd name="connsiteX33" fmla="*/ 2112865 w 2330250"/>
              <a:gd name="connsiteY33" fmla="*/ 983342 h 1313542"/>
              <a:gd name="connsiteX34" fmla="*/ 2036665 w 2330250"/>
              <a:gd name="connsiteY34" fmla="*/ 1008742 h 1313542"/>
              <a:gd name="connsiteX35" fmla="*/ 1998565 w 2330250"/>
              <a:gd name="connsiteY35" fmla="*/ 1021442 h 1313542"/>
              <a:gd name="connsiteX36" fmla="*/ 1905414 w 2330250"/>
              <a:gd name="connsiteY36" fmla="*/ 1263915 h 1313542"/>
              <a:gd name="connsiteX37" fmla="*/ 1233685 w 2330250"/>
              <a:gd name="connsiteY37" fmla="*/ 1300605 h 1313542"/>
              <a:gd name="connsiteX38" fmla="*/ 1046156 w 2330250"/>
              <a:gd name="connsiteY38" fmla="*/ 1135645 h 1313542"/>
              <a:gd name="connsiteX39" fmla="*/ 982565 w 2330250"/>
              <a:gd name="connsiteY39" fmla="*/ 1097642 h 1313542"/>
              <a:gd name="connsiteX40" fmla="*/ 931765 w 2330250"/>
              <a:gd name="connsiteY40" fmla="*/ 1110342 h 1313542"/>
              <a:gd name="connsiteX41" fmla="*/ 880965 w 2330250"/>
              <a:gd name="connsiteY41" fmla="*/ 1135742 h 1313542"/>
              <a:gd name="connsiteX42" fmla="*/ 817465 w 2330250"/>
              <a:gd name="connsiteY42" fmla="*/ 1148442 h 1313542"/>
              <a:gd name="connsiteX43" fmla="*/ 766665 w 2330250"/>
              <a:gd name="connsiteY43" fmla="*/ 1161142 h 1313542"/>
              <a:gd name="connsiteX44" fmla="*/ 690465 w 2330250"/>
              <a:gd name="connsiteY44" fmla="*/ 1186542 h 1313542"/>
              <a:gd name="connsiteX45" fmla="*/ 614265 w 2330250"/>
              <a:gd name="connsiteY45" fmla="*/ 1224642 h 1313542"/>
              <a:gd name="connsiteX46" fmla="*/ 576165 w 2330250"/>
              <a:gd name="connsiteY46" fmla="*/ 1250042 h 1313542"/>
              <a:gd name="connsiteX47" fmla="*/ 525365 w 2330250"/>
              <a:gd name="connsiteY47" fmla="*/ 1288142 h 1313542"/>
              <a:gd name="connsiteX48" fmla="*/ 449165 w 2330250"/>
              <a:gd name="connsiteY48" fmla="*/ 1313542 h 1313542"/>
              <a:gd name="connsiteX49" fmla="*/ 271365 w 2330250"/>
              <a:gd name="connsiteY49" fmla="*/ 1275442 h 1313542"/>
              <a:gd name="connsiteX50" fmla="*/ 258665 w 2330250"/>
              <a:gd name="connsiteY50" fmla="*/ 1237342 h 1313542"/>
              <a:gd name="connsiteX51" fmla="*/ 271365 w 2330250"/>
              <a:gd name="connsiteY51" fmla="*/ 1148442 h 1313542"/>
              <a:gd name="connsiteX52" fmla="*/ 284065 w 2330250"/>
              <a:gd name="connsiteY52" fmla="*/ 1110342 h 1313542"/>
              <a:gd name="connsiteX53" fmla="*/ 296765 w 2330250"/>
              <a:gd name="connsiteY53" fmla="*/ 1046842 h 1313542"/>
              <a:gd name="connsiteX54" fmla="*/ 309465 w 2330250"/>
              <a:gd name="connsiteY54" fmla="*/ 1008742 h 1313542"/>
              <a:gd name="connsiteX55" fmla="*/ 347565 w 2330250"/>
              <a:gd name="connsiteY55" fmla="*/ 983342 h 1313542"/>
              <a:gd name="connsiteX56" fmla="*/ 372965 w 2330250"/>
              <a:gd name="connsiteY56" fmla="*/ 945242 h 1313542"/>
              <a:gd name="connsiteX57" fmla="*/ 549199 w 2330250"/>
              <a:gd name="connsiteY57" fmla="*/ 901512 h 1313542"/>
              <a:gd name="connsiteX58" fmla="*/ 660598 w 2330250"/>
              <a:gd name="connsiteY58" fmla="*/ 664613 h 1313542"/>
              <a:gd name="connsiteX59" fmla="*/ 309465 w 2330250"/>
              <a:gd name="connsiteY59" fmla="*/ 729342 h 1313542"/>
              <a:gd name="connsiteX60" fmla="*/ 30065 w 2330250"/>
              <a:gd name="connsiteY60" fmla="*/ 716642 h 1313542"/>
              <a:gd name="connsiteX61" fmla="*/ 4665 w 2330250"/>
              <a:gd name="connsiteY61" fmla="*/ 678542 h 1313542"/>
              <a:gd name="connsiteX62" fmla="*/ 17365 w 2330250"/>
              <a:gd name="connsiteY62" fmla="*/ 538842 h 1313542"/>
              <a:gd name="connsiteX0" fmla="*/ 17365 w 2330250"/>
              <a:gd name="connsiteY0" fmla="*/ 538842 h 1313542"/>
              <a:gd name="connsiteX1" fmla="*/ 93565 w 2330250"/>
              <a:gd name="connsiteY1" fmla="*/ 424542 h 1313542"/>
              <a:gd name="connsiteX2" fmla="*/ 169765 w 2330250"/>
              <a:gd name="connsiteY2" fmla="*/ 373742 h 1313542"/>
              <a:gd name="connsiteX3" fmla="*/ 271365 w 2330250"/>
              <a:gd name="connsiteY3" fmla="*/ 259442 h 1313542"/>
              <a:gd name="connsiteX4" fmla="*/ 309465 w 2330250"/>
              <a:gd name="connsiteY4" fmla="*/ 234042 h 1313542"/>
              <a:gd name="connsiteX5" fmla="*/ 347565 w 2330250"/>
              <a:gd name="connsiteY5" fmla="*/ 221342 h 1313542"/>
              <a:gd name="connsiteX6" fmla="*/ 398365 w 2330250"/>
              <a:gd name="connsiteY6" fmla="*/ 195942 h 1313542"/>
              <a:gd name="connsiteX7" fmla="*/ 499965 w 2330250"/>
              <a:gd name="connsiteY7" fmla="*/ 170542 h 1313542"/>
              <a:gd name="connsiteX8" fmla="*/ 763036 w 2330250"/>
              <a:gd name="connsiteY8" fmla="*/ 0 h 1313542"/>
              <a:gd name="connsiteX9" fmla="*/ 919065 w 2330250"/>
              <a:gd name="connsiteY9" fmla="*/ 170542 h 1313542"/>
              <a:gd name="connsiteX10" fmla="*/ 1084165 w 2330250"/>
              <a:gd name="connsiteY10" fmla="*/ 259442 h 1313542"/>
              <a:gd name="connsiteX11" fmla="*/ 1160365 w 2330250"/>
              <a:gd name="connsiteY11" fmla="*/ 310242 h 1313542"/>
              <a:gd name="connsiteX12" fmla="*/ 1198465 w 2330250"/>
              <a:gd name="connsiteY12" fmla="*/ 335642 h 1313542"/>
              <a:gd name="connsiteX13" fmla="*/ 1236565 w 2330250"/>
              <a:gd name="connsiteY13" fmla="*/ 361042 h 1313542"/>
              <a:gd name="connsiteX14" fmla="*/ 1300065 w 2330250"/>
              <a:gd name="connsiteY14" fmla="*/ 424542 h 1313542"/>
              <a:gd name="connsiteX15" fmla="*/ 1376265 w 2330250"/>
              <a:gd name="connsiteY15" fmla="*/ 449942 h 1313542"/>
              <a:gd name="connsiteX16" fmla="*/ 1731865 w 2330250"/>
              <a:gd name="connsiteY16" fmla="*/ 424542 h 1313542"/>
              <a:gd name="connsiteX17" fmla="*/ 1769965 w 2330250"/>
              <a:gd name="connsiteY17" fmla="*/ 411842 h 1313542"/>
              <a:gd name="connsiteX18" fmla="*/ 1858865 w 2330250"/>
              <a:gd name="connsiteY18" fmla="*/ 437242 h 1313542"/>
              <a:gd name="connsiteX19" fmla="*/ 1909665 w 2330250"/>
              <a:gd name="connsiteY19" fmla="*/ 449942 h 1313542"/>
              <a:gd name="connsiteX20" fmla="*/ 1973165 w 2330250"/>
              <a:gd name="connsiteY20" fmla="*/ 475342 h 1313542"/>
              <a:gd name="connsiteX21" fmla="*/ 2011265 w 2330250"/>
              <a:gd name="connsiteY21" fmla="*/ 488042 h 1313542"/>
              <a:gd name="connsiteX22" fmla="*/ 2049365 w 2330250"/>
              <a:gd name="connsiteY22" fmla="*/ 513442 h 1313542"/>
              <a:gd name="connsiteX23" fmla="*/ 2112865 w 2330250"/>
              <a:gd name="connsiteY23" fmla="*/ 526142 h 1313542"/>
              <a:gd name="connsiteX24" fmla="*/ 2201765 w 2330250"/>
              <a:gd name="connsiteY24" fmla="*/ 576942 h 1313542"/>
              <a:gd name="connsiteX25" fmla="*/ 2277965 w 2330250"/>
              <a:gd name="connsiteY25" fmla="*/ 627742 h 1313542"/>
              <a:gd name="connsiteX26" fmla="*/ 2290665 w 2330250"/>
              <a:gd name="connsiteY26" fmla="*/ 665842 h 1313542"/>
              <a:gd name="connsiteX27" fmla="*/ 2328765 w 2330250"/>
              <a:gd name="connsiteY27" fmla="*/ 691242 h 1313542"/>
              <a:gd name="connsiteX28" fmla="*/ 2316065 w 2330250"/>
              <a:gd name="connsiteY28" fmla="*/ 754742 h 1313542"/>
              <a:gd name="connsiteX29" fmla="*/ 2265265 w 2330250"/>
              <a:gd name="connsiteY29" fmla="*/ 843642 h 1313542"/>
              <a:gd name="connsiteX30" fmla="*/ 2227165 w 2330250"/>
              <a:gd name="connsiteY30" fmla="*/ 881742 h 1313542"/>
              <a:gd name="connsiteX31" fmla="*/ 2201765 w 2330250"/>
              <a:gd name="connsiteY31" fmla="*/ 919842 h 1313542"/>
              <a:gd name="connsiteX32" fmla="*/ 2112865 w 2330250"/>
              <a:gd name="connsiteY32" fmla="*/ 983342 h 1313542"/>
              <a:gd name="connsiteX33" fmla="*/ 2036665 w 2330250"/>
              <a:gd name="connsiteY33" fmla="*/ 1008742 h 1313542"/>
              <a:gd name="connsiteX34" fmla="*/ 1998565 w 2330250"/>
              <a:gd name="connsiteY34" fmla="*/ 1021442 h 1313542"/>
              <a:gd name="connsiteX35" fmla="*/ 1905414 w 2330250"/>
              <a:gd name="connsiteY35" fmla="*/ 1263915 h 1313542"/>
              <a:gd name="connsiteX36" fmla="*/ 1233685 w 2330250"/>
              <a:gd name="connsiteY36" fmla="*/ 1300605 h 1313542"/>
              <a:gd name="connsiteX37" fmla="*/ 1046156 w 2330250"/>
              <a:gd name="connsiteY37" fmla="*/ 1135645 h 1313542"/>
              <a:gd name="connsiteX38" fmla="*/ 982565 w 2330250"/>
              <a:gd name="connsiteY38" fmla="*/ 1097642 h 1313542"/>
              <a:gd name="connsiteX39" fmla="*/ 931765 w 2330250"/>
              <a:gd name="connsiteY39" fmla="*/ 1110342 h 1313542"/>
              <a:gd name="connsiteX40" fmla="*/ 880965 w 2330250"/>
              <a:gd name="connsiteY40" fmla="*/ 1135742 h 1313542"/>
              <a:gd name="connsiteX41" fmla="*/ 817465 w 2330250"/>
              <a:gd name="connsiteY41" fmla="*/ 1148442 h 1313542"/>
              <a:gd name="connsiteX42" fmla="*/ 766665 w 2330250"/>
              <a:gd name="connsiteY42" fmla="*/ 1161142 h 1313542"/>
              <a:gd name="connsiteX43" fmla="*/ 690465 w 2330250"/>
              <a:gd name="connsiteY43" fmla="*/ 1186542 h 1313542"/>
              <a:gd name="connsiteX44" fmla="*/ 614265 w 2330250"/>
              <a:gd name="connsiteY44" fmla="*/ 1224642 h 1313542"/>
              <a:gd name="connsiteX45" fmla="*/ 576165 w 2330250"/>
              <a:gd name="connsiteY45" fmla="*/ 1250042 h 1313542"/>
              <a:gd name="connsiteX46" fmla="*/ 525365 w 2330250"/>
              <a:gd name="connsiteY46" fmla="*/ 1288142 h 1313542"/>
              <a:gd name="connsiteX47" fmla="*/ 449165 w 2330250"/>
              <a:gd name="connsiteY47" fmla="*/ 1313542 h 1313542"/>
              <a:gd name="connsiteX48" fmla="*/ 271365 w 2330250"/>
              <a:gd name="connsiteY48" fmla="*/ 1275442 h 1313542"/>
              <a:gd name="connsiteX49" fmla="*/ 258665 w 2330250"/>
              <a:gd name="connsiteY49" fmla="*/ 1237342 h 1313542"/>
              <a:gd name="connsiteX50" fmla="*/ 271365 w 2330250"/>
              <a:gd name="connsiteY50" fmla="*/ 1148442 h 1313542"/>
              <a:gd name="connsiteX51" fmla="*/ 284065 w 2330250"/>
              <a:gd name="connsiteY51" fmla="*/ 1110342 h 1313542"/>
              <a:gd name="connsiteX52" fmla="*/ 296765 w 2330250"/>
              <a:gd name="connsiteY52" fmla="*/ 1046842 h 1313542"/>
              <a:gd name="connsiteX53" fmla="*/ 309465 w 2330250"/>
              <a:gd name="connsiteY53" fmla="*/ 1008742 h 1313542"/>
              <a:gd name="connsiteX54" fmla="*/ 347565 w 2330250"/>
              <a:gd name="connsiteY54" fmla="*/ 983342 h 1313542"/>
              <a:gd name="connsiteX55" fmla="*/ 372965 w 2330250"/>
              <a:gd name="connsiteY55" fmla="*/ 945242 h 1313542"/>
              <a:gd name="connsiteX56" fmla="*/ 549199 w 2330250"/>
              <a:gd name="connsiteY56" fmla="*/ 901512 h 1313542"/>
              <a:gd name="connsiteX57" fmla="*/ 660598 w 2330250"/>
              <a:gd name="connsiteY57" fmla="*/ 664613 h 1313542"/>
              <a:gd name="connsiteX58" fmla="*/ 309465 w 2330250"/>
              <a:gd name="connsiteY58" fmla="*/ 729342 h 1313542"/>
              <a:gd name="connsiteX59" fmla="*/ 30065 w 2330250"/>
              <a:gd name="connsiteY59" fmla="*/ 716642 h 1313542"/>
              <a:gd name="connsiteX60" fmla="*/ 4665 w 2330250"/>
              <a:gd name="connsiteY60" fmla="*/ 678542 h 1313542"/>
              <a:gd name="connsiteX61" fmla="*/ 17365 w 2330250"/>
              <a:gd name="connsiteY61" fmla="*/ 538842 h 1313542"/>
              <a:gd name="connsiteX0" fmla="*/ 17365 w 2330250"/>
              <a:gd name="connsiteY0" fmla="*/ 538842 h 1313542"/>
              <a:gd name="connsiteX1" fmla="*/ 93565 w 2330250"/>
              <a:gd name="connsiteY1" fmla="*/ 424542 h 1313542"/>
              <a:gd name="connsiteX2" fmla="*/ 169765 w 2330250"/>
              <a:gd name="connsiteY2" fmla="*/ 373742 h 1313542"/>
              <a:gd name="connsiteX3" fmla="*/ 271365 w 2330250"/>
              <a:gd name="connsiteY3" fmla="*/ 259442 h 1313542"/>
              <a:gd name="connsiteX4" fmla="*/ 309465 w 2330250"/>
              <a:gd name="connsiteY4" fmla="*/ 234042 h 1313542"/>
              <a:gd name="connsiteX5" fmla="*/ 347565 w 2330250"/>
              <a:gd name="connsiteY5" fmla="*/ 221342 h 1313542"/>
              <a:gd name="connsiteX6" fmla="*/ 398365 w 2330250"/>
              <a:gd name="connsiteY6" fmla="*/ 195942 h 1313542"/>
              <a:gd name="connsiteX7" fmla="*/ 499965 w 2330250"/>
              <a:gd name="connsiteY7" fmla="*/ 170542 h 1313542"/>
              <a:gd name="connsiteX8" fmla="*/ 763036 w 2330250"/>
              <a:gd name="connsiteY8" fmla="*/ 0 h 1313542"/>
              <a:gd name="connsiteX9" fmla="*/ 1035179 w 2330250"/>
              <a:gd name="connsiteY9" fmla="*/ 112485 h 1313542"/>
              <a:gd name="connsiteX10" fmla="*/ 1084165 w 2330250"/>
              <a:gd name="connsiteY10" fmla="*/ 259442 h 1313542"/>
              <a:gd name="connsiteX11" fmla="*/ 1160365 w 2330250"/>
              <a:gd name="connsiteY11" fmla="*/ 310242 h 1313542"/>
              <a:gd name="connsiteX12" fmla="*/ 1198465 w 2330250"/>
              <a:gd name="connsiteY12" fmla="*/ 335642 h 1313542"/>
              <a:gd name="connsiteX13" fmla="*/ 1236565 w 2330250"/>
              <a:gd name="connsiteY13" fmla="*/ 361042 h 1313542"/>
              <a:gd name="connsiteX14" fmla="*/ 1300065 w 2330250"/>
              <a:gd name="connsiteY14" fmla="*/ 424542 h 1313542"/>
              <a:gd name="connsiteX15" fmla="*/ 1376265 w 2330250"/>
              <a:gd name="connsiteY15" fmla="*/ 449942 h 1313542"/>
              <a:gd name="connsiteX16" fmla="*/ 1731865 w 2330250"/>
              <a:gd name="connsiteY16" fmla="*/ 424542 h 1313542"/>
              <a:gd name="connsiteX17" fmla="*/ 1769965 w 2330250"/>
              <a:gd name="connsiteY17" fmla="*/ 411842 h 1313542"/>
              <a:gd name="connsiteX18" fmla="*/ 1858865 w 2330250"/>
              <a:gd name="connsiteY18" fmla="*/ 437242 h 1313542"/>
              <a:gd name="connsiteX19" fmla="*/ 1909665 w 2330250"/>
              <a:gd name="connsiteY19" fmla="*/ 449942 h 1313542"/>
              <a:gd name="connsiteX20" fmla="*/ 1973165 w 2330250"/>
              <a:gd name="connsiteY20" fmla="*/ 475342 h 1313542"/>
              <a:gd name="connsiteX21" fmla="*/ 2011265 w 2330250"/>
              <a:gd name="connsiteY21" fmla="*/ 488042 h 1313542"/>
              <a:gd name="connsiteX22" fmla="*/ 2049365 w 2330250"/>
              <a:gd name="connsiteY22" fmla="*/ 513442 h 1313542"/>
              <a:gd name="connsiteX23" fmla="*/ 2112865 w 2330250"/>
              <a:gd name="connsiteY23" fmla="*/ 526142 h 1313542"/>
              <a:gd name="connsiteX24" fmla="*/ 2201765 w 2330250"/>
              <a:gd name="connsiteY24" fmla="*/ 576942 h 1313542"/>
              <a:gd name="connsiteX25" fmla="*/ 2277965 w 2330250"/>
              <a:gd name="connsiteY25" fmla="*/ 627742 h 1313542"/>
              <a:gd name="connsiteX26" fmla="*/ 2290665 w 2330250"/>
              <a:gd name="connsiteY26" fmla="*/ 665842 h 1313542"/>
              <a:gd name="connsiteX27" fmla="*/ 2328765 w 2330250"/>
              <a:gd name="connsiteY27" fmla="*/ 691242 h 1313542"/>
              <a:gd name="connsiteX28" fmla="*/ 2316065 w 2330250"/>
              <a:gd name="connsiteY28" fmla="*/ 754742 h 1313542"/>
              <a:gd name="connsiteX29" fmla="*/ 2265265 w 2330250"/>
              <a:gd name="connsiteY29" fmla="*/ 843642 h 1313542"/>
              <a:gd name="connsiteX30" fmla="*/ 2227165 w 2330250"/>
              <a:gd name="connsiteY30" fmla="*/ 881742 h 1313542"/>
              <a:gd name="connsiteX31" fmla="*/ 2201765 w 2330250"/>
              <a:gd name="connsiteY31" fmla="*/ 919842 h 1313542"/>
              <a:gd name="connsiteX32" fmla="*/ 2112865 w 2330250"/>
              <a:gd name="connsiteY32" fmla="*/ 983342 h 1313542"/>
              <a:gd name="connsiteX33" fmla="*/ 2036665 w 2330250"/>
              <a:gd name="connsiteY33" fmla="*/ 1008742 h 1313542"/>
              <a:gd name="connsiteX34" fmla="*/ 1998565 w 2330250"/>
              <a:gd name="connsiteY34" fmla="*/ 1021442 h 1313542"/>
              <a:gd name="connsiteX35" fmla="*/ 1905414 w 2330250"/>
              <a:gd name="connsiteY35" fmla="*/ 1263915 h 1313542"/>
              <a:gd name="connsiteX36" fmla="*/ 1233685 w 2330250"/>
              <a:gd name="connsiteY36" fmla="*/ 1300605 h 1313542"/>
              <a:gd name="connsiteX37" fmla="*/ 1046156 w 2330250"/>
              <a:gd name="connsiteY37" fmla="*/ 1135645 h 1313542"/>
              <a:gd name="connsiteX38" fmla="*/ 982565 w 2330250"/>
              <a:gd name="connsiteY38" fmla="*/ 1097642 h 1313542"/>
              <a:gd name="connsiteX39" fmla="*/ 931765 w 2330250"/>
              <a:gd name="connsiteY39" fmla="*/ 1110342 h 1313542"/>
              <a:gd name="connsiteX40" fmla="*/ 880965 w 2330250"/>
              <a:gd name="connsiteY40" fmla="*/ 1135742 h 1313542"/>
              <a:gd name="connsiteX41" fmla="*/ 817465 w 2330250"/>
              <a:gd name="connsiteY41" fmla="*/ 1148442 h 1313542"/>
              <a:gd name="connsiteX42" fmla="*/ 766665 w 2330250"/>
              <a:gd name="connsiteY42" fmla="*/ 1161142 h 1313542"/>
              <a:gd name="connsiteX43" fmla="*/ 690465 w 2330250"/>
              <a:gd name="connsiteY43" fmla="*/ 1186542 h 1313542"/>
              <a:gd name="connsiteX44" fmla="*/ 614265 w 2330250"/>
              <a:gd name="connsiteY44" fmla="*/ 1224642 h 1313542"/>
              <a:gd name="connsiteX45" fmla="*/ 576165 w 2330250"/>
              <a:gd name="connsiteY45" fmla="*/ 1250042 h 1313542"/>
              <a:gd name="connsiteX46" fmla="*/ 525365 w 2330250"/>
              <a:gd name="connsiteY46" fmla="*/ 1288142 h 1313542"/>
              <a:gd name="connsiteX47" fmla="*/ 449165 w 2330250"/>
              <a:gd name="connsiteY47" fmla="*/ 1313542 h 1313542"/>
              <a:gd name="connsiteX48" fmla="*/ 271365 w 2330250"/>
              <a:gd name="connsiteY48" fmla="*/ 1275442 h 1313542"/>
              <a:gd name="connsiteX49" fmla="*/ 258665 w 2330250"/>
              <a:gd name="connsiteY49" fmla="*/ 1237342 h 1313542"/>
              <a:gd name="connsiteX50" fmla="*/ 271365 w 2330250"/>
              <a:gd name="connsiteY50" fmla="*/ 1148442 h 1313542"/>
              <a:gd name="connsiteX51" fmla="*/ 284065 w 2330250"/>
              <a:gd name="connsiteY51" fmla="*/ 1110342 h 1313542"/>
              <a:gd name="connsiteX52" fmla="*/ 296765 w 2330250"/>
              <a:gd name="connsiteY52" fmla="*/ 1046842 h 1313542"/>
              <a:gd name="connsiteX53" fmla="*/ 309465 w 2330250"/>
              <a:gd name="connsiteY53" fmla="*/ 1008742 h 1313542"/>
              <a:gd name="connsiteX54" fmla="*/ 347565 w 2330250"/>
              <a:gd name="connsiteY54" fmla="*/ 983342 h 1313542"/>
              <a:gd name="connsiteX55" fmla="*/ 372965 w 2330250"/>
              <a:gd name="connsiteY55" fmla="*/ 945242 h 1313542"/>
              <a:gd name="connsiteX56" fmla="*/ 549199 w 2330250"/>
              <a:gd name="connsiteY56" fmla="*/ 901512 h 1313542"/>
              <a:gd name="connsiteX57" fmla="*/ 660598 w 2330250"/>
              <a:gd name="connsiteY57" fmla="*/ 664613 h 1313542"/>
              <a:gd name="connsiteX58" fmla="*/ 309465 w 2330250"/>
              <a:gd name="connsiteY58" fmla="*/ 729342 h 1313542"/>
              <a:gd name="connsiteX59" fmla="*/ 30065 w 2330250"/>
              <a:gd name="connsiteY59" fmla="*/ 716642 h 1313542"/>
              <a:gd name="connsiteX60" fmla="*/ 4665 w 2330250"/>
              <a:gd name="connsiteY60" fmla="*/ 678542 h 1313542"/>
              <a:gd name="connsiteX61" fmla="*/ 17365 w 2330250"/>
              <a:gd name="connsiteY61" fmla="*/ 538842 h 1313542"/>
              <a:gd name="connsiteX0" fmla="*/ 17365 w 2330250"/>
              <a:gd name="connsiteY0" fmla="*/ 538842 h 1313542"/>
              <a:gd name="connsiteX1" fmla="*/ 93565 w 2330250"/>
              <a:gd name="connsiteY1" fmla="*/ 424542 h 1313542"/>
              <a:gd name="connsiteX2" fmla="*/ 169765 w 2330250"/>
              <a:gd name="connsiteY2" fmla="*/ 373742 h 1313542"/>
              <a:gd name="connsiteX3" fmla="*/ 271365 w 2330250"/>
              <a:gd name="connsiteY3" fmla="*/ 259442 h 1313542"/>
              <a:gd name="connsiteX4" fmla="*/ 309465 w 2330250"/>
              <a:gd name="connsiteY4" fmla="*/ 234042 h 1313542"/>
              <a:gd name="connsiteX5" fmla="*/ 347565 w 2330250"/>
              <a:gd name="connsiteY5" fmla="*/ 221342 h 1313542"/>
              <a:gd name="connsiteX6" fmla="*/ 398365 w 2330250"/>
              <a:gd name="connsiteY6" fmla="*/ 195942 h 1313542"/>
              <a:gd name="connsiteX7" fmla="*/ 499965 w 2330250"/>
              <a:gd name="connsiteY7" fmla="*/ 170542 h 1313542"/>
              <a:gd name="connsiteX8" fmla="*/ 763036 w 2330250"/>
              <a:gd name="connsiteY8" fmla="*/ 0 h 1313542"/>
              <a:gd name="connsiteX9" fmla="*/ 1035179 w 2330250"/>
              <a:gd name="connsiteY9" fmla="*/ 112485 h 1313542"/>
              <a:gd name="connsiteX10" fmla="*/ 1084165 w 2330250"/>
              <a:gd name="connsiteY10" fmla="*/ 259442 h 1313542"/>
              <a:gd name="connsiteX11" fmla="*/ 1160365 w 2330250"/>
              <a:gd name="connsiteY11" fmla="*/ 310242 h 1313542"/>
              <a:gd name="connsiteX12" fmla="*/ 1198465 w 2330250"/>
              <a:gd name="connsiteY12" fmla="*/ 335642 h 1313542"/>
              <a:gd name="connsiteX13" fmla="*/ 1236565 w 2330250"/>
              <a:gd name="connsiteY13" fmla="*/ 361042 h 1313542"/>
              <a:gd name="connsiteX14" fmla="*/ 1300065 w 2330250"/>
              <a:gd name="connsiteY14" fmla="*/ 424542 h 1313542"/>
              <a:gd name="connsiteX15" fmla="*/ 1448837 w 2330250"/>
              <a:gd name="connsiteY15" fmla="*/ 624114 h 1313542"/>
              <a:gd name="connsiteX16" fmla="*/ 1731865 w 2330250"/>
              <a:gd name="connsiteY16" fmla="*/ 424542 h 1313542"/>
              <a:gd name="connsiteX17" fmla="*/ 1769965 w 2330250"/>
              <a:gd name="connsiteY17" fmla="*/ 411842 h 1313542"/>
              <a:gd name="connsiteX18" fmla="*/ 1858865 w 2330250"/>
              <a:gd name="connsiteY18" fmla="*/ 437242 h 1313542"/>
              <a:gd name="connsiteX19" fmla="*/ 1909665 w 2330250"/>
              <a:gd name="connsiteY19" fmla="*/ 449942 h 1313542"/>
              <a:gd name="connsiteX20" fmla="*/ 1973165 w 2330250"/>
              <a:gd name="connsiteY20" fmla="*/ 475342 h 1313542"/>
              <a:gd name="connsiteX21" fmla="*/ 2011265 w 2330250"/>
              <a:gd name="connsiteY21" fmla="*/ 488042 h 1313542"/>
              <a:gd name="connsiteX22" fmla="*/ 2049365 w 2330250"/>
              <a:gd name="connsiteY22" fmla="*/ 513442 h 1313542"/>
              <a:gd name="connsiteX23" fmla="*/ 2112865 w 2330250"/>
              <a:gd name="connsiteY23" fmla="*/ 526142 h 1313542"/>
              <a:gd name="connsiteX24" fmla="*/ 2201765 w 2330250"/>
              <a:gd name="connsiteY24" fmla="*/ 576942 h 1313542"/>
              <a:gd name="connsiteX25" fmla="*/ 2277965 w 2330250"/>
              <a:gd name="connsiteY25" fmla="*/ 627742 h 1313542"/>
              <a:gd name="connsiteX26" fmla="*/ 2290665 w 2330250"/>
              <a:gd name="connsiteY26" fmla="*/ 665842 h 1313542"/>
              <a:gd name="connsiteX27" fmla="*/ 2328765 w 2330250"/>
              <a:gd name="connsiteY27" fmla="*/ 691242 h 1313542"/>
              <a:gd name="connsiteX28" fmla="*/ 2316065 w 2330250"/>
              <a:gd name="connsiteY28" fmla="*/ 754742 h 1313542"/>
              <a:gd name="connsiteX29" fmla="*/ 2265265 w 2330250"/>
              <a:gd name="connsiteY29" fmla="*/ 843642 h 1313542"/>
              <a:gd name="connsiteX30" fmla="*/ 2227165 w 2330250"/>
              <a:gd name="connsiteY30" fmla="*/ 881742 h 1313542"/>
              <a:gd name="connsiteX31" fmla="*/ 2201765 w 2330250"/>
              <a:gd name="connsiteY31" fmla="*/ 919842 h 1313542"/>
              <a:gd name="connsiteX32" fmla="*/ 2112865 w 2330250"/>
              <a:gd name="connsiteY32" fmla="*/ 983342 h 1313542"/>
              <a:gd name="connsiteX33" fmla="*/ 2036665 w 2330250"/>
              <a:gd name="connsiteY33" fmla="*/ 1008742 h 1313542"/>
              <a:gd name="connsiteX34" fmla="*/ 1998565 w 2330250"/>
              <a:gd name="connsiteY34" fmla="*/ 1021442 h 1313542"/>
              <a:gd name="connsiteX35" fmla="*/ 1905414 w 2330250"/>
              <a:gd name="connsiteY35" fmla="*/ 1263915 h 1313542"/>
              <a:gd name="connsiteX36" fmla="*/ 1233685 w 2330250"/>
              <a:gd name="connsiteY36" fmla="*/ 1300605 h 1313542"/>
              <a:gd name="connsiteX37" fmla="*/ 1046156 w 2330250"/>
              <a:gd name="connsiteY37" fmla="*/ 1135645 h 1313542"/>
              <a:gd name="connsiteX38" fmla="*/ 982565 w 2330250"/>
              <a:gd name="connsiteY38" fmla="*/ 1097642 h 1313542"/>
              <a:gd name="connsiteX39" fmla="*/ 931765 w 2330250"/>
              <a:gd name="connsiteY39" fmla="*/ 1110342 h 1313542"/>
              <a:gd name="connsiteX40" fmla="*/ 880965 w 2330250"/>
              <a:gd name="connsiteY40" fmla="*/ 1135742 h 1313542"/>
              <a:gd name="connsiteX41" fmla="*/ 817465 w 2330250"/>
              <a:gd name="connsiteY41" fmla="*/ 1148442 h 1313542"/>
              <a:gd name="connsiteX42" fmla="*/ 766665 w 2330250"/>
              <a:gd name="connsiteY42" fmla="*/ 1161142 h 1313542"/>
              <a:gd name="connsiteX43" fmla="*/ 690465 w 2330250"/>
              <a:gd name="connsiteY43" fmla="*/ 1186542 h 1313542"/>
              <a:gd name="connsiteX44" fmla="*/ 614265 w 2330250"/>
              <a:gd name="connsiteY44" fmla="*/ 1224642 h 1313542"/>
              <a:gd name="connsiteX45" fmla="*/ 576165 w 2330250"/>
              <a:gd name="connsiteY45" fmla="*/ 1250042 h 1313542"/>
              <a:gd name="connsiteX46" fmla="*/ 525365 w 2330250"/>
              <a:gd name="connsiteY46" fmla="*/ 1288142 h 1313542"/>
              <a:gd name="connsiteX47" fmla="*/ 449165 w 2330250"/>
              <a:gd name="connsiteY47" fmla="*/ 1313542 h 1313542"/>
              <a:gd name="connsiteX48" fmla="*/ 271365 w 2330250"/>
              <a:gd name="connsiteY48" fmla="*/ 1275442 h 1313542"/>
              <a:gd name="connsiteX49" fmla="*/ 258665 w 2330250"/>
              <a:gd name="connsiteY49" fmla="*/ 1237342 h 1313542"/>
              <a:gd name="connsiteX50" fmla="*/ 271365 w 2330250"/>
              <a:gd name="connsiteY50" fmla="*/ 1148442 h 1313542"/>
              <a:gd name="connsiteX51" fmla="*/ 284065 w 2330250"/>
              <a:gd name="connsiteY51" fmla="*/ 1110342 h 1313542"/>
              <a:gd name="connsiteX52" fmla="*/ 296765 w 2330250"/>
              <a:gd name="connsiteY52" fmla="*/ 1046842 h 1313542"/>
              <a:gd name="connsiteX53" fmla="*/ 309465 w 2330250"/>
              <a:gd name="connsiteY53" fmla="*/ 1008742 h 1313542"/>
              <a:gd name="connsiteX54" fmla="*/ 347565 w 2330250"/>
              <a:gd name="connsiteY54" fmla="*/ 983342 h 1313542"/>
              <a:gd name="connsiteX55" fmla="*/ 372965 w 2330250"/>
              <a:gd name="connsiteY55" fmla="*/ 945242 h 1313542"/>
              <a:gd name="connsiteX56" fmla="*/ 549199 w 2330250"/>
              <a:gd name="connsiteY56" fmla="*/ 901512 h 1313542"/>
              <a:gd name="connsiteX57" fmla="*/ 660598 w 2330250"/>
              <a:gd name="connsiteY57" fmla="*/ 664613 h 1313542"/>
              <a:gd name="connsiteX58" fmla="*/ 309465 w 2330250"/>
              <a:gd name="connsiteY58" fmla="*/ 729342 h 1313542"/>
              <a:gd name="connsiteX59" fmla="*/ 30065 w 2330250"/>
              <a:gd name="connsiteY59" fmla="*/ 716642 h 1313542"/>
              <a:gd name="connsiteX60" fmla="*/ 4665 w 2330250"/>
              <a:gd name="connsiteY60" fmla="*/ 678542 h 1313542"/>
              <a:gd name="connsiteX61" fmla="*/ 17365 w 2330250"/>
              <a:gd name="connsiteY61" fmla="*/ 538842 h 131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330250" h="1313542">
                <a:moveTo>
                  <a:pt x="17365" y="538842"/>
                </a:moveTo>
                <a:cubicBezTo>
                  <a:pt x="32182" y="496509"/>
                  <a:pt x="14577" y="481988"/>
                  <a:pt x="93565" y="424542"/>
                </a:cubicBezTo>
                <a:cubicBezTo>
                  <a:pt x="118253" y="406587"/>
                  <a:pt x="169765" y="373742"/>
                  <a:pt x="169765" y="373742"/>
                </a:cubicBezTo>
                <a:cubicBezTo>
                  <a:pt x="200304" y="327933"/>
                  <a:pt x="219169" y="294239"/>
                  <a:pt x="271365" y="259442"/>
                </a:cubicBezTo>
                <a:cubicBezTo>
                  <a:pt x="284065" y="250975"/>
                  <a:pt x="295813" y="240868"/>
                  <a:pt x="309465" y="234042"/>
                </a:cubicBezTo>
                <a:cubicBezTo>
                  <a:pt x="321439" y="228055"/>
                  <a:pt x="335260" y="226615"/>
                  <a:pt x="347565" y="221342"/>
                </a:cubicBezTo>
                <a:cubicBezTo>
                  <a:pt x="364966" y="213884"/>
                  <a:pt x="380404" y="201929"/>
                  <a:pt x="398365" y="195942"/>
                </a:cubicBezTo>
                <a:cubicBezTo>
                  <a:pt x="431483" y="184903"/>
                  <a:pt x="439187" y="203199"/>
                  <a:pt x="499965" y="170542"/>
                </a:cubicBezTo>
                <a:cubicBezTo>
                  <a:pt x="560743" y="137885"/>
                  <a:pt x="699249" y="15947"/>
                  <a:pt x="763036" y="0"/>
                </a:cubicBezTo>
                <a:cubicBezTo>
                  <a:pt x="833447" y="3061"/>
                  <a:pt x="981658" y="69245"/>
                  <a:pt x="1035179" y="112485"/>
                </a:cubicBezTo>
                <a:cubicBezTo>
                  <a:pt x="1088700" y="155725"/>
                  <a:pt x="1063301" y="226483"/>
                  <a:pt x="1084165" y="259442"/>
                </a:cubicBezTo>
                <a:cubicBezTo>
                  <a:pt x="1105029" y="292401"/>
                  <a:pt x="1134965" y="293309"/>
                  <a:pt x="1160365" y="310242"/>
                </a:cubicBezTo>
                <a:lnTo>
                  <a:pt x="1198465" y="335642"/>
                </a:lnTo>
                <a:lnTo>
                  <a:pt x="1236565" y="361042"/>
                </a:lnTo>
                <a:cubicBezTo>
                  <a:pt x="1259737" y="395800"/>
                  <a:pt x="1264686" y="380697"/>
                  <a:pt x="1300065" y="424542"/>
                </a:cubicBezTo>
                <a:cubicBezTo>
                  <a:pt x="1335444" y="468387"/>
                  <a:pt x="1448837" y="624114"/>
                  <a:pt x="1448837" y="624114"/>
                </a:cubicBezTo>
                <a:cubicBezTo>
                  <a:pt x="1562615" y="618942"/>
                  <a:pt x="1678344" y="459921"/>
                  <a:pt x="1731865" y="424542"/>
                </a:cubicBezTo>
                <a:cubicBezTo>
                  <a:pt x="1785386" y="389163"/>
                  <a:pt x="1757265" y="416075"/>
                  <a:pt x="1769965" y="411842"/>
                </a:cubicBezTo>
                <a:lnTo>
                  <a:pt x="1858865" y="437242"/>
                </a:lnTo>
                <a:cubicBezTo>
                  <a:pt x="1875704" y="441835"/>
                  <a:pt x="1893106" y="444422"/>
                  <a:pt x="1909665" y="449942"/>
                </a:cubicBezTo>
                <a:cubicBezTo>
                  <a:pt x="1931292" y="457151"/>
                  <a:pt x="1951819" y="467337"/>
                  <a:pt x="1973165" y="475342"/>
                </a:cubicBezTo>
                <a:cubicBezTo>
                  <a:pt x="1985700" y="480042"/>
                  <a:pt x="1999291" y="482055"/>
                  <a:pt x="2011265" y="488042"/>
                </a:cubicBezTo>
                <a:cubicBezTo>
                  <a:pt x="2024917" y="494868"/>
                  <a:pt x="2035073" y="508083"/>
                  <a:pt x="2049365" y="513442"/>
                </a:cubicBezTo>
                <a:cubicBezTo>
                  <a:pt x="2069576" y="521021"/>
                  <a:pt x="2091698" y="521909"/>
                  <a:pt x="2112865" y="526142"/>
                </a:cubicBezTo>
                <a:cubicBezTo>
                  <a:pt x="2143919" y="541669"/>
                  <a:pt x="2174839" y="554503"/>
                  <a:pt x="2201765" y="576942"/>
                </a:cubicBezTo>
                <a:cubicBezTo>
                  <a:pt x="2265186" y="629793"/>
                  <a:pt x="2211008" y="605423"/>
                  <a:pt x="2277965" y="627742"/>
                </a:cubicBezTo>
                <a:cubicBezTo>
                  <a:pt x="2282198" y="640442"/>
                  <a:pt x="2282302" y="655389"/>
                  <a:pt x="2290665" y="665842"/>
                </a:cubicBezTo>
                <a:cubicBezTo>
                  <a:pt x="2300200" y="677761"/>
                  <a:pt x="2324572" y="676566"/>
                  <a:pt x="2328765" y="691242"/>
                </a:cubicBezTo>
                <a:cubicBezTo>
                  <a:pt x="2334695" y="711997"/>
                  <a:pt x="2321300" y="733801"/>
                  <a:pt x="2316065" y="754742"/>
                </a:cubicBezTo>
                <a:cubicBezTo>
                  <a:pt x="2305233" y="798072"/>
                  <a:pt x="2297861" y="805613"/>
                  <a:pt x="2265265" y="843642"/>
                </a:cubicBezTo>
                <a:cubicBezTo>
                  <a:pt x="2253576" y="857279"/>
                  <a:pt x="2238663" y="867944"/>
                  <a:pt x="2227165" y="881742"/>
                </a:cubicBezTo>
                <a:cubicBezTo>
                  <a:pt x="2217394" y="893468"/>
                  <a:pt x="2212558" y="909049"/>
                  <a:pt x="2201765" y="919842"/>
                </a:cubicBezTo>
                <a:cubicBezTo>
                  <a:pt x="2198012" y="923595"/>
                  <a:pt x="2125845" y="977573"/>
                  <a:pt x="2112865" y="983342"/>
                </a:cubicBezTo>
                <a:cubicBezTo>
                  <a:pt x="2088399" y="994216"/>
                  <a:pt x="2062065" y="1000275"/>
                  <a:pt x="2036665" y="1008742"/>
                </a:cubicBezTo>
                <a:cubicBezTo>
                  <a:pt x="2023965" y="1012975"/>
                  <a:pt x="2020440" y="978913"/>
                  <a:pt x="1998565" y="1021442"/>
                </a:cubicBezTo>
                <a:cubicBezTo>
                  <a:pt x="1976690" y="1063971"/>
                  <a:pt x="2032894" y="1217388"/>
                  <a:pt x="1905414" y="1263915"/>
                </a:cubicBezTo>
                <a:cubicBezTo>
                  <a:pt x="1777934" y="1310442"/>
                  <a:pt x="1920170" y="1287652"/>
                  <a:pt x="1233685" y="1300605"/>
                </a:cubicBezTo>
                <a:cubicBezTo>
                  <a:pt x="1209245" y="1224484"/>
                  <a:pt x="1088009" y="1169472"/>
                  <a:pt x="1046156" y="1135645"/>
                </a:cubicBezTo>
                <a:cubicBezTo>
                  <a:pt x="1004303" y="1101818"/>
                  <a:pt x="1001630" y="1101859"/>
                  <a:pt x="982565" y="1097642"/>
                </a:cubicBezTo>
                <a:cubicBezTo>
                  <a:pt x="963500" y="1093425"/>
                  <a:pt x="948108" y="1104213"/>
                  <a:pt x="931765" y="1110342"/>
                </a:cubicBezTo>
                <a:cubicBezTo>
                  <a:pt x="914038" y="1116989"/>
                  <a:pt x="898926" y="1129755"/>
                  <a:pt x="880965" y="1135742"/>
                </a:cubicBezTo>
                <a:cubicBezTo>
                  <a:pt x="860487" y="1142568"/>
                  <a:pt x="838537" y="1143759"/>
                  <a:pt x="817465" y="1148442"/>
                </a:cubicBezTo>
                <a:cubicBezTo>
                  <a:pt x="800426" y="1152228"/>
                  <a:pt x="783383" y="1156126"/>
                  <a:pt x="766665" y="1161142"/>
                </a:cubicBezTo>
                <a:cubicBezTo>
                  <a:pt x="741020" y="1168835"/>
                  <a:pt x="712742" y="1171690"/>
                  <a:pt x="690465" y="1186542"/>
                </a:cubicBezTo>
                <a:cubicBezTo>
                  <a:pt x="581276" y="1259335"/>
                  <a:pt x="719425" y="1172062"/>
                  <a:pt x="614265" y="1224642"/>
                </a:cubicBezTo>
                <a:cubicBezTo>
                  <a:pt x="600613" y="1231468"/>
                  <a:pt x="588585" y="1241170"/>
                  <a:pt x="576165" y="1250042"/>
                </a:cubicBezTo>
                <a:cubicBezTo>
                  <a:pt x="558941" y="1262345"/>
                  <a:pt x="544297" y="1278676"/>
                  <a:pt x="525365" y="1288142"/>
                </a:cubicBezTo>
                <a:cubicBezTo>
                  <a:pt x="501418" y="1300116"/>
                  <a:pt x="449165" y="1313542"/>
                  <a:pt x="449165" y="1313542"/>
                </a:cubicBezTo>
                <a:cubicBezTo>
                  <a:pt x="412986" y="1310253"/>
                  <a:pt x="309616" y="1323256"/>
                  <a:pt x="271365" y="1275442"/>
                </a:cubicBezTo>
                <a:cubicBezTo>
                  <a:pt x="263002" y="1264989"/>
                  <a:pt x="262898" y="1250042"/>
                  <a:pt x="258665" y="1237342"/>
                </a:cubicBezTo>
                <a:cubicBezTo>
                  <a:pt x="262898" y="1207709"/>
                  <a:pt x="265494" y="1177795"/>
                  <a:pt x="271365" y="1148442"/>
                </a:cubicBezTo>
                <a:cubicBezTo>
                  <a:pt x="273990" y="1135315"/>
                  <a:pt x="280818" y="1123329"/>
                  <a:pt x="284065" y="1110342"/>
                </a:cubicBezTo>
                <a:cubicBezTo>
                  <a:pt x="289300" y="1089401"/>
                  <a:pt x="291530" y="1067783"/>
                  <a:pt x="296765" y="1046842"/>
                </a:cubicBezTo>
                <a:cubicBezTo>
                  <a:pt x="300012" y="1033855"/>
                  <a:pt x="301102" y="1019195"/>
                  <a:pt x="309465" y="1008742"/>
                </a:cubicBezTo>
                <a:cubicBezTo>
                  <a:pt x="319000" y="996823"/>
                  <a:pt x="334865" y="991809"/>
                  <a:pt x="347565" y="983342"/>
                </a:cubicBezTo>
                <a:cubicBezTo>
                  <a:pt x="356032" y="970642"/>
                  <a:pt x="339359" y="958880"/>
                  <a:pt x="372965" y="945242"/>
                </a:cubicBezTo>
                <a:cubicBezTo>
                  <a:pt x="406571" y="931604"/>
                  <a:pt x="501260" y="948283"/>
                  <a:pt x="549199" y="901512"/>
                </a:cubicBezTo>
                <a:cubicBezTo>
                  <a:pt x="597138" y="854741"/>
                  <a:pt x="700554" y="693308"/>
                  <a:pt x="660598" y="664613"/>
                </a:cubicBezTo>
                <a:cubicBezTo>
                  <a:pt x="620642" y="635918"/>
                  <a:pt x="414554" y="720671"/>
                  <a:pt x="309465" y="729342"/>
                </a:cubicBezTo>
                <a:cubicBezTo>
                  <a:pt x="204376" y="738013"/>
                  <a:pt x="123198" y="720875"/>
                  <a:pt x="30065" y="716642"/>
                </a:cubicBezTo>
                <a:cubicBezTo>
                  <a:pt x="21598" y="703942"/>
                  <a:pt x="5680" y="693772"/>
                  <a:pt x="4665" y="678542"/>
                </a:cubicBezTo>
                <a:cubicBezTo>
                  <a:pt x="-5776" y="521923"/>
                  <a:pt x="2548" y="581175"/>
                  <a:pt x="17365" y="538842"/>
                </a:cubicBezTo>
                <a:close/>
              </a:path>
            </a:pathLst>
          </a:custGeom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1700" y="5969000"/>
            <a:ext cx="761365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028700" y="4493541"/>
            <a:ext cx="12700" cy="188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017837" y="6012934"/>
                <a:ext cx="4185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837" y="6012934"/>
                <a:ext cx="41857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1500" y="4546839"/>
                <a:ext cx="4446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46839"/>
                <a:ext cx="44460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/>
          <p:cNvSpPr/>
          <p:nvPr/>
        </p:nvSpPr>
        <p:spPr>
          <a:xfrm>
            <a:off x="1066800" y="5118100"/>
            <a:ext cx="6731000" cy="876300"/>
          </a:xfrm>
          <a:custGeom>
            <a:avLst/>
            <a:gdLst>
              <a:gd name="connsiteX0" fmla="*/ 0 w 6731000"/>
              <a:gd name="connsiteY0" fmla="*/ 0 h 876300"/>
              <a:gd name="connsiteX1" fmla="*/ 254000 w 6731000"/>
              <a:gd name="connsiteY1" fmla="*/ 63500 h 876300"/>
              <a:gd name="connsiteX2" fmla="*/ 330200 w 6731000"/>
              <a:gd name="connsiteY2" fmla="*/ 101600 h 876300"/>
              <a:gd name="connsiteX3" fmla="*/ 457200 w 6731000"/>
              <a:gd name="connsiteY3" fmla="*/ 139700 h 876300"/>
              <a:gd name="connsiteX4" fmla="*/ 558800 w 6731000"/>
              <a:gd name="connsiteY4" fmla="*/ 215900 h 876300"/>
              <a:gd name="connsiteX5" fmla="*/ 660400 w 6731000"/>
              <a:gd name="connsiteY5" fmla="*/ 279400 h 876300"/>
              <a:gd name="connsiteX6" fmla="*/ 685800 w 6731000"/>
              <a:gd name="connsiteY6" fmla="*/ 317500 h 876300"/>
              <a:gd name="connsiteX7" fmla="*/ 723900 w 6731000"/>
              <a:gd name="connsiteY7" fmla="*/ 444500 h 876300"/>
              <a:gd name="connsiteX8" fmla="*/ 749300 w 6731000"/>
              <a:gd name="connsiteY8" fmla="*/ 520700 h 876300"/>
              <a:gd name="connsiteX9" fmla="*/ 825500 w 6731000"/>
              <a:gd name="connsiteY9" fmla="*/ 635000 h 876300"/>
              <a:gd name="connsiteX10" fmla="*/ 889000 w 6731000"/>
              <a:gd name="connsiteY10" fmla="*/ 762000 h 876300"/>
              <a:gd name="connsiteX11" fmla="*/ 914400 w 6731000"/>
              <a:gd name="connsiteY11" fmla="*/ 800100 h 876300"/>
              <a:gd name="connsiteX12" fmla="*/ 990600 w 6731000"/>
              <a:gd name="connsiteY12" fmla="*/ 863600 h 876300"/>
              <a:gd name="connsiteX13" fmla="*/ 1041400 w 6731000"/>
              <a:gd name="connsiteY13" fmla="*/ 876300 h 876300"/>
              <a:gd name="connsiteX14" fmla="*/ 1155700 w 6731000"/>
              <a:gd name="connsiteY14" fmla="*/ 850900 h 876300"/>
              <a:gd name="connsiteX15" fmla="*/ 1181100 w 6731000"/>
              <a:gd name="connsiteY15" fmla="*/ 812800 h 876300"/>
              <a:gd name="connsiteX16" fmla="*/ 1219200 w 6731000"/>
              <a:gd name="connsiteY16" fmla="*/ 749300 h 876300"/>
              <a:gd name="connsiteX17" fmla="*/ 1295400 w 6731000"/>
              <a:gd name="connsiteY17" fmla="*/ 596900 h 876300"/>
              <a:gd name="connsiteX18" fmla="*/ 1320800 w 6731000"/>
              <a:gd name="connsiteY18" fmla="*/ 520700 h 876300"/>
              <a:gd name="connsiteX19" fmla="*/ 1358900 w 6731000"/>
              <a:gd name="connsiteY19" fmla="*/ 457200 h 876300"/>
              <a:gd name="connsiteX20" fmla="*/ 1384300 w 6731000"/>
              <a:gd name="connsiteY20" fmla="*/ 393700 h 876300"/>
              <a:gd name="connsiteX21" fmla="*/ 1409700 w 6731000"/>
              <a:gd name="connsiteY21" fmla="*/ 342900 h 876300"/>
              <a:gd name="connsiteX22" fmla="*/ 1435100 w 6731000"/>
              <a:gd name="connsiteY22" fmla="*/ 241300 h 876300"/>
              <a:gd name="connsiteX23" fmla="*/ 1460500 w 6731000"/>
              <a:gd name="connsiteY23" fmla="*/ 190500 h 876300"/>
              <a:gd name="connsiteX24" fmla="*/ 1473200 w 6731000"/>
              <a:gd name="connsiteY24" fmla="*/ 152400 h 876300"/>
              <a:gd name="connsiteX25" fmla="*/ 1549400 w 6731000"/>
              <a:gd name="connsiteY25" fmla="*/ 127000 h 876300"/>
              <a:gd name="connsiteX26" fmla="*/ 1587500 w 6731000"/>
              <a:gd name="connsiteY26" fmla="*/ 114300 h 876300"/>
              <a:gd name="connsiteX27" fmla="*/ 1676400 w 6731000"/>
              <a:gd name="connsiteY27" fmla="*/ 127000 h 876300"/>
              <a:gd name="connsiteX28" fmla="*/ 1790700 w 6731000"/>
              <a:gd name="connsiteY28" fmla="*/ 190500 h 876300"/>
              <a:gd name="connsiteX29" fmla="*/ 1828800 w 6731000"/>
              <a:gd name="connsiteY29" fmla="*/ 228600 h 876300"/>
              <a:gd name="connsiteX30" fmla="*/ 1854200 w 6731000"/>
              <a:gd name="connsiteY30" fmla="*/ 279400 h 876300"/>
              <a:gd name="connsiteX31" fmla="*/ 1892300 w 6731000"/>
              <a:gd name="connsiteY31" fmla="*/ 419100 h 876300"/>
              <a:gd name="connsiteX32" fmla="*/ 1905000 w 6731000"/>
              <a:gd name="connsiteY32" fmla="*/ 495300 h 876300"/>
              <a:gd name="connsiteX33" fmla="*/ 1955800 w 6731000"/>
              <a:gd name="connsiteY33" fmla="*/ 520700 h 876300"/>
              <a:gd name="connsiteX34" fmla="*/ 1993900 w 6731000"/>
              <a:gd name="connsiteY34" fmla="*/ 508000 h 876300"/>
              <a:gd name="connsiteX35" fmla="*/ 2032000 w 6731000"/>
              <a:gd name="connsiteY35" fmla="*/ 482600 h 876300"/>
              <a:gd name="connsiteX36" fmla="*/ 2108200 w 6731000"/>
              <a:gd name="connsiteY36" fmla="*/ 469900 h 876300"/>
              <a:gd name="connsiteX37" fmla="*/ 2146300 w 6731000"/>
              <a:gd name="connsiteY37" fmla="*/ 457200 h 876300"/>
              <a:gd name="connsiteX38" fmla="*/ 2197100 w 6731000"/>
              <a:gd name="connsiteY38" fmla="*/ 444500 h 876300"/>
              <a:gd name="connsiteX39" fmla="*/ 2311400 w 6731000"/>
              <a:gd name="connsiteY39" fmla="*/ 381000 h 876300"/>
              <a:gd name="connsiteX40" fmla="*/ 2374900 w 6731000"/>
              <a:gd name="connsiteY40" fmla="*/ 342900 h 876300"/>
              <a:gd name="connsiteX41" fmla="*/ 2413000 w 6731000"/>
              <a:gd name="connsiteY41" fmla="*/ 317500 h 876300"/>
              <a:gd name="connsiteX42" fmla="*/ 2476500 w 6731000"/>
              <a:gd name="connsiteY42" fmla="*/ 292100 h 876300"/>
              <a:gd name="connsiteX43" fmla="*/ 2527300 w 6731000"/>
              <a:gd name="connsiteY43" fmla="*/ 241300 h 876300"/>
              <a:gd name="connsiteX44" fmla="*/ 2565400 w 6731000"/>
              <a:gd name="connsiteY44" fmla="*/ 190500 h 876300"/>
              <a:gd name="connsiteX45" fmla="*/ 2641600 w 6731000"/>
              <a:gd name="connsiteY45" fmla="*/ 139700 h 876300"/>
              <a:gd name="connsiteX46" fmla="*/ 2768600 w 6731000"/>
              <a:gd name="connsiteY46" fmla="*/ 152400 h 876300"/>
              <a:gd name="connsiteX47" fmla="*/ 2844800 w 6731000"/>
              <a:gd name="connsiteY47" fmla="*/ 215900 h 876300"/>
              <a:gd name="connsiteX48" fmla="*/ 2870200 w 6731000"/>
              <a:gd name="connsiteY48" fmla="*/ 254000 h 876300"/>
              <a:gd name="connsiteX49" fmla="*/ 2921000 w 6731000"/>
              <a:gd name="connsiteY49" fmla="*/ 292100 h 876300"/>
              <a:gd name="connsiteX50" fmla="*/ 2971800 w 6731000"/>
              <a:gd name="connsiteY50" fmla="*/ 317500 h 876300"/>
              <a:gd name="connsiteX51" fmla="*/ 3035300 w 6731000"/>
              <a:gd name="connsiteY51" fmla="*/ 330200 h 876300"/>
              <a:gd name="connsiteX52" fmla="*/ 3086100 w 6731000"/>
              <a:gd name="connsiteY52" fmla="*/ 342900 h 876300"/>
              <a:gd name="connsiteX53" fmla="*/ 3162300 w 6731000"/>
              <a:gd name="connsiteY53" fmla="*/ 330200 h 876300"/>
              <a:gd name="connsiteX54" fmla="*/ 3225800 w 6731000"/>
              <a:gd name="connsiteY54" fmla="*/ 241300 h 876300"/>
              <a:gd name="connsiteX55" fmla="*/ 3263900 w 6731000"/>
              <a:gd name="connsiteY55" fmla="*/ 190500 h 876300"/>
              <a:gd name="connsiteX56" fmla="*/ 3289300 w 6731000"/>
              <a:gd name="connsiteY56" fmla="*/ 114300 h 876300"/>
              <a:gd name="connsiteX57" fmla="*/ 3302000 w 6731000"/>
              <a:gd name="connsiteY57" fmla="*/ 76200 h 876300"/>
              <a:gd name="connsiteX58" fmla="*/ 3340100 w 6731000"/>
              <a:gd name="connsiteY58" fmla="*/ 50800 h 876300"/>
              <a:gd name="connsiteX59" fmla="*/ 3403600 w 6731000"/>
              <a:gd name="connsiteY59" fmla="*/ 63500 h 876300"/>
              <a:gd name="connsiteX60" fmla="*/ 3492500 w 6731000"/>
              <a:gd name="connsiteY60" fmla="*/ 139700 h 876300"/>
              <a:gd name="connsiteX61" fmla="*/ 3581400 w 6731000"/>
              <a:gd name="connsiteY61" fmla="*/ 241300 h 876300"/>
              <a:gd name="connsiteX62" fmla="*/ 3594100 w 6731000"/>
              <a:gd name="connsiteY62" fmla="*/ 279400 h 876300"/>
              <a:gd name="connsiteX63" fmla="*/ 3606800 w 6731000"/>
              <a:gd name="connsiteY63" fmla="*/ 330200 h 876300"/>
              <a:gd name="connsiteX64" fmla="*/ 3733800 w 6731000"/>
              <a:gd name="connsiteY64" fmla="*/ 393700 h 876300"/>
              <a:gd name="connsiteX65" fmla="*/ 3810000 w 6731000"/>
              <a:gd name="connsiteY65" fmla="*/ 419100 h 876300"/>
              <a:gd name="connsiteX66" fmla="*/ 3898900 w 6731000"/>
              <a:gd name="connsiteY66" fmla="*/ 444500 h 876300"/>
              <a:gd name="connsiteX67" fmla="*/ 3987800 w 6731000"/>
              <a:gd name="connsiteY67" fmla="*/ 482600 h 876300"/>
              <a:gd name="connsiteX68" fmla="*/ 4064000 w 6731000"/>
              <a:gd name="connsiteY68" fmla="*/ 508000 h 876300"/>
              <a:gd name="connsiteX69" fmla="*/ 4191000 w 6731000"/>
              <a:gd name="connsiteY69" fmla="*/ 571500 h 876300"/>
              <a:gd name="connsiteX70" fmla="*/ 4279900 w 6731000"/>
              <a:gd name="connsiteY70" fmla="*/ 609600 h 876300"/>
              <a:gd name="connsiteX71" fmla="*/ 4381500 w 6731000"/>
              <a:gd name="connsiteY71" fmla="*/ 596900 h 876300"/>
              <a:gd name="connsiteX72" fmla="*/ 4419600 w 6731000"/>
              <a:gd name="connsiteY72" fmla="*/ 558800 h 876300"/>
              <a:gd name="connsiteX73" fmla="*/ 4470400 w 6731000"/>
              <a:gd name="connsiteY73" fmla="*/ 482600 h 876300"/>
              <a:gd name="connsiteX74" fmla="*/ 4495800 w 6731000"/>
              <a:gd name="connsiteY74" fmla="*/ 444500 h 876300"/>
              <a:gd name="connsiteX75" fmla="*/ 4597400 w 6731000"/>
              <a:gd name="connsiteY75" fmla="*/ 342900 h 876300"/>
              <a:gd name="connsiteX76" fmla="*/ 4635500 w 6731000"/>
              <a:gd name="connsiteY76" fmla="*/ 292100 h 876300"/>
              <a:gd name="connsiteX77" fmla="*/ 4762500 w 6731000"/>
              <a:gd name="connsiteY77" fmla="*/ 190500 h 876300"/>
              <a:gd name="connsiteX78" fmla="*/ 4800600 w 6731000"/>
              <a:gd name="connsiteY78" fmla="*/ 152400 h 876300"/>
              <a:gd name="connsiteX79" fmla="*/ 4889500 w 6731000"/>
              <a:gd name="connsiteY79" fmla="*/ 101600 h 876300"/>
              <a:gd name="connsiteX80" fmla="*/ 4914900 w 6731000"/>
              <a:gd name="connsiteY80" fmla="*/ 63500 h 876300"/>
              <a:gd name="connsiteX81" fmla="*/ 5029200 w 6731000"/>
              <a:gd name="connsiteY81" fmla="*/ 0 h 876300"/>
              <a:gd name="connsiteX82" fmla="*/ 5156200 w 6731000"/>
              <a:gd name="connsiteY82" fmla="*/ 88900 h 876300"/>
              <a:gd name="connsiteX83" fmla="*/ 5207000 w 6731000"/>
              <a:gd name="connsiteY83" fmla="*/ 127000 h 876300"/>
              <a:gd name="connsiteX84" fmla="*/ 5257800 w 6731000"/>
              <a:gd name="connsiteY84" fmla="*/ 215900 h 876300"/>
              <a:gd name="connsiteX85" fmla="*/ 5283200 w 6731000"/>
              <a:gd name="connsiteY85" fmla="*/ 254000 h 876300"/>
              <a:gd name="connsiteX86" fmla="*/ 5359400 w 6731000"/>
              <a:gd name="connsiteY86" fmla="*/ 203200 h 876300"/>
              <a:gd name="connsiteX87" fmla="*/ 5397500 w 6731000"/>
              <a:gd name="connsiteY87" fmla="*/ 190500 h 876300"/>
              <a:gd name="connsiteX88" fmla="*/ 5740400 w 6731000"/>
              <a:gd name="connsiteY88" fmla="*/ 165100 h 876300"/>
              <a:gd name="connsiteX89" fmla="*/ 5956300 w 6731000"/>
              <a:gd name="connsiteY89" fmla="*/ 177800 h 876300"/>
              <a:gd name="connsiteX90" fmla="*/ 5994400 w 6731000"/>
              <a:gd name="connsiteY90" fmla="*/ 292100 h 876300"/>
              <a:gd name="connsiteX91" fmla="*/ 6032500 w 6731000"/>
              <a:gd name="connsiteY91" fmla="*/ 444500 h 876300"/>
              <a:gd name="connsiteX92" fmla="*/ 6045200 w 6731000"/>
              <a:gd name="connsiteY92" fmla="*/ 482600 h 876300"/>
              <a:gd name="connsiteX93" fmla="*/ 6070600 w 6731000"/>
              <a:gd name="connsiteY93" fmla="*/ 520700 h 876300"/>
              <a:gd name="connsiteX94" fmla="*/ 6159500 w 6731000"/>
              <a:gd name="connsiteY94" fmla="*/ 546100 h 876300"/>
              <a:gd name="connsiteX95" fmla="*/ 6515100 w 6731000"/>
              <a:gd name="connsiteY95" fmla="*/ 520700 h 876300"/>
              <a:gd name="connsiteX96" fmla="*/ 6629400 w 6731000"/>
              <a:gd name="connsiteY96" fmla="*/ 482600 h 876300"/>
              <a:gd name="connsiteX97" fmla="*/ 6667500 w 6731000"/>
              <a:gd name="connsiteY97" fmla="*/ 469900 h 876300"/>
              <a:gd name="connsiteX98" fmla="*/ 6705600 w 6731000"/>
              <a:gd name="connsiteY98" fmla="*/ 482600 h 876300"/>
              <a:gd name="connsiteX99" fmla="*/ 6731000 w 6731000"/>
              <a:gd name="connsiteY99" fmla="*/ 5334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731000" h="876300">
                <a:moveTo>
                  <a:pt x="0" y="0"/>
                </a:moveTo>
                <a:cubicBezTo>
                  <a:pt x="79347" y="17003"/>
                  <a:pt x="175352" y="30730"/>
                  <a:pt x="254000" y="63500"/>
                </a:cubicBezTo>
                <a:cubicBezTo>
                  <a:pt x="280214" y="74422"/>
                  <a:pt x="303986" y="90678"/>
                  <a:pt x="330200" y="101600"/>
                </a:cubicBezTo>
                <a:cubicBezTo>
                  <a:pt x="376579" y="120925"/>
                  <a:pt x="410661" y="128065"/>
                  <a:pt x="457200" y="139700"/>
                </a:cubicBezTo>
                <a:cubicBezTo>
                  <a:pt x="491067" y="165100"/>
                  <a:pt x="522499" y="194120"/>
                  <a:pt x="558800" y="215900"/>
                </a:cubicBezTo>
                <a:cubicBezTo>
                  <a:pt x="635388" y="261853"/>
                  <a:pt x="601761" y="240308"/>
                  <a:pt x="660400" y="279400"/>
                </a:cubicBezTo>
                <a:cubicBezTo>
                  <a:pt x="668867" y="292100"/>
                  <a:pt x="679601" y="303552"/>
                  <a:pt x="685800" y="317500"/>
                </a:cubicBezTo>
                <a:cubicBezTo>
                  <a:pt x="713432" y="379671"/>
                  <a:pt x="706850" y="387666"/>
                  <a:pt x="723900" y="444500"/>
                </a:cubicBezTo>
                <a:cubicBezTo>
                  <a:pt x="731593" y="470145"/>
                  <a:pt x="737326" y="496753"/>
                  <a:pt x="749300" y="520700"/>
                </a:cubicBezTo>
                <a:cubicBezTo>
                  <a:pt x="786822" y="595745"/>
                  <a:pt x="762873" y="556717"/>
                  <a:pt x="825500" y="635000"/>
                </a:cubicBezTo>
                <a:cubicBezTo>
                  <a:pt x="860448" y="739845"/>
                  <a:pt x="832579" y="683010"/>
                  <a:pt x="889000" y="762000"/>
                </a:cubicBezTo>
                <a:cubicBezTo>
                  <a:pt x="897872" y="774420"/>
                  <a:pt x="904629" y="788374"/>
                  <a:pt x="914400" y="800100"/>
                </a:cubicBezTo>
                <a:cubicBezTo>
                  <a:pt x="931353" y="820443"/>
                  <a:pt x="964700" y="852500"/>
                  <a:pt x="990600" y="863600"/>
                </a:cubicBezTo>
                <a:cubicBezTo>
                  <a:pt x="1006643" y="870476"/>
                  <a:pt x="1024467" y="872067"/>
                  <a:pt x="1041400" y="876300"/>
                </a:cubicBezTo>
                <a:cubicBezTo>
                  <a:pt x="1079500" y="867833"/>
                  <a:pt x="1120169" y="867050"/>
                  <a:pt x="1155700" y="850900"/>
                </a:cubicBezTo>
                <a:cubicBezTo>
                  <a:pt x="1169595" y="844584"/>
                  <a:pt x="1173010" y="825743"/>
                  <a:pt x="1181100" y="812800"/>
                </a:cubicBezTo>
                <a:cubicBezTo>
                  <a:pt x="1194183" y="791868"/>
                  <a:pt x="1207650" y="771116"/>
                  <a:pt x="1219200" y="749300"/>
                </a:cubicBezTo>
                <a:cubicBezTo>
                  <a:pt x="1245774" y="699104"/>
                  <a:pt x="1277439" y="650782"/>
                  <a:pt x="1295400" y="596900"/>
                </a:cubicBezTo>
                <a:cubicBezTo>
                  <a:pt x="1303867" y="571500"/>
                  <a:pt x="1309721" y="545074"/>
                  <a:pt x="1320800" y="520700"/>
                </a:cubicBezTo>
                <a:cubicBezTo>
                  <a:pt x="1331014" y="498228"/>
                  <a:pt x="1347861" y="479278"/>
                  <a:pt x="1358900" y="457200"/>
                </a:cubicBezTo>
                <a:cubicBezTo>
                  <a:pt x="1369095" y="436810"/>
                  <a:pt x="1375041" y="414532"/>
                  <a:pt x="1384300" y="393700"/>
                </a:cubicBezTo>
                <a:cubicBezTo>
                  <a:pt x="1391989" y="376400"/>
                  <a:pt x="1403713" y="360861"/>
                  <a:pt x="1409700" y="342900"/>
                </a:cubicBezTo>
                <a:cubicBezTo>
                  <a:pt x="1420739" y="309782"/>
                  <a:pt x="1424061" y="274418"/>
                  <a:pt x="1435100" y="241300"/>
                </a:cubicBezTo>
                <a:cubicBezTo>
                  <a:pt x="1441087" y="223339"/>
                  <a:pt x="1453042" y="207901"/>
                  <a:pt x="1460500" y="190500"/>
                </a:cubicBezTo>
                <a:cubicBezTo>
                  <a:pt x="1465773" y="178195"/>
                  <a:pt x="1462307" y="160181"/>
                  <a:pt x="1473200" y="152400"/>
                </a:cubicBezTo>
                <a:cubicBezTo>
                  <a:pt x="1494987" y="136838"/>
                  <a:pt x="1524000" y="135467"/>
                  <a:pt x="1549400" y="127000"/>
                </a:cubicBezTo>
                <a:lnTo>
                  <a:pt x="1587500" y="114300"/>
                </a:lnTo>
                <a:cubicBezTo>
                  <a:pt x="1617133" y="118533"/>
                  <a:pt x="1647047" y="121129"/>
                  <a:pt x="1676400" y="127000"/>
                </a:cubicBezTo>
                <a:cubicBezTo>
                  <a:pt x="1716325" y="134985"/>
                  <a:pt x="1765239" y="165039"/>
                  <a:pt x="1790700" y="190500"/>
                </a:cubicBezTo>
                <a:cubicBezTo>
                  <a:pt x="1803400" y="203200"/>
                  <a:pt x="1818361" y="213985"/>
                  <a:pt x="1828800" y="228600"/>
                </a:cubicBezTo>
                <a:cubicBezTo>
                  <a:pt x="1839804" y="244006"/>
                  <a:pt x="1847169" y="261822"/>
                  <a:pt x="1854200" y="279400"/>
                </a:cubicBezTo>
                <a:cubicBezTo>
                  <a:pt x="1877344" y="337260"/>
                  <a:pt x="1881671" y="360642"/>
                  <a:pt x="1892300" y="419100"/>
                </a:cubicBezTo>
                <a:cubicBezTo>
                  <a:pt x="1896906" y="444435"/>
                  <a:pt x="1891352" y="473464"/>
                  <a:pt x="1905000" y="495300"/>
                </a:cubicBezTo>
                <a:cubicBezTo>
                  <a:pt x="1915034" y="511354"/>
                  <a:pt x="1938867" y="512233"/>
                  <a:pt x="1955800" y="520700"/>
                </a:cubicBezTo>
                <a:cubicBezTo>
                  <a:pt x="1968500" y="516467"/>
                  <a:pt x="1981926" y="513987"/>
                  <a:pt x="1993900" y="508000"/>
                </a:cubicBezTo>
                <a:cubicBezTo>
                  <a:pt x="2007552" y="501174"/>
                  <a:pt x="2017520" y="487427"/>
                  <a:pt x="2032000" y="482600"/>
                </a:cubicBezTo>
                <a:cubicBezTo>
                  <a:pt x="2056429" y="474457"/>
                  <a:pt x="2083063" y="475486"/>
                  <a:pt x="2108200" y="469900"/>
                </a:cubicBezTo>
                <a:cubicBezTo>
                  <a:pt x="2121268" y="466996"/>
                  <a:pt x="2133428" y="460878"/>
                  <a:pt x="2146300" y="457200"/>
                </a:cubicBezTo>
                <a:cubicBezTo>
                  <a:pt x="2163083" y="452405"/>
                  <a:pt x="2180167" y="448733"/>
                  <a:pt x="2197100" y="444500"/>
                </a:cubicBezTo>
                <a:cubicBezTo>
                  <a:pt x="2276939" y="391274"/>
                  <a:pt x="2187853" y="448389"/>
                  <a:pt x="2311400" y="381000"/>
                </a:cubicBezTo>
                <a:cubicBezTo>
                  <a:pt x="2333070" y="369180"/>
                  <a:pt x="2353968" y="355983"/>
                  <a:pt x="2374900" y="342900"/>
                </a:cubicBezTo>
                <a:cubicBezTo>
                  <a:pt x="2387843" y="334810"/>
                  <a:pt x="2399348" y="324326"/>
                  <a:pt x="2413000" y="317500"/>
                </a:cubicBezTo>
                <a:cubicBezTo>
                  <a:pt x="2433390" y="307305"/>
                  <a:pt x="2455333" y="300567"/>
                  <a:pt x="2476500" y="292100"/>
                </a:cubicBezTo>
                <a:cubicBezTo>
                  <a:pt x="2493433" y="275167"/>
                  <a:pt x="2511531" y="259322"/>
                  <a:pt x="2527300" y="241300"/>
                </a:cubicBezTo>
                <a:cubicBezTo>
                  <a:pt x="2541238" y="225370"/>
                  <a:pt x="2549580" y="204562"/>
                  <a:pt x="2565400" y="190500"/>
                </a:cubicBezTo>
                <a:cubicBezTo>
                  <a:pt x="2588216" y="170219"/>
                  <a:pt x="2641600" y="139700"/>
                  <a:pt x="2641600" y="139700"/>
                </a:cubicBezTo>
                <a:cubicBezTo>
                  <a:pt x="2683933" y="143933"/>
                  <a:pt x="2727145" y="142833"/>
                  <a:pt x="2768600" y="152400"/>
                </a:cubicBezTo>
                <a:cubicBezTo>
                  <a:pt x="2789214" y="157157"/>
                  <a:pt x="2834067" y="203021"/>
                  <a:pt x="2844800" y="215900"/>
                </a:cubicBezTo>
                <a:cubicBezTo>
                  <a:pt x="2854571" y="227626"/>
                  <a:pt x="2859407" y="243207"/>
                  <a:pt x="2870200" y="254000"/>
                </a:cubicBezTo>
                <a:cubicBezTo>
                  <a:pt x="2885167" y="268967"/>
                  <a:pt x="2903051" y="280882"/>
                  <a:pt x="2921000" y="292100"/>
                </a:cubicBezTo>
                <a:cubicBezTo>
                  <a:pt x="2937054" y="302134"/>
                  <a:pt x="2953839" y="311513"/>
                  <a:pt x="2971800" y="317500"/>
                </a:cubicBezTo>
                <a:cubicBezTo>
                  <a:pt x="2992278" y="324326"/>
                  <a:pt x="3014228" y="325517"/>
                  <a:pt x="3035300" y="330200"/>
                </a:cubicBezTo>
                <a:cubicBezTo>
                  <a:pt x="3052339" y="333986"/>
                  <a:pt x="3069167" y="338667"/>
                  <a:pt x="3086100" y="342900"/>
                </a:cubicBezTo>
                <a:cubicBezTo>
                  <a:pt x="3111500" y="338667"/>
                  <a:pt x="3139268" y="341716"/>
                  <a:pt x="3162300" y="330200"/>
                </a:cubicBezTo>
                <a:cubicBezTo>
                  <a:pt x="3234725" y="293988"/>
                  <a:pt x="3198730" y="288672"/>
                  <a:pt x="3225800" y="241300"/>
                </a:cubicBezTo>
                <a:cubicBezTo>
                  <a:pt x="3236302" y="222922"/>
                  <a:pt x="3251200" y="207433"/>
                  <a:pt x="3263900" y="190500"/>
                </a:cubicBezTo>
                <a:lnTo>
                  <a:pt x="3289300" y="114300"/>
                </a:lnTo>
                <a:cubicBezTo>
                  <a:pt x="3293533" y="101600"/>
                  <a:pt x="3290861" y="83626"/>
                  <a:pt x="3302000" y="76200"/>
                </a:cubicBezTo>
                <a:lnTo>
                  <a:pt x="3340100" y="50800"/>
                </a:lnTo>
                <a:cubicBezTo>
                  <a:pt x="3361267" y="55033"/>
                  <a:pt x="3383558" y="55483"/>
                  <a:pt x="3403600" y="63500"/>
                </a:cubicBezTo>
                <a:cubicBezTo>
                  <a:pt x="3487696" y="97138"/>
                  <a:pt x="3448765" y="88676"/>
                  <a:pt x="3492500" y="139700"/>
                </a:cubicBezTo>
                <a:cubicBezTo>
                  <a:pt x="3624034" y="293157"/>
                  <a:pt x="3470801" y="93835"/>
                  <a:pt x="3581400" y="241300"/>
                </a:cubicBezTo>
                <a:cubicBezTo>
                  <a:pt x="3585633" y="254000"/>
                  <a:pt x="3590422" y="266528"/>
                  <a:pt x="3594100" y="279400"/>
                </a:cubicBezTo>
                <a:cubicBezTo>
                  <a:pt x="3598895" y="296183"/>
                  <a:pt x="3598140" y="315045"/>
                  <a:pt x="3606800" y="330200"/>
                </a:cubicBezTo>
                <a:cubicBezTo>
                  <a:pt x="3636491" y="382160"/>
                  <a:pt x="3679454" y="376978"/>
                  <a:pt x="3733800" y="393700"/>
                </a:cubicBezTo>
                <a:cubicBezTo>
                  <a:pt x="3759390" y="401574"/>
                  <a:pt x="3784410" y="411226"/>
                  <a:pt x="3810000" y="419100"/>
                </a:cubicBezTo>
                <a:cubicBezTo>
                  <a:pt x="3839456" y="428163"/>
                  <a:pt x="3869876" y="434134"/>
                  <a:pt x="3898900" y="444500"/>
                </a:cubicBezTo>
                <a:cubicBezTo>
                  <a:pt x="3929262" y="455344"/>
                  <a:pt x="3957709" y="471026"/>
                  <a:pt x="3987800" y="482600"/>
                </a:cubicBezTo>
                <a:cubicBezTo>
                  <a:pt x="4012789" y="492211"/>
                  <a:pt x="4039471" y="497268"/>
                  <a:pt x="4064000" y="508000"/>
                </a:cubicBezTo>
                <a:cubicBezTo>
                  <a:pt x="4107362" y="526971"/>
                  <a:pt x="4146099" y="556533"/>
                  <a:pt x="4191000" y="571500"/>
                </a:cubicBezTo>
                <a:cubicBezTo>
                  <a:pt x="4247061" y="590187"/>
                  <a:pt x="4217126" y="578213"/>
                  <a:pt x="4279900" y="609600"/>
                </a:cubicBezTo>
                <a:cubicBezTo>
                  <a:pt x="4313767" y="605367"/>
                  <a:pt x="4349425" y="608564"/>
                  <a:pt x="4381500" y="596900"/>
                </a:cubicBezTo>
                <a:cubicBezTo>
                  <a:pt x="4398379" y="590762"/>
                  <a:pt x="4408573" y="572977"/>
                  <a:pt x="4419600" y="558800"/>
                </a:cubicBezTo>
                <a:cubicBezTo>
                  <a:pt x="4438342" y="534703"/>
                  <a:pt x="4453467" y="508000"/>
                  <a:pt x="4470400" y="482600"/>
                </a:cubicBezTo>
                <a:cubicBezTo>
                  <a:pt x="4478867" y="469900"/>
                  <a:pt x="4485007" y="455293"/>
                  <a:pt x="4495800" y="444500"/>
                </a:cubicBezTo>
                <a:cubicBezTo>
                  <a:pt x="4529667" y="410633"/>
                  <a:pt x="4568663" y="381216"/>
                  <a:pt x="4597400" y="342900"/>
                </a:cubicBezTo>
                <a:cubicBezTo>
                  <a:pt x="4610100" y="325967"/>
                  <a:pt x="4619947" y="306457"/>
                  <a:pt x="4635500" y="292100"/>
                </a:cubicBezTo>
                <a:cubicBezTo>
                  <a:pt x="4675336" y="255328"/>
                  <a:pt x="4724166" y="228834"/>
                  <a:pt x="4762500" y="190500"/>
                </a:cubicBezTo>
                <a:cubicBezTo>
                  <a:pt x="4775200" y="177800"/>
                  <a:pt x="4786802" y="163898"/>
                  <a:pt x="4800600" y="152400"/>
                </a:cubicBezTo>
                <a:cubicBezTo>
                  <a:pt x="4827526" y="129961"/>
                  <a:pt x="4858446" y="117127"/>
                  <a:pt x="4889500" y="101600"/>
                </a:cubicBezTo>
                <a:cubicBezTo>
                  <a:pt x="4897967" y="88900"/>
                  <a:pt x="4903413" y="73551"/>
                  <a:pt x="4914900" y="63500"/>
                </a:cubicBezTo>
                <a:cubicBezTo>
                  <a:pt x="4968647" y="16472"/>
                  <a:pt x="4976871" y="17443"/>
                  <a:pt x="5029200" y="0"/>
                </a:cubicBezTo>
                <a:cubicBezTo>
                  <a:pt x="5136360" y="26790"/>
                  <a:pt x="5023387" y="-10710"/>
                  <a:pt x="5156200" y="88900"/>
                </a:cubicBezTo>
                <a:cubicBezTo>
                  <a:pt x="5173133" y="101600"/>
                  <a:pt x="5192033" y="112033"/>
                  <a:pt x="5207000" y="127000"/>
                </a:cubicBezTo>
                <a:cubicBezTo>
                  <a:pt x="5227628" y="147628"/>
                  <a:pt x="5244519" y="192658"/>
                  <a:pt x="5257800" y="215900"/>
                </a:cubicBezTo>
                <a:cubicBezTo>
                  <a:pt x="5265373" y="229152"/>
                  <a:pt x="5274733" y="241300"/>
                  <a:pt x="5283200" y="254000"/>
                </a:cubicBezTo>
                <a:cubicBezTo>
                  <a:pt x="5308600" y="237067"/>
                  <a:pt x="5330440" y="212853"/>
                  <a:pt x="5359400" y="203200"/>
                </a:cubicBezTo>
                <a:cubicBezTo>
                  <a:pt x="5372100" y="198967"/>
                  <a:pt x="5384432" y="193404"/>
                  <a:pt x="5397500" y="190500"/>
                </a:cubicBezTo>
                <a:cubicBezTo>
                  <a:pt x="5509311" y="165653"/>
                  <a:pt x="5628323" y="170437"/>
                  <a:pt x="5740400" y="165100"/>
                </a:cubicBezTo>
                <a:cubicBezTo>
                  <a:pt x="5812367" y="169333"/>
                  <a:pt x="5885755" y="162948"/>
                  <a:pt x="5956300" y="177800"/>
                </a:cubicBezTo>
                <a:cubicBezTo>
                  <a:pt x="5987207" y="184307"/>
                  <a:pt x="5993998" y="290290"/>
                  <a:pt x="5994400" y="292100"/>
                </a:cubicBezTo>
                <a:cubicBezTo>
                  <a:pt x="6005759" y="343217"/>
                  <a:pt x="6015941" y="394824"/>
                  <a:pt x="6032500" y="444500"/>
                </a:cubicBezTo>
                <a:cubicBezTo>
                  <a:pt x="6036733" y="457200"/>
                  <a:pt x="6039213" y="470626"/>
                  <a:pt x="6045200" y="482600"/>
                </a:cubicBezTo>
                <a:cubicBezTo>
                  <a:pt x="6052026" y="496252"/>
                  <a:pt x="6058681" y="511165"/>
                  <a:pt x="6070600" y="520700"/>
                </a:cubicBezTo>
                <a:cubicBezTo>
                  <a:pt x="6078882" y="527325"/>
                  <a:pt x="6156181" y="545270"/>
                  <a:pt x="6159500" y="546100"/>
                </a:cubicBezTo>
                <a:cubicBezTo>
                  <a:pt x="6313218" y="539695"/>
                  <a:pt x="6394574" y="556858"/>
                  <a:pt x="6515100" y="520700"/>
                </a:cubicBezTo>
                <a:lnTo>
                  <a:pt x="6629400" y="482600"/>
                </a:lnTo>
                <a:lnTo>
                  <a:pt x="6667500" y="469900"/>
                </a:lnTo>
                <a:cubicBezTo>
                  <a:pt x="6680200" y="474133"/>
                  <a:pt x="6696134" y="473134"/>
                  <a:pt x="6705600" y="482600"/>
                </a:cubicBezTo>
                <a:cubicBezTo>
                  <a:pt x="6718987" y="495987"/>
                  <a:pt x="6731000" y="533400"/>
                  <a:pt x="6731000" y="533400"/>
                </a:cubicBezTo>
              </a:path>
            </a:pathLst>
          </a:cu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511406" y="2951819"/>
            <a:ext cx="6296991" cy="1002055"/>
            <a:chOff x="1511406" y="2951819"/>
            <a:chExt cx="6296991" cy="1002055"/>
          </a:xfrm>
        </p:grpSpPr>
        <p:sp>
          <p:nvSpPr>
            <p:cNvPr id="18" name="Oval 17"/>
            <p:cNvSpPr/>
            <p:nvPr/>
          </p:nvSpPr>
          <p:spPr>
            <a:xfrm>
              <a:off x="1511406" y="3074313"/>
              <a:ext cx="165100" cy="1905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676556" y="3455771"/>
              <a:ext cx="165100" cy="19050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97206" y="3763374"/>
              <a:ext cx="165100" cy="1905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85503" y="2951819"/>
              <a:ext cx="165100" cy="1905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643297" y="3600772"/>
              <a:ext cx="165100" cy="190500"/>
            </a:xfrm>
            <a:prstGeom prst="ellipse">
              <a:avLst/>
            </a:prstGeom>
            <a:solidFill>
              <a:srgbClr val="00B0F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616348" y="3732607"/>
              <a:ext cx="165100" cy="1905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593956" y="3142319"/>
            <a:ext cx="4274097" cy="2298885"/>
            <a:chOff x="1593956" y="3142319"/>
            <a:chExt cx="4274097" cy="2298885"/>
          </a:xfrm>
        </p:grpSpPr>
        <p:cxnSp>
          <p:nvCxnSpPr>
            <p:cNvPr id="27" name="Straight Arrow Connector 26"/>
            <p:cNvCxnSpPr>
              <a:stCxn id="37" idx="5"/>
              <a:endCxn id="18" idx="4"/>
            </p:cNvCxnSpPr>
            <p:nvPr/>
          </p:nvCxnSpPr>
          <p:spPr>
            <a:xfrm flipH="1" flipV="1">
              <a:off x="1593956" y="3264813"/>
              <a:ext cx="158644" cy="21382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7" idx="6"/>
              <a:endCxn id="22" idx="4"/>
            </p:cNvCxnSpPr>
            <p:nvPr/>
          </p:nvCxnSpPr>
          <p:spPr>
            <a:xfrm flipV="1">
              <a:off x="1778000" y="3142319"/>
              <a:ext cx="4090053" cy="22988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817478" y="3618373"/>
            <a:ext cx="3966741" cy="1899031"/>
            <a:chOff x="3732275" y="3239045"/>
            <a:chExt cx="3966741" cy="1899031"/>
          </a:xfrm>
        </p:grpSpPr>
        <p:cxnSp>
          <p:nvCxnSpPr>
            <p:cNvPr id="32" name="Straight Arrow Connector 31"/>
            <p:cNvCxnSpPr>
              <a:stCxn id="16" idx="64"/>
              <a:endCxn id="19" idx="5"/>
            </p:cNvCxnSpPr>
            <p:nvPr/>
          </p:nvCxnSpPr>
          <p:spPr>
            <a:xfrm flipH="1" flipV="1">
              <a:off x="3732275" y="3239045"/>
              <a:ext cx="983122" cy="1893427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7" idx="64"/>
              <a:endCxn id="23" idx="5"/>
            </p:cNvCxnSpPr>
            <p:nvPr/>
          </p:nvCxnSpPr>
          <p:spPr>
            <a:xfrm flipV="1">
              <a:off x="4740797" y="3384046"/>
              <a:ext cx="2958219" cy="175403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Freeform 36"/>
          <p:cNvSpPr/>
          <p:nvPr/>
        </p:nvSpPr>
        <p:spPr>
          <a:xfrm>
            <a:off x="1092200" y="5123704"/>
            <a:ext cx="6731000" cy="876300"/>
          </a:xfrm>
          <a:custGeom>
            <a:avLst/>
            <a:gdLst>
              <a:gd name="connsiteX0" fmla="*/ 0 w 6731000"/>
              <a:gd name="connsiteY0" fmla="*/ 0 h 876300"/>
              <a:gd name="connsiteX1" fmla="*/ 254000 w 6731000"/>
              <a:gd name="connsiteY1" fmla="*/ 63500 h 876300"/>
              <a:gd name="connsiteX2" fmla="*/ 330200 w 6731000"/>
              <a:gd name="connsiteY2" fmla="*/ 101600 h 876300"/>
              <a:gd name="connsiteX3" fmla="*/ 457200 w 6731000"/>
              <a:gd name="connsiteY3" fmla="*/ 139700 h 876300"/>
              <a:gd name="connsiteX4" fmla="*/ 558800 w 6731000"/>
              <a:gd name="connsiteY4" fmla="*/ 215900 h 876300"/>
              <a:gd name="connsiteX5" fmla="*/ 660400 w 6731000"/>
              <a:gd name="connsiteY5" fmla="*/ 279400 h 876300"/>
              <a:gd name="connsiteX6" fmla="*/ 685800 w 6731000"/>
              <a:gd name="connsiteY6" fmla="*/ 317500 h 876300"/>
              <a:gd name="connsiteX7" fmla="*/ 723900 w 6731000"/>
              <a:gd name="connsiteY7" fmla="*/ 444500 h 876300"/>
              <a:gd name="connsiteX8" fmla="*/ 749300 w 6731000"/>
              <a:gd name="connsiteY8" fmla="*/ 520700 h 876300"/>
              <a:gd name="connsiteX9" fmla="*/ 825500 w 6731000"/>
              <a:gd name="connsiteY9" fmla="*/ 635000 h 876300"/>
              <a:gd name="connsiteX10" fmla="*/ 889000 w 6731000"/>
              <a:gd name="connsiteY10" fmla="*/ 762000 h 876300"/>
              <a:gd name="connsiteX11" fmla="*/ 914400 w 6731000"/>
              <a:gd name="connsiteY11" fmla="*/ 800100 h 876300"/>
              <a:gd name="connsiteX12" fmla="*/ 990600 w 6731000"/>
              <a:gd name="connsiteY12" fmla="*/ 863600 h 876300"/>
              <a:gd name="connsiteX13" fmla="*/ 1041400 w 6731000"/>
              <a:gd name="connsiteY13" fmla="*/ 876300 h 876300"/>
              <a:gd name="connsiteX14" fmla="*/ 1155700 w 6731000"/>
              <a:gd name="connsiteY14" fmla="*/ 850900 h 876300"/>
              <a:gd name="connsiteX15" fmla="*/ 1181100 w 6731000"/>
              <a:gd name="connsiteY15" fmla="*/ 812800 h 876300"/>
              <a:gd name="connsiteX16" fmla="*/ 1219200 w 6731000"/>
              <a:gd name="connsiteY16" fmla="*/ 749300 h 876300"/>
              <a:gd name="connsiteX17" fmla="*/ 1295400 w 6731000"/>
              <a:gd name="connsiteY17" fmla="*/ 596900 h 876300"/>
              <a:gd name="connsiteX18" fmla="*/ 1320800 w 6731000"/>
              <a:gd name="connsiteY18" fmla="*/ 520700 h 876300"/>
              <a:gd name="connsiteX19" fmla="*/ 1358900 w 6731000"/>
              <a:gd name="connsiteY19" fmla="*/ 457200 h 876300"/>
              <a:gd name="connsiteX20" fmla="*/ 1384300 w 6731000"/>
              <a:gd name="connsiteY20" fmla="*/ 393700 h 876300"/>
              <a:gd name="connsiteX21" fmla="*/ 1409700 w 6731000"/>
              <a:gd name="connsiteY21" fmla="*/ 342900 h 876300"/>
              <a:gd name="connsiteX22" fmla="*/ 1435100 w 6731000"/>
              <a:gd name="connsiteY22" fmla="*/ 241300 h 876300"/>
              <a:gd name="connsiteX23" fmla="*/ 1460500 w 6731000"/>
              <a:gd name="connsiteY23" fmla="*/ 190500 h 876300"/>
              <a:gd name="connsiteX24" fmla="*/ 1473200 w 6731000"/>
              <a:gd name="connsiteY24" fmla="*/ 152400 h 876300"/>
              <a:gd name="connsiteX25" fmla="*/ 1549400 w 6731000"/>
              <a:gd name="connsiteY25" fmla="*/ 127000 h 876300"/>
              <a:gd name="connsiteX26" fmla="*/ 1587500 w 6731000"/>
              <a:gd name="connsiteY26" fmla="*/ 114300 h 876300"/>
              <a:gd name="connsiteX27" fmla="*/ 1676400 w 6731000"/>
              <a:gd name="connsiteY27" fmla="*/ 127000 h 876300"/>
              <a:gd name="connsiteX28" fmla="*/ 1790700 w 6731000"/>
              <a:gd name="connsiteY28" fmla="*/ 190500 h 876300"/>
              <a:gd name="connsiteX29" fmla="*/ 1828800 w 6731000"/>
              <a:gd name="connsiteY29" fmla="*/ 228600 h 876300"/>
              <a:gd name="connsiteX30" fmla="*/ 1854200 w 6731000"/>
              <a:gd name="connsiteY30" fmla="*/ 279400 h 876300"/>
              <a:gd name="connsiteX31" fmla="*/ 1892300 w 6731000"/>
              <a:gd name="connsiteY31" fmla="*/ 419100 h 876300"/>
              <a:gd name="connsiteX32" fmla="*/ 1905000 w 6731000"/>
              <a:gd name="connsiteY32" fmla="*/ 495300 h 876300"/>
              <a:gd name="connsiteX33" fmla="*/ 1955800 w 6731000"/>
              <a:gd name="connsiteY33" fmla="*/ 520700 h 876300"/>
              <a:gd name="connsiteX34" fmla="*/ 1993900 w 6731000"/>
              <a:gd name="connsiteY34" fmla="*/ 508000 h 876300"/>
              <a:gd name="connsiteX35" fmla="*/ 2032000 w 6731000"/>
              <a:gd name="connsiteY35" fmla="*/ 482600 h 876300"/>
              <a:gd name="connsiteX36" fmla="*/ 2108200 w 6731000"/>
              <a:gd name="connsiteY36" fmla="*/ 469900 h 876300"/>
              <a:gd name="connsiteX37" fmla="*/ 2146300 w 6731000"/>
              <a:gd name="connsiteY37" fmla="*/ 457200 h 876300"/>
              <a:gd name="connsiteX38" fmla="*/ 2197100 w 6731000"/>
              <a:gd name="connsiteY38" fmla="*/ 444500 h 876300"/>
              <a:gd name="connsiteX39" fmla="*/ 2311400 w 6731000"/>
              <a:gd name="connsiteY39" fmla="*/ 381000 h 876300"/>
              <a:gd name="connsiteX40" fmla="*/ 2374900 w 6731000"/>
              <a:gd name="connsiteY40" fmla="*/ 342900 h 876300"/>
              <a:gd name="connsiteX41" fmla="*/ 2413000 w 6731000"/>
              <a:gd name="connsiteY41" fmla="*/ 317500 h 876300"/>
              <a:gd name="connsiteX42" fmla="*/ 2476500 w 6731000"/>
              <a:gd name="connsiteY42" fmla="*/ 292100 h 876300"/>
              <a:gd name="connsiteX43" fmla="*/ 2527300 w 6731000"/>
              <a:gd name="connsiteY43" fmla="*/ 241300 h 876300"/>
              <a:gd name="connsiteX44" fmla="*/ 2565400 w 6731000"/>
              <a:gd name="connsiteY44" fmla="*/ 190500 h 876300"/>
              <a:gd name="connsiteX45" fmla="*/ 2641600 w 6731000"/>
              <a:gd name="connsiteY45" fmla="*/ 139700 h 876300"/>
              <a:gd name="connsiteX46" fmla="*/ 2768600 w 6731000"/>
              <a:gd name="connsiteY46" fmla="*/ 152400 h 876300"/>
              <a:gd name="connsiteX47" fmla="*/ 2844800 w 6731000"/>
              <a:gd name="connsiteY47" fmla="*/ 215900 h 876300"/>
              <a:gd name="connsiteX48" fmla="*/ 2870200 w 6731000"/>
              <a:gd name="connsiteY48" fmla="*/ 254000 h 876300"/>
              <a:gd name="connsiteX49" fmla="*/ 2921000 w 6731000"/>
              <a:gd name="connsiteY49" fmla="*/ 292100 h 876300"/>
              <a:gd name="connsiteX50" fmla="*/ 2971800 w 6731000"/>
              <a:gd name="connsiteY50" fmla="*/ 317500 h 876300"/>
              <a:gd name="connsiteX51" fmla="*/ 3035300 w 6731000"/>
              <a:gd name="connsiteY51" fmla="*/ 330200 h 876300"/>
              <a:gd name="connsiteX52" fmla="*/ 3086100 w 6731000"/>
              <a:gd name="connsiteY52" fmla="*/ 342900 h 876300"/>
              <a:gd name="connsiteX53" fmla="*/ 3162300 w 6731000"/>
              <a:gd name="connsiteY53" fmla="*/ 330200 h 876300"/>
              <a:gd name="connsiteX54" fmla="*/ 3225800 w 6731000"/>
              <a:gd name="connsiteY54" fmla="*/ 241300 h 876300"/>
              <a:gd name="connsiteX55" fmla="*/ 3263900 w 6731000"/>
              <a:gd name="connsiteY55" fmla="*/ 190500 h 876300"/>
              <a:gd name="connsiteX56" fmla="*/ 3289300 w 6731000"/>
              <a:gd name="connsiteY56" fmla="*/ 114300 h 876300"/>
              <a:gd name="connsiteX57" fmla="*/ 3302000 w 6731000"/>
              <a:gd name="connsiteY57" fmla="*/ 76200 h 876300"/>
              <a:gd name="connsiteX58" fmla="*/ 3340100 w 6731000"/>
              <a:gd name="connsiteY58" fmla="*/ 50800 h 876300"/>
              <a:gd name="connsiteX59" fmla="*/ 3403600 w 6731000"/>
              <a:gd name="connsiteY59" fmla="*/ 63500 h 876300"/>
              <a:gd name="connsiteX60" fmla="*/ 3492500 w 6731000"/>
              <a:gd name="connsiteY60" fmla="*/ 139700 h 876300"/>
              <a:gd name="connsiteX61" fmla="*/ 3581400 w 6731000"/>
              <a:gd name="connsiteY61" fmla="*/ 241300 h 876300"/>
              <a:gd name="connsiteX62" fmla="*/ 3594100 w 6731000"/>
              <a:gd name="connsiteY62" fmla="*/ 279400 h 876300"/>
              <a:gd name="connsiteX63" fmla="*/ 3606800 w 6731000"/>
              <a:gd name="connsiteY63" fmla="*/ 330200 h 876300"/>
              <a:gd name="connsiteX64" fmla="*/ 3733800 w 6731000"/>
              <a:gd name="connsiteY64" fmla="*/ 393700 h 876300"/>
              <a:gd name="connsiteX65" fmla="*/ 3810000 w 6731000"/>
              <a:gd name="connsiteY65" fmla="*/ 419100 h 876300"/>
              <a:gd name="connsiteX66" fmla="*/ 3898900 w 6731000"/>
              <a:gd name="connsiteY66" fmla="*/ 444500 h 876300"/>
              <a:gd name="connsiteX67" fmla="*/ 3987800 w 6731000"/>
              <a:gd name="connsiteY67" fmla="*/ 482600 h 876300"/>
              <a:gd name="connsiteX68" fmla="*/ 4064000 w 6731000"/>
              <a:gd name="connsiteY68" fmla="*/ 508000 h 876300"/>
              <a:gd name="connsiteX69" fmla="*/ 4191000 w 6731000"/>
              <a:gd name="connsiteY69" fmla="*/ 571500 h 876300"/>
              <a:gd name="connsiteX70" fmla="*/ 4279900 w 6731000"/>
              <a:gd name="connsiteY70" fmla="*/ 609600 h 876300"/>
              <a:gd name="connsiteX71" fmla="*/ 4381500 w 6731000"/>
              <a:gd name="connsiteY71" fmla="*/ 596900 h 876300"/>
              <a:gd name="connsiteX72" fmla="*/ 4419600 w 6731000"/>
              <a:gd name="connsiteY72" fmla="*/ 558800 h 876300"/>
              <a:gd name="connsiteX73" fmla="*/ 4470400 w 6731000"/>
              <a:gd name="connsiteY73" fmla="*/ 482600 h 876300"/>
              <a:gd name="connsiteX74" fmla="*/ 4495800 w 6731000"/>
              <a:gd name="connsiteY74" fmla="*/ 444500 h 876300"/>
              <a:gd name="connsiteX75" fmla="*/ 4597400 w 6731000"/>
              <a:gd name="connsiteY75" fmla="*/ 342900 h 876300"/>
              <a:gd name="connsiteX76" fmla="*/ 4635500 w 6731000"/>
              <a:gd name="connsiteY76" fmla="*/ 292100 h 876300"/>
              <a:gd name="connsiteX77" fmla="*/ 4762500 w 6731000"/>
              <a:gd name="connsiteY77" fmla="*/ 190500 h 876300"/>
              <a:gd name="connsiteX78" fmla="*/ 4800600 w 6731000"/>
              <a:gd name="connsiteY78" fmla="*/ 152400 h 876300"/>
              <a:gd name="connsiteX79" fmla="*/ 4889500 w 6731000"/>
              <a:gd name="connsiteY79" fmla="*/ 101600 h 876300"/>
              <a:gd name="connsiteX80" fmla="*/ 4914900 w 6731000"/>
              <a:gd name="connsiteY80" fmla="*/ 63500 h 876300"/>
              <a:gd name="connsiteX81" fmla="*/ 5029200 w 6731000"/>
              <a:gd name="connsiteY81" fmla="*/ 0 h 876300"/>
              <a:gd name="connsiteX82" fmla="*/ 5156200 w 6731000"/>
              <a:gd name="connsiteY82" fmla="*/ 88900 h 876300"/>
              <a:gd name="connsiteX83" fmla="*/ 5207000 w 6731000"/>
              <a:gd name="connsiteY83" fmla="*/ 127000 h 876300"/>
              <a:gd name="connsiteX84" fmla="*/ 5257800 w 6731000"/>
              <a:gd name="connsiteY84" fmla="*/ 215900 h 876300"/>
              <a:gd name="connsiteX85" fmla="*/ 5283200 w 6731000"/>
              <a:gd name="connsiteY85" fmla="*/ 254000 h 876300"/>
              <a:gd name="connsiteX86" fmla="*/ 5359400 w 6731000"/>
              <a:gd name="connsiteY86" fmla="*/ 203200 h 876300"/>
              <a:gd name="connsiteX87" fmla="*/ 5397500 w 6731000"/>
              <a:gd name="connsiteY87" fmla="*/ 190500 h 876300"/>
              <a:gd name="connsiteX88" fmla="*/ 5740400 w 6731000"/>
              <a:gd name="connsiteY88" fmla="*/ 165100 h 876300"/>
              <a:gd name="connsiteX89" fmla="*/ 5956300 w 6731000"/>
              <a:gd name="connsiteY89" fmla="*/ 177800 h 876300"/>
              <a:gd name="connsiteX90" fmla="*/ 5994400 w 6731000"/>
              <a:gd name="connsiteY90" fmla="*/ 292100 h 876300"/>
              <a:gd name="connsiteX91" fmla="*/ 6032500 w 6731000"/>
              <a:gd name="connsiteY91" fmla="*/ 444500 h 876300"/>
              <a:gd name="connsiteX92" fmla="*/ 6045200 w 6731000"/>
              <a:gd name="connsiteY92" fmla="*/ 482600 h 876300"/>
              <a:gd name="connsiteX93" fmla="*/ 6070600 w 6731000"/>
              <a:gd name="connsiteY93" fmla="*/ 520700 h 876300"/>
              <a:gd name="connsiteX94" fmla="*/ 6159500 w 6731000"/>
              <a:gd name="connsiteY94" fmla="*/ 546100 h 876300"/>
              <a:gd name="connsiteX95" fmla="*/ 6515100 w 6731000"/>
              <a:gd name="connsiteY95" fmla="*/ 520700 h 876300"/>
              <a:gd name="connsiteX96" fmla="*/ 6629400 w 6731000"/>
              <a:gd name="connsiteY96" fmla="*/ 482600 h 876300"/>
              <a:gd name="connsiteX97" fmla="*/ 6667500 w 6731000"/>
              <a:gd name="connsiteY97" fmla="*/ 469900 h 876300"/>
              <a:gd name="connsiteX98" fmla="*/ 6705600 w 6731000"/>
              <a:gd name="connsiteY98" fmla="*/ 482600 h 876300"/>
              <a:gd name="connsiteX99" fmla="*/ 6731000 w 6731000"/>
              <a:gd name="connsiteY99" fmla="*/ 5334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731000" h="876300">
                <a:moveTo>
                  <a:pt x="0" y="0"/>
                </a:moveTo>
                <a:cubicBezTo>
                  <a:pt x="79347" y="17003"/>
                  <a:pt x="175352" y="30730"/>
                  <a:pt x="254000" y="63500"/>
                </a:cubicBezTo>
                <a:cubicBezTo>
                  <a:pt x="280214" y="74422"/>
                  <a:pt x="303986" y="90678"/>
                  <a:pt x="330200" y="101600"/>
                </a:cubicBezTo>
                <a:cubicBezTo>
                  <a:pt x="376579" y="120925"/>
                  <a:pt x="410661" y="128065"/>
                  <a:pt x="457200" y="139700"/>
                </a:cubicBezTo>
                <a:cubicBezTo>
                  <a:pt x="491067" y="165100"/>
                  <a:pt x="522499" y="194120"/>
                  <a:pt x="558800" y="215900"/>
                </a:cubicBezTo>
                <a:cubicBezTo>
                  <a:pt x="635388" y="261853"/>
                  <a:pt x="601761" y="240308"/>
                  <a:pt x="660400" y="279400"/>
                </a:cubicBezTo>
                <a:cubicBezTo>
                  <a:pt x="668867" y="292100"/>
                  <a:pt x="679601" y="303552"/>
                  <a:pt x="685800" y="317500"/>
                </a:cubicBezTo>
                <a:cubicBezTo>
                  <a:pt x="713432" y="379671"/>
                  <a:pt x="706850" y="387666"/>
                  <a:pt x="723900" y="444500"/>
                </a:cubicBezTo>
                <a:cubicBezTo>
                  <a:pt x="731593" y="470145"/>
                  <a:pt x="737326" y="496753"/>
                  <a:pt x="749300" y="520700"/>
                </a:cubicBezTo>
                <a:cubicBezTo>
                  <a:pt x="786822" y="595745"/>
                  <a:pt x="762873" y="556717"/>
                  <a:pt x="825500" y="635000"/>
                </a:cubicBezTo>
                <a:cubicBezTo>
                  <a:pt x="860448" y="739845"/>
                  <a:pt x="832579" y="683010"/>
                  <a:pt x="889000" y="762000"/>
                </a:cubicBezTo>
                <a:cubicBezTo>
                  <a:pt x="897872" y="774420"/>
                  <a:pt x="904629" y="788374"/>
                  <a:pt x="914400" y="800100"/>
                </a:cubicBezTo>
                <a:cubicBezTo>
                  <a:pt x="931353" y="820443"/>
                  <a:pt x="964700" y="852500"/>
                  <a:pt x="990600" y="863600"/>
                </a:cubicBezTo>
                <a:cubicBezTo>
                  <a:pt x="1006643" y="870476"/>
                  <a:pt x="1024467" y="872067"/>
                  <a:pt x="1041400" y="876300"/>
                </a:cubicBezTo>
                <a:cubicBezTo>
                  <a:pt x="1079500" y="867833"/>
                  <a:pt x="1120169" y="867050"/>
                  <a:pt x="1155700" y="850900"/>
                </a:cubicBezTo>
                <a:cubicBezTo>
                  <a:pt x="1169595" y="844584"/>
                  <a:pt x="1173010" y="825743"/>
                  <a:pt x="1181100" y="812800"/>
                </a:cubicBezTo>
                <a:cubicBezTo>
                  <a:pt x="1194183" y="791868"/>
                  <a:pt x="1207650" y="771116"/>
                  <a:pt x="1219200" y="749300"/>
                </a:cubicBezTo>
                <a:cubicBezTo>
                  <a:pt x="1245774" y="699104"/>
                  <a:pt x="1277439" y="650782"/>
                  <a:pt x="1295400" y="596900"/>
                </a:cubicBezTo>
                <a:cubicBezTo>
                  <a:pt x="1303867" y="571500"/>
                  <a:pt x="1309721" y="545074"/>
                  <a:pt x="1320800" y="520700"/>
                </a:cubicBezTo>
                <a:cubicBezTo>
                  <a:pt x="1331014" y="498228"/>
                  <a:pt x="1347861" y="479278"/>
                  <a:pt x="1358900" y="457200"/>
                </a:cubicBezTo>
                <a:cubicBezTo>
                  <a:pt x="1369095" y="436810"/>
                  <a:pt x="1375041" y="414532"/>
                  <a:pt x="1384300" y="393700"/>
                </a:cubicBezTo>
                <a:cubicBezTo>
                  <a:pt x="1391989" y="376400"/>
                  <a:pt x="1403713" y="360861"/>
                  <a:pt x="1409700" y="342900"/>
                </a:cubicBezTo>
                <a:cubicBezTo>
                  <a:pt x="1420739" y="309782"/>
                  <a:pt x="1424061" y="274418"/>
                  <a:pt x="1435100" y="241300"/>
                </a:cubicBezTo>
                <a:cubicBezTo>
                  <a:pt x="1441087" y="223339"/>
                  <a:pt x="1453042" y="207901"/>
                  <a:pt x="1460500" y="190500"/>
                </a:cubicBezTo>
                <a:cubicBezTo>
                  <a:pt x="1465773" y="178195"/>
                  <a:pt x="1462307" y="160181"/>
                  <a:pt x="1473200" y="152400"/>
                </a:cubicBezTo>
                <a:cubicBezTo>
                  <a:pt x="1494987" y="136838"/>
                  <a:pt x="1524000" y="135467"/>
                  <a:pt x="1549400" y="127000"/>
                </a:cubicBezTo>
                <a:lnTo>
                  <a:pt x="1587500" y="114300"/>
                </a:lnTo>
                <a:cubicBezTo>
                  <a:pt x="1617133" y="118533"/>
                  <a:pt x="1647047" y="121129"/>
                  <a:pt x="1676400" y="127000"/>
                </a:cubicBezTo>
                <a:cubicBezTo>
                  <a:pt x="1716325" y="134985"/>
                  <a:pt x="1765239" y="165039"/>
                  <a:pt x="1790700" y="190500"/>
                </a:cubicBezTo>
                <a:cubicBezTo>
                  <a:pt x="1803400" y="203200"/>
                  <a:pt x="1818361" y="213985"/>
                  <a:pt x="1828800" y="228600"/>
                </a:cubicBezTo>
                <a:cubicBezTo>
                  <a:pt x="1839804" y="244006"/>
                  <a:pt x="1847169" y="261822"/>
                  <a:pt x="1854200" y="279400"/>
                </a:cubicBezTo>
                <a:cubicBezTo>
                  <a:pt x="1877344" y="337260"/>
                  <a:pt x="1881671" y="360642"/>
                  <a:pt x="1892300" y="419100"/>
                </a:cubicBezTo>
                <a:cubicBezTo>
                  <a:pt x="1896906" y="444435"/>
                  <a:pt x="1891352" y="473464"/>
                  <a:pt x="1905000" y="495300"/>
                </a:cubicBezTo>
                <a:cubicBezTo>
                  <a:pt x="1915034" y="511354"/>
                  <a:pt x="1938867" y="512233"/>
                  <a:pt x="1955800" y="520700"/>
                </a:cubicBezTo>
                <a:cubicBezTo>
                  <a:pt x="1968500" y="516467"/>
                  <a:pt x="1981926" y="513987"/>
                  <a:pt x="1993900" y="508000"/>
                </a:cubicBezTo>
                <a:cubicBezTo>
                  <a:pt x="2007552" y="501174"/>
                  <a:pt x="2017520" y="487427"/>
                  <a:pt x="2032000" y="482600"/>
                </a:cubicBezTo>
                <a:cubicBezTo>
                  <a:pt x="2056429" y="474457"/>
                  <a:pt x="2083063" y="475486"/>
                  <a:pt x="2108200" y="469900"/>
                </a:cubicBezTo>
                <a:cubicBezTo>
                  <a:pt x="2121268" y="466996"/>
                  <a:pt x="2133428" y="460878"/>
                  <a:pt x="2146300" y="457200"/>
                </a:cubicBezTo>
                <a:cubicBezTo>
                  <a:pt x="2163083" y="452405"/>
                  <a:pt x="2180167" y="448733"/>
                  <a:pt x="2197100" y="444500"/>
                </a:cubicBezTo>
                <a:cubicBezTo>
                  <a:pt x="2276939" y="391274"/>
                  <a:pt x="2187853" y="448389"/>
                  <a:pt x="2311400" y="381000"/>
                </a:cubicBezTo>
                <a:cubicBezTo>
                  <a:pt x="2333070" y="369180"/>
                  <a:pt x="2353968" y="355983"/>
                  <a:pt x="2374900" y="342900"/>
                </a:cubicBezTo>
                <a:cubicBezTo>
                  <a:pt x="2387843" y="334810"/>
                  <a:pt x="2399348" y="324326"/>
                  <a:pt x="2413000" y="317500"/>
                </a:cubicBezTo>
                <a:cubicBezTo>
                  <a:pt x="2433390" y="307305"/>
                  <a:pt x="2455333" y="300567"/>
                  <a:pt x="2476500" y="292100"/>
                </a:cubicBezTo>
                <a:cubicBezTo>
                  <a:pt x="2493433" y="275167"/>
                  <a:pt x="2511531" y="259322"/>
                  <a:pt x="2527300" y="241300"/>
                </a:cubicBezTo>
                <a:cubicBezTo>
                  <a:pt x="2541238" y="225370"/>
                  <a:pt x="2549580" y="204562"/>
                  <a:pt x="2565400" y="190500"/>
                </a:cubicBezTo>
                <a:cubicBezTo>
                  <a:pt x="2588216" y="170219"/>
                  <a:pt x="2641600" y="139700"/>
                  <a:pt x="2641600" y="139700"/>
                </a:cubicBezTo>
                <a:cubicBezTo>
                  <a:pt x="2683933" y="143933"/>
                  <a:pt x="2727145" y="142833"/>
                  <a:pt x="2768600" y="152400"/>
                </a:cubicBezTo>
                <a:cubicBezTo>
                  <a:pt x="2789214" y="157157"/>
                  <a:pt x="2834067" y="203021"/>
                  <a:pt x="2844800" y="215900"/>
                </a:cubicBezTo>
                <a:cubicBezTo>
                  <a:pt x="2854571" y="227626"/>
                  <a:pt x="2859407" y="243207"/>
                  <a:pt x="2870200" y="254000"/>
                </a:cubicBezTo>
                <a:cubicBezTo>
                  <a:pt x="2885167" y="268967"/>
                  <a:pt x="2903051" y="280882"/>
                  <a:pt x="2921000" y="292100"/>
                </a:cubicBezTo>
                <a:cubicBezTo>
                  <a:pt x="2937054" y="302134"/>
                  <a:pt x="2953839" y="311513"/>
                  <a:pt x="2971800" y="317500"/>
                </a:cubicBezTo>
                <a:cubicBezTo>
                  <a:pt x="2992278" y="324326"/>
                  <a:pt x="3014228" y="325517"/>
                  <a:pt x="3035300" y="330200"/>
                </a:cubicBezTo>
                <a:cubicBezTo>
                  <a:pt x="3052339" y="333986"/>
                  <a:pt x="3069167" y="338667"/>
                  <a:pt x="3086100" y="342900"/>
                </a:cubicBezTo>
                <a:cubicBezTo>
                  <a:pt x="3111500" y="338667"/>
                  <a:pt x="3139268" y="341716"/>
                  <a:pt x="3162300" y="330200"/>
                </a:cubicBezTo>
                <a:cubicBezTo>
                  <a:pt x="3234725" y="293988"/>
                  <a:pt x="3198730" y="288672"/>
                  <a:pt x="3225800" y="241300"/>
                </a:cubicBezTo>
                <a:cubicBezTo>
                  <a:pt x="3236302" y="222922"/>
                  <a:pt x="3251200" y="207433"/>
                  <a:pt x="3263900" y="190500"/>
                </a:cubicBezTo>
                <a:lnTo>
                  <a:pt x="3289300" y="114300"/>
                </a:lnTo>
                <a:cubicBezTo>
                  <a:pt x="3293533" y="101600"/>
                  <a:pt x="3290861" y="83626"/>
                  <a:pt x="3302000" y="76200"/>
                </a:cubicBezTo>
                <a:lnTo>
                  <a:pt x="3340100" y="50800"/>
                </a:lnTo>
                <a:cubicBezTo>
                  <a:pt x="3361267" y="55033"/>
                  <a:pt x="3383558" y="55483"/>
                  <a:pt x="3403600" y="63500"/>
                </a:cubicBezTo>
                <a:cubicBezTo>
                  <a:pt x="3487696" y="97138"/>
                  <a:pt x="3448765" y="88676"/>
                  <a:pt x="3492500" y="139700"/>
                </a:cubicBezTo>
                <a:cubicBezTo>
                  <a:pt x="3624034" y="293157"/>
                  <a:pt x="3470801" y="93835"/>
                  <a:pt x="3581400" y="241300"/>
                </a:cubicBezTo>
                <a:cubicBezTo>
                  <a:pt x="3585633" y="254000"/>
                  <a:pt x="3590422" y="266528"/>
                  <a:pt x="3594100" y="279400"/>
                </a:cubicBezTo>
                <a:cubicBezTo>
                  <a:pt x="3598895" y="296183"/>
                  <a:pt x="3598140" y="315045"/>
                  <a:pt x="3606800" y="330200"/>
                </a:cubicBezTo>
                <a:cubicBezTo>
                  <a:pt x="3636491" y="382160"/>
                  <a:pt x="3679454" y="376978"/>
                  <a:pt x="3733800" y="393700"/>
                </a:cubicBezTo>
                <a:cubicBezTo>
                  <a:pt x="3759390" y="401574"/>
                  <a:pt x="3784410" y="411226"/>
                  <a:pt x="3810000" y="419100"/>
                </a:cubicBezTo>
                <a:cubicBezTo>
                  <a:pt x="3839456" y="428163"/>
                  <a:pt x="3869876" y="434134"/>
                  <a:pt x="3898900" y="444500"/>
                </a:cubicBezTo>
                <a:cubicBezTo>
                  <a:pt x="3929262" y="455344"/>
                  <a:pt x="3957709" y="471026"/>
                  <a:pt x="3987800" y="482600"/>
                </a:cubicBezTo>
                <a:cubicBezTo>
                  <a:pt x="4012789" y="492211"/>
                  <a:pt x="4039471" y="497268"/>
                  <a:pt x="4064000" y="508000"/>
                </a:cubicBezTo>
                <a:cubicBezTo>
                  <a:pt x="4107362" y="526971"/>
                  <a:pt x="4146099" y="556533"/>
                  <a:pt x="4191000" y="571500"/>
                </a:cubicBezTo>
                <a:cubicBezTo>
                  <a:pt x="4247061" y="590187"/>
                  <a:pt x="4217126" y="578213"/>
                  <a:pt x="4279900" y="609600"/>
                </a:cubicBezTo>
                <a:cubicBezTo>
                  <a:pt x="4313767" y="605367"/>
                  <a:pt x="4349425" y="608564"/>
                  <a:pt x="4381500" y="596900"/>
                </a:cubicBezTo>
                <a:cubicBezTo>
                  <a:pt x="4398379" y="590762"/>
                  <a:pt x="4408573" y="572977"/>
                  <a:pt x="4419600" y="558800"/>
                </a:cubicBezTo>
                <a:cubicBezTo>
                  <a:pt x="4438342" y="534703"/>
                  <a:pt x="4453467" y="508000"/>
                  <a:pt x="4470400" y="482600"/>
                </a:cubicBezTo>
                <a:cubicBezTo>
                  <a:pt x="4478867" y="469900"/>
                  <a:pt x="4485007" y="455293"/>
                  <a:pt x="4495800" y="444500"/>
                </a:cubicBezTo>
                <a:cubicBezTo>
                  <a:pt x="4529667" y="410633"/>
                  <a:pt x="4568663" y="381216"/>
                  <a:pt x="4597400" y="342900"/>
                </a:cubicBezTo>
                <a:cubicBezTo>
                  <a:pt x="4610100" y="325967"/>
                  <a:pt x="4619947" y="306457"/>
                  <a:pt x="4635500" y="292100"/>
                </a:cubicBezTo>
                <a:cubicBezTo>
                  <a:pt x="4675336" y="255328"/>
                  <a:pt x="4724166" y="228834"/>
                  <a:pt x="4762500" y="190500"/>
                </a:cubicBezTo>
                <a:cubicBezTo>
                  <a:pt x="4775200" y="177800"/>
                  <a:pt x="4786802" y="163898"/>
                  <a:pt x="4800600" y="152400"/>
                </a:cubicBezTo>
                <a:cubicBezTo>
                  <a:pt x="4827526" y="129961"/>
                  <a:pt x="4858446" y="117127"/>
                  <a:pt x="4889500" y="101600"/>
                </a:cubicBezTo>
                <a:cubicBezTo>
                  <a:pt x="4897967" y="88900"/>
                  <a:pt x="4903413" y="73551"/>
                  <a:pt x="4914900" y="63500"/>
                </a:cubicBezTo>
                <a:cubicBezTo>
                  <a:pt x="4968647" y="16472"/>
                  <a:pt x="4976871" y="17443"/>
                  <a:pt x="5029200" y="0"/>
                </a:cubicBezTo>
                <a:cubicBezTo>
                  <a:pt x="5136360" y="26790"/>
                  <a:pt x="5023387" y="-10710"/>
                  <a:pt x="5156200" y="88900"/>
                </a:cubicBezTo>
                <a:cubicBezTo>
                  <a:pt x="5173133" y="101600"/>
                  <a:pt x="5192033" y="112033"/>
                  <a:pt x="5207000" y="127000"/>
                </a:cubicBezTo>
                <a:cubicBezTo>
                  <a:pt x="5227628" y="147628"/>
                  <a:pt x="5244519" y="192658"/>
                  <a:pt x="5257800" y="215900"/>
                </a:cubicBezTo>
                <a:cubicBezTo>
                  <a:pt x="5265373" y="229152"/>
                  <a:pt x="5274733" y="241300"/>
                  <a:pt x="5283200" y="254000"/>
                </a:cubicBezTo>
                <a:cubicBezTo>
                  <a:pt x="5308600" y="237067"/>
                  <a:pt x="5330440" y="212853"/>
                  <a:pt x="5359400" y="203200"/>
                </a:cubicBezTo>
                <a:cubicBezTo>
                  <a:pt x="5372100" y="198967"/>
                  <a:pt x="5384432" y="193404"/>
                  <a:pt x="5397500" y="190500"/>
                </a:cubicBezTo>
                <a:cubicBezTo>
                  <a:pt x="5509311" y="165653"/>
                  <a:pt x="5628323" y="170437"/>
                  <a:pt x="5740400" y="165100"/>
                </a:cubicBezTo>
                <a:cubicBezTo>
                  <a:pt x="5812367" y="169333"/>
                  <a:pt x="5885755" y="162948"/>
                  <a:pt x="5956300" y="177800"/>
                </a:cubicBezTo>
                <a:cubicBezTo>
                  <a:pt x="5987207" y="184307"/>
                  <a:pt x="5993998" y="290290"/>
                  <a:pt x="5994400" y="292100"/>
                </a:cubicBezTo>
                <a:cubicBezTo>
                  <a:pt x="6005759" y="343217"/>
                  <a:pt x="6015941" y="394824"/>
                  <a:pt x="6032500" y="444500"/>
                </a:cubicBezTo>
                <a:cubicBezTo>
                  <a:pt x="6036733" y="457200"/>
                  <a:pt x="6039213" y="470626"/>
                  <a:pt x="6045200" y="482600"/>
                </a:cubicBezTo>
                <a:cubicBezTo>
                  <a:pt x="6052026" y="496252"/>
                  <a:pt x="6058681" y="511165"/>
                  <a:pt x="6070600" y="520700"/>
                </a:cubicBezTo>
                <a:cubicBezTo>
                  <a:pt x="6078882" y="527325"/>
                  <a:pt x="6156181" y="545270"/>
                  <a:pt x="6159500" y="546100"/>
                </a:cubicBezTo>
                <a:cubicBezTo>
                  <a:pt x="6313218" y="539695"/>
                  <a:pt x="6394574" y="556858"/>
                  <a:pt x="6515100" y="520700"/>
                </a:cubicBezTo>
                <a:lnTo>
                  <a:pt x="6629400" y="482600"/>
                </a:lnTo>
                <a:lnTo>
                  <a:pt x="6667500" y="469900"/>
                </a:lnTo>
                <a:cubicBezTo>
                  <a:pt x="6680200" y="474133"/>
                  <a:pt x="6696134" y="473134"/>
                  <a:pt x="6705600" y="482600"/>
                </a:cubicBezTo>
                <a:cubicBezTo>
                  <a:pt x="6718987" y="495987"/>
                  <a:pt x="6731000" y="533400"/>
                  <a:pt x="6731000" y="53340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279756" y="3895209"/>
            <a:ext cx="4768744" cy="1406295"/>
            <a:chOff x="1553860" y="3823731"/>
            <a:chExt cx="4768744" cy="1406295"/>
          </a:xfrm>
        </p:grpSpPr>
        <p:cxnSp>
          <p:nvCxnSpPr>
            <p:cNvPr id="39" name="Straight Arrow Connector 38"/>
            <p:cNvCxnSpPr>
              <a:stCxn id="37" idx="89"/>
              <a:endCxn id="20" idx="4"/>
            </p:cNvCxnSpPr>
            <p:nvPr/>
          </p:nvCxnSpPr>
          <p:spPr>
            <a:xfrm flipH="1" flipV="1">
              <a:off x="1553860" y="3882396"/>
              <a:ext cx="4768744" cy="134763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89"/>
              <a:endCxn id="24" idx="5"/>
            </p:cNvCxnSpPr>
            <p:nvPr/>
          </p:nvCxnSpPr>
          <p:spPr>
            <a:xfrm flipH="1" flipV="1">
              <a:off x="6031374" y="3823731"/>
              <a:ext cx="291230" cy="1406295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97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Curvature Scale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D</a:t>
            </a:r>
            <a:r>
              <a:rPr lang="en-GB" dirty="0" smtClean="0"/>
              <a:t>efined </a:t>
            </a:r>
            <a:r>
              <a:rPr lang="en-GB" dirty="0"/>
              <a:t>a unique way of observing and studying 2-D closed </a:t>
            </a:r>
            <a:r>
              <a:rPr lang="en-GB" dirty="0" smtClean="0"/>
              <a:t>shapes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T</a:t>
            </a:r>
            <a:r>
              <a:rPr lang="en-GB" dirty="0" smtClean="0"/>
              <a:t>race </a:t>
            </a:r>
            <a:r>
              <a:rPr lang="en-GB" dirty="0"/>
              <a:t>the outer most closed curve of the  object and thus </a:t>
            </a:r>
            <a:r>
              <a:rPr lang="en-GB" dirty="0" smtClean="0"/>
              <a:t>proceed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M</a:t>
            </a:r>
            <a:r>
              <a:rPr lang="en-GB" dirty="0" smtClean="0"/>
              <a:t>apping to </a:t>
            </a:r>
            <a:r>
              <a:rPr lang="en-GB" dirty="0"/>
              <a:t>a space which represents each point as a curvature w.r.t. the </a:t>
            </a:r>
            <a:r>
              <a:rPr lang="en-GB" dirty="0" smtClean="0"/>
              <a:t>arc length.</a:t>
            </a:r>
          </a:p>
          <a:p>
            <a:endParaRPr lang="en-GB" dirty="0"/>
          </a:p>
          <a:p>
            <a:r>
              <a:rPr lang="en-GB" dirty="0" smtClean="0"/>
              <a:t> Matching is performed using CSS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Lecture 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JPEG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DCT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 </a:t>
            </a:r>
            <a:r>
              <a:rPr lang="en-GB" dirty="0" smtClean="0"/>
              <a:t>It is a </a:t>
            </a:r>
            <a:r>
              <a:rPr lang="en-GB" dirty="0"/>
              <a:t>multi-scale organization of the inflection </a:t>
            </a:r>
            <a:r>
              <a:rPr lang="en-GB" dirty="0" smtClean="0"/>
              <a:t>points (zero crossing points) of an evolving contour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C</a:t>
            </a:r>
            <a:r>
              <a:rPr lang="en-GB" dirty="0" smtClean="0"/>
              <a:t>urvature </a:t>
            </a:r>
            <a:r>
              <a:rPr lang="en-GB" dirty="0"/>
              <a:t>is a local measure of how fast a planar contour is turning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This </a:t>
            </a:r>
            <a:r>
              <a:rPr lang="en-GB" dirty="0"/>
              <a:t>method convolutes a path (</a:t>
            </a:r>
            <a:r>
              <a:rPr lang="en-GB" i="1" dirty="0"/>
              <a:t>arc length</a:t>
            </a:r>
            <a:r>
              <a:rPr lang="en-GB" dirty="0"/>
              <a:t> ) based </a:t>
            </a:r>
            <a:r>
              <a:rPr lang="en-GB" i="1" dirty="0"/>
              <a:t>parametric representation of a planar </a:t>
            </a:r>
            <a:r>
              <a:rPr lang="en-GB" i="1" dirty="0" smtClean="0"/>
              <a:t>curve </a:t>
            </a:r>
            <a:r>
              <a:rPr lang="en-GB" dirty="0" smtClean="0"/>
              <a:t>with </a:t>
            </a:r>
            <a:r>
              <a:rPr lang="en-GB" dirty="0"/>
              <a:t>a Gaussian </a:t>
            </a:r>
            <a:r>
              <a:rPr lang="en-GB" dirty="0" smtClean="0"/>
              <a:t>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</a:t>
            </a:r>
            <a:r>
              <a:rPr lang="en-GB" dirty="0" smtClean="0"/>
              <a:t>s </a:t>
            </a:r>
            <a:r>
              <a:rPr lang="en-GB" dirty="0"/>
              <a:t>the Gaussian width varies from a small to a large value.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Plot </a:t>
            </a:r>
            <a:r>
              <a:rPr lang="en-GB" dirty="0"/>
              <a:t>the</a:t>
            </a:r>
            <a:r>
              <a:rPr lang="en-GB" i="1" dirty="0"/>
              <a:t> curvature vs. the normalized arc length</a:t>
            </a:r>
            <a:r>
              <a:rPr lang="en-GB" dirty="0"/>
              <a:t> of the planar curve.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As</a:t>
            </a:r>
            <a:r>
              <a:rPr lang="en-GB" dirty="0"/>
              <a:t>  the Gaussian width is </a:t>
            </a:r>
            <a:r>
              <a:rPr lang="en-GB" dirty="0" smtClean="0"/>
              <a:t>increased,</a:t>
            </a:r>
            <a:r>
              <a:rPr lang="en-GB" dirty="0"/>
              <a:t> 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scale of the image increases </a:t>
            </a:r>
            <a:r>
              <a:rPr lang="en-GB" dirty="0" smtClean="0"/>
              <a:t>or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image evolves and thus the amount of noise is reduced and the curve distortions smoothened.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benefits of this representation  are that it is </a:t>
            </a:r>
            <a:r>
              <a:rPr lang="en-GB" i="1" dirty="0"/>
              <a:t>invariant</a:t>
            </a:r>
            <a:r>
              <a:rPr lang="en-GB" dirty="0"/>
              <a:t> under rotation ,uniform scaling and  translation of the curve.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8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22" y="1365214"/>
            <a:ext cx="268605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3" y="4099115"/>
            <a:ext cx="266700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3408552"/>
            <a:ext cx="3810000" cy="29051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498521" y="6386247"/>
            <a:ext cx="42236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72000" y="3223476"/>
            <a:ext cx="0" cy="3307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2284" y="6467942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arclength</a:t>
            </a:r>
            <a:r>
              <a:rPr lang="en-GB" dirty="0"/>
              <a:t> parameter on the original contour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03415" y="3479409"/>
            <a:ext cx="738664" cy="28251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/>
              <a:t> standard deviation of the Gaussian filter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50874" y="291804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CSS Image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1823" y="3223476"/>
            <a:ext cx="298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</a:rPr>
              <a:t>Curvature zero-crossing segments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3799056" y="911354"/>
            <a:ext cx="1545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</a:rPr>
              <a:t>Input image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09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370207" cy="1193346"/>
              </a:xfrm>
            </p:spPr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 smtClean="0"/>
                  <a:t> be the maxima of the query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Arc length parameter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 	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= scale parameter,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370207" cy="1193346"/>
              </a:xfrm>
              <a:blipFill rotWithShape="0">
                <a:blip r:embed="rId2"/>
                <a:stretch>
                  <a:fillRect l="-728" t="-5612" b="-8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2991" y="3580444"/>
                <a:ext cx="818152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2100" dirty="0"/>
                  <a:t> be the maxima of the </a:t>
                </a:r>
                <a:r>
                  <a:rPr lang="en-US" sz="2100" dirty="0" smtClean="0"/>
                  <a:t>database shape</a:t>
                </a:r>
                <a:endParaRPr lang="en-US" sz="2100" dirty="0"/>
              </a:p>
              <a:p>
                <a:r>
                  <a:rPr lang="en-US" sz="2100" dirty="0"/>
                  <a:t>  Where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100" dirty="0" smtClean="0"/>
                  <a:t> Arc </a:t>
                </a:r>
                <a:r>
                  <a:rPr lang="en-US" sz="2100" dirty="0"/>
                  <a:t>length parameter</a:t>
                </a:r>
              </a:p>
              <a:p>
                <a:r>
                  <a:rPr lang="en-US" sz="2100" dirty="0"/>
                  <a:t> 	     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100" dirty="0"/>
                  <a:t>= scale parameter,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&gt;…&gt;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1" y="3580444"/>
                <a:ext cx="8181522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894" t="-2632" b="-7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2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1551050"/>
            <a:ext cx="7621064" cy="236253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16" y="4312177"/>
            <a:ext cx="727811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Object Features – Area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area of the </a:t>
            </a:r>
            <a:r>
              <a:rPr lang="en-US" altLang="en-US" i="1" smtClean="0"/>
              <a:t>i</a:t>
            </a:r>
            <a:r>
              <a:rPr lang="en-US" altLang="en-US" smtClean="0"/>
              <a:t>th</a:t>
            </a:r>
            <a:r>
              <a:rPr lang="en-US" altLang="en-US" i="1" smtClean="0"/>
              <a:t> </a:t>
            </a:r>
            <a:r>
              <a:rPr lang="en-US" altLang="en-US" smtClean="0"/>
              <a:t>object is defined as follows: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The area A</a:t>
            </a:r>
            <a:r>
              <a:rPr lang="en-US" altLang="en-US" i="1" baseline="-25000" smtClean="0"/>
              <a:t>i</a:t>
            </a:r>
            <a:r>
              <a:rPr lang="en-US" altLang="en-US" smtClean="0"/>
              <a:t> is measured in pixels and indicates the relative size of the object.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781342"/>
              </p:ext>
            </p:extLst>
          </p:nvPr>
        </p:nvGraphicFramePr>
        <p:xfrm>
          <a:off x="2619828" y="4001294"/>
          <a:ext cx="31242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1346200" imgH="431800" progId="Equation.3">
                  <p:embed/>
                </p:oleObj>
              </mc:Choice>
              <mc:Fallback>
                <p:oleObj name="Equation" r:id="rId3" imgW="1346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828" y="4001294"/>
                        <a:ext cx="31242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25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Binary Object Features – Center of Area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center of area is defined as follows: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These correspond to the row and column coordinate of the center of the </a:t>
            </a:r>
            <a:r>
              <a:rPr lang="en-US" altLang="en-US" i="1" dirty="0" err="1" smtClean="0"/>
              <a:t>i-</a:t>
            </a:r>
            <a:r>
              <a:rPr lang="en-US" altLang="en-US" dirty="0" err="1" smtClean="0"/>
              <a:t>th</a:t>
            </a:r>
            <a:r>
              <a:rPr lang="en-US" altLang="en-US" dirty="0" smtClean="0"/>
              <a:t> object.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859711"/>
              </p:ext>
            </p:extLst>
          </p:nvPr>
        </p:nvGraphicFramePr>
        <p:xfrm>
          <a:off x="2275115" y="2456543"/>
          <a:ext cx="4114800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574800" imgH="914400" progId="Equation.3">
                  <p:embed/>
                </p:oleObj>
              </mc:Choice>
              <mc:Fallback>
                <p:oleObj name="Equation" r:id="rId3" imgW="1574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115" y="2456543"/>
                        <a:ext cx="4114800" cy="239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986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Binary Object Features – Axis of Least Second Moment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Axis of Least Second Moment is expressed as </a:t>
            </a:r>
            <a:r>
              <a:rPr lang="en-US" altLang="en-US" dirty="0" smtClean="0">
                <a:sym typeface="Symbol" panose="05050102010706020507" pitchFamily="18" charset="2"/>
              </a:rPr>
              <a:t></a:t>
            </a:r>
            <a:r>
              <a:rPr lang="en-US" altLang="en-US" dirty="0" smtClean="0"/>
              <a:t> - the angle of the axis relatives to the vertical axis.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93529"/>
              </p:ext>
            </p:extLst>
          </p:nvPr>
        </p:nvGraphicFramePr>
        <p:xfrm>
          <a:off x="800100" y="3325019"/>
          <a:ext cx="7543800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4025900" imgH="889000" progId="Equation.3">
                  <p:embed/>
                </p:oleObj>
              </mc:Choice>
              <mc:Fallback>
                <p:oleObj name="Equation" r:id="rId3" imgW="4025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325019"/>
                        <a:ext cx="7543800" cy="191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4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Binary Object Features – Axis of Least Second Moment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endParaRPr lang="en-US" altLang="en-US" sz="2400" smtClean="0"/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200" smtClean="0"/>
              <a:t>This assumes that the origin is as the center of area.</a:t>
            </a:r>
          </a:p>
          <a:p>
            <a:pPr eaLnBrk="1" hangingPunct="1"/>
            <a:r>
              <a:rPr lang="en-US" altLang="en-US" sz="2200" smtClean="0"/>
              <a:t>This feature provides information about the object’s orientation.</a:t>
            </a:r>
          </a:p>
          <a:p>
            <a:pPr eaLnBrk="1" hangingPunct="1"/>
            <a:r>
              <a:rPr lang="en-US" altLang="en-US" sz="2200" smtClean="0"/>
              <a:t>This axis corresponds to the line about which it takes the least amount of energy to spin an object.</a:t>
            </a:r>
          </a:p>
        </p:txBody>
      </p:sp>
      <p:pic>
        <p:nvPicPr>
          <p:cNvPr id="36869" name="Picture 4" descr="2-6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37020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8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Binary Object Features – Aspect Ratio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equation for aspect ratio is as follows: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reveals how the object spread in both vertical and horizontal direction.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High aspect ratio indicates the object spread more towards horizontal direction.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83269"/>
              </p:ext>
            </p:extLst>
          </p:nvPr>
        </p:nvGraphicFramePr>
        <p:xfrm>
          <a:off x="2612571" y="2311400"/>
          <a:ext cx="28956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888614" imgH="431613" progId="Equation.3">
                  <p:embed/>
                </p:oleObj>
              </mc:Choice>
              <mc:Fallback>
                <p:oleObj name="Equation" r:id="rId3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571" y="2311400"/>
                        <a:ext cx="2895600" cy="1401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03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of Lecture 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Feature representation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Shape feature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Curvature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Curvature Scale Space</a:t>
            </a:r>
          </a:p>
          <a:p>
            <a:endParaRPr lang="en-GB" dirty="0"/>
          </a:p>
          <a:p>
            <a:r>
              <a:rPr lang="en-GB" dirty="0" smtClean="0"/>
              <a:t> Other </a:t>
            </a:r>
            <a:r>
              <a:rPr lang="en-GB" smtClean="0"/>
              <a:t>shape features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53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 </a:t>
            </a:r>
            <a:r>
              <a:rPr lang="en-US" altLang="en-US" dirty="0"/>
              <a:t>The goal in </a:t>
            </a:r>
            <a:r>
              <a:rPr lang="en-US" altLang="en-US" dirty="0" smtClean="0"/>
              <a:t>digital image </a:t>
            </a:r>
            <a:r>
              <a:rPr lang="en-US" altLang="en-US" dirty="0"/>
              <a:t>analysis is to extract useful information for solving application-based problems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The first step to this is to reduce the amount of image data using methods that we have discussed before</a:t>
            </a:r>
            <a:r>
              <a:rPr lang="en-US" altLang="en-US" dirty="0" smtClean="0"/>
              <a:t>:</a:t>
            </a:r>
          </a:p>
          <a:p>
            <a:endParaRPr lang="en-US" altLang="en-US" dirty="0"/>
          </a:p>
          <a:p>
            <a:pPr lvl="1"/>
            <a:r>
              <a:rPr lang="en-US" altLang="en-US" sz="2100" dirty="0"/>
              <a:t>Image </a:t>
            </a:r>
            <a:r>
              <a:rPr lang="en-US" altLang="en-US" sz="2100" dirty="0" smtClean="0"/>
              <a:t>segmentation</a:t>
            </a:r>
          </a:p>
          <a:p>
            <a:pPr lvl="1"/>
            <a:endParaRPr lang="en-US" altLang="en-US" sz="2100" dirty="0"/>
          </a:p>
          <a:p>
            <a:pPr lvl="1"/>
            <a:r>
              <a:rPr lang="en-US" altLang="en-US" sz="2100" dirty="0"/>
              <a:t>Filtering in frequency </a:t>
            </a:r>
            <a:r>
              <a:rPr lang="en-US" altLang="en-US" sz="2100" dirty="0" smtClean="0"/>
              <a:t>domain</a:t>
            </a:r>
          </a:p>
          <a:p>
            <a:pPr lvl="1"/>
            <a:endParaRPr lang="en-GB" altLang="en-US" sz="2100" dirty="0"/>
          </a:p>
          <a:p>
            <a:pPr lvl="1"/>
            <a:r>
              <a:rPr lang="en-GB" altLang="en-US" sz="2100" dirty="0" smtClean="0"/>
              <a:t>Morphology,</a:t>
            </a:r>
          </a:p>
          <a:p>
            <a:pPr lvl="1"/>
            <a:endParaRPr lang="en-GB" altLang="en-US" sz="2100" dirty="0"/>
          </a:p>
          <a:p>
            <a:pPr lvl="1"/>
            <a:r>
              <a:rPr lang="en-GB" altLang="en-US" sz="2100" dirty="0" smtClean="0"/>
              <a:t>…</a:t>
            </a:r>
            <a:endParaRPr lang="en-US" alt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0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next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US" altLang="en-US" dirty="0"/>
              <a:t>The next step would be to extract features that are useful in solving computer imaging problems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What features to be extracted are application dependent</a:t>
            </a:r>
            <a:r>
              <a:rPr lang="en-US" altLang="en-US" dirty="0" smtClean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After the features have been extracted, then analysis can be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Shape features</a:t>
            </a:r>
            <a:endParaRPr lang="en-US" altLang="en-US" dirty="0"/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89100"/>
            <a:ext cx="82296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		</a:t>
            </a:r>
          </a:p>
        </p:txBody>
      </p:sp>
      <p:sp>
        <p:nvSpPr>
          <p:cNvPr id="26630" name="Rectangle 1030"/>
          <p:cNvSpPr>
            <a:spLocks noChangeArrowheads="1"/>
          </p:cNvSpPr>
          <p:nvPr/>
        </p:nvSpPr>
        <p:spPr bwMode="auto">
          <a:xfrm>
            <a:off x="4536186" y="1733296"/>
            <a:ext cx="1290828" cy="3688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Shape</a:t>
            </a:r>
          </a:p>
        </p:txBody>
      </p:sp>
      <p:sp>
        <p:nvSpPr>
          <p:cNvPr id="26631" name="Rectangle 1031"/>
          <p:cNvSpPr>
            <a:spLocks noChangeArrowheads="1"/>
          </p:cNvSpPr>
          <p:nvPr/>
        </p:nvSpPr>
        <p:spPr bwMode="auto">
          <a:xfrm>
            <a:off x="2539365" y="2266696"/>
            <a:ext cx="1410970" cy="368808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000" dirty="0"/>
              <a:t>Contour</a:t>
            </a:r>
          </a:p>
        </p:txBody>
      </p:sp>
      <p:sp>
        <p:nvSpPr>
          <p:cNvPr id="26632" name="Rectangle 1032"/>
          <p:cNvSpPr>
            <a:spLocks noChangeArrowheads="1"/>
          </p:cNvSpPr>
          <p:nvPr/>
        </p:nvSpPr>
        <p:spPr bwMode="auto">
          <a:xfrm>
            <a:off x="6276189" y="2266696"/>
            <a:ext cx="1327972" cy="368808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000"/>
              <a:t>Region</a:t>
            </a:r>
          </a:p>
        </p:txBody>
      </p:sp>
      <p:sp>
        <p:nvSpPr>
          <p:cNvPr id="26634" name="Rectangle 1034"/>
          <p:cNvSpPr>
            <a:spLocks noChangeArrowheads="1"/>
          </p:cNvSpPr>
          <p:nvPr/>
        </p:nvSpPr>
        <p:spPr bwMode="auto">
          <a:xfrm>
            <a:off x="1219200" y="2908300"/>
            <a:ext cx="12954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Structural</a:t>
            </a:r>
          </a:p>
        </p:txBody>
      </p:sp>
      <p:sp>
        <p:nvSpPr>
          <p:cNvPr id="26635" name="Rectangle 1035"/>
          <p:cNvSpPr>
            <a:spLocks noChangeArrowheads="1"/>
          </p:cNvSpPr>
          <p:nvPr/>
        </p:nvSpPr>
        <p:spPr bwMode="auto">
          <a:xfrm>
            <a:off x="628650" y="3441700"/>
            <a:ext cx="1962150" cy="1790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</a:rPr>
              <a:t>Syntactic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</a:rPr>
              <a:t>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</a:rPr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</a:rPr>
              <a:t>Model-driven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 smtClean="0">
                <a:solidFill>
                  <a:schemeClr val="tx1"/>
                </a:solidFill>
              </a:rPr>
              <a:t>Data-driven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b="1" dirty="0" smtClean="0"/>
              <a:t>Shape context</a:t>
            </a:r>
            <a:endParaRPr lang="en-US" altLang="en-US" sz="1600" b="1" dirty="0">
              <a:solidFill>
                <a:schemeClr val="tx1"/>
              </a:solidFill>
            </a:endParaRPr>
          </a:p>
        </p:txBody>
      </p:sp>
      <p:sp>
        <p:nvSpPr>
          <p:cNvPr id="26636" name="Rectangle 1036"/>
          <p:cNvSpPr>
            <a:spLocks noChangeArrowheads="1"/>
          </p:cNvSpPr>
          <p:nvPr/>
        </p:nvSpPr>
        <p:spPr bwMode="auto">
          <a:xfrm>
            <a:off x="2876550" y="3441700"/>
            <a:ext cx="2762250" cy="2514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Perimeter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Compactness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Eccentricity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Fourier Descriptors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Wavelet Descriptors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Curvature Scale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Shape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Chain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Hausdorff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Elastic Matching</a:t>
            </a:r>
          </a:p>
        </p:txBody>
      </p:sp>
      <p:sp>
        <p:nvSpPr>
          <p:cNvPr id="26637" name="Rectangle 1037"/>
          <p:cNvSpPr>
            <a:spLocks noChangeArrowheads="1"/>
          </p:cNvSpPr>
          <p:nvPr/>
        </p:nvSpPr>
        <p:spPr bwMode="auto">
          <a:xfrm>
            <a:off x="3581400" y="2908300"/>
            <a:ext cx="1905000" cy="3048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/>
              <a:t>Non-Structural</a:t>
            </a:r>
          </a:p>
        </p:txBody>
      </p:sp>
      <p:sp>
        <p:nvSpPr>
          <p:cNvPr id="26638" name="Rectangle 1038"/>
          <p:cNvSpPr>
            <a:spLocks noChangeArrowheads="1"/>
          </p:cNvSpPr>
          <p:nvPr/>
        </p:nvSpPr>
        <p:spPr bwMode="auto">
          <a:xfrm>
            <a:off x="6019800" y="2908300"/>
            <a:ext cx="2730500" cy="2133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Euler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Eccentricity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Geometric Moments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Zernike Moments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Pseudo-Zernike </a:t>
            </a:r>
            <a:r>
              <a:rPr lang="en-US" altLang="en-US" sz="1600" b="1" dirty="0" err="1"/>
              <a:t>Mmts</a:t>
            </a:r>
            <a:endParaRPr lang="en-US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Legendre Moments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/>
              <a:t>Grid Method</a:t>
            </a:r>
          </a:p>
        </p:txBody>
      </p:sp>
      <p:sp>
        <p:nvSpPr>
          <p:cNvPr id="26639" name="Line 1039"/>
          <p:cNvSpPr>
            <a:spLocks noChangeShapeType="1"/>
          </p:cNvSpPr>
          <p:nvPr/>
        </p:nvSpPr>
        <p:spPr bwMode="auto">
          <a:xfrm flipH="1">
            <a:off x="3200400" y="1917700"/>
            <a:ext cx="13357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0" name="Line 1040"/>
          <p:cNvSpPr>
            <a:spLocks noChangeShapeType="1"/>
          </p:cNvSpPr>
          <p:nvPr/>
        </p:nvSpPr>
        <p:spPr bwMode="auto">
          <a:xfrm>
            <a:off x="3200400" y="1917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041"/>
          <p:cNvSpPr>
            <a:spLocks noChangeShapeType="1"/>
          </p:cNvSpPr>
          <p:nvPr/>
        </p:nvSpPr>
        <p:spPr bwMode="auto">
          <a:xfrm>
            <a:off x="5827014" y="1917700"/>
            <a:ext cx="11071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042"/>
          <p:cNvSpPr>
            <a:spLocks noChangeShapeType="1"/>
          </p:cNvSpPr>
          <p:nvPr/>
        </p:nvSpPr>
        <p:spPr bwMode="auto">
          <a:xfrm>
            <a:off x="6934200" y="1917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3" name="Line 1043"/>
          <p:cNvSpPr>
            <a:spLocks noChangeShapeType="1"/>
          </p:cNvSpPr>
          <p:nvPr/>
        </p:nvSpPr>
        <p:spPr bwMode="auto">
          <a:xfrm flipH="1">
            <a:off x="1752600" y="2451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4" name="Line 1044"/>
          <p:cNvSpPr>
            <a:spLocks noChangeShapeType="1"/>
          </p:cNvSpPr>
          <p:nvPr/>
        </p:nvSpPr>
        <p:spPr bwMode="auto">
          <a:xfrm>
            <a:off x="1752600" y="2451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Line 1045"/>
          <p:cNvSpPr>
            <a:spLocks noChangeShapeType="1"/>
          </p:cNvSpPr>
          <p:nvPr/>
        </p:nvSpPr>
        <p:spPr bwMode="auto">
          <a:xfrm>
            <a:off x="3950334" y="2451099"/>
            <a:ext cx="62166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6" name="Line 1046"/>
          <p:cNvSpPr>
            <a:spLocks noChangeShapeType="1"/>
          </p:cNvSpPr>
          <p:nvPr/>
        </p:nvSpPr>
        <p:spPr bwMode="auto">
          <a:xfrm>
            <a:off x="4572000" y="2451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Line 1047"/>
          <p:cNvSpPr>
            <a:spLocks noChangeShapeType="1"/>
          </p:cNvSpPr>
          <p:nvPr/>
        </p:nvSpPr>
        <p:spPr bwMode="auto">
          <a:xfrm>
            <a:off x="6934200" y="26035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1048"/>
          <p:cNvSpPr>
            <a:spLocks noChangeShapeType="1"/>
          </p:cNvSpPr>
          <p:nvPr/>
        </p:nvSpPr>
        <p:spPr bwMode="auto">
          <a:xfrm>
            <a:off x="1752600" y="3213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1049"/>
          <p:cNvSpPr>
            <a:spLocks noChangeShapeType="1"/>
          </p:cNvSpPr>
          <p:nvPr/>
        </p:nvSpPr>
        <p:spPr bwMode="auto">
          <a:xfrm>
            <a:off x="4572000" y="32131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Planer curves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854746" y="2122489"/>
            <a:ext cx="5168783" cy="1384300"/>
          </a:xfrm>
          <a:custGeom>
            <a:avLst/>
            <a:gdLst>
              <a:gd name="connsiteX0" fmla="*/ 62954 w 5168783"/>
              <a:gd name="connsiteY0" fmla="*/ 139700 h 1282700"/>
              <a:gd name="connsiteX1" fmla="*/ 126454 w 5168783"/>
              <a:gd name="connsiteY1" fmla="*/ 127000 h 1282700"/>
              <a:gd name="connsiteX2" fmla="*/ 228054 w 5168783"/>
              <a:gd name="connsiteY2" fmla="*/ 101600 h 1282700"/>
              <a:gd name="connsiteX3" fmla="*/ 532854 w 5168783"/>
              <a:gd name="connsiteY3" fmla="*/ 50800 h 1282700"/>
              <a:gd name="connsiteX4" fmla="*/ 723354 w 5168783"/>
              <a:gd name="connsiteY4" fmla="*/ 12700 h 1282700"/>
              <a:gd name="connsiteX5" fmla="*/ 1066254 w 5168783"/>
              <a:gd name="connsiteY5" fmla="*/ 0 h 1282700"/>
              <a:gd name="connsiteX6" fmla="*/ 1498054 w 5168783"/>
              <a:gd name="connsiteY6" fmla="*/ 12700 h 1282700"/>
              <a:gd name="connsiteX7" fmla="*/ 1701254 w 5168783"/>
              <a:gd name="connsiteY7" fmla="*/ 38100 h 1282700"/>
              <a:gd name="connsiteX8" fmla="*/ 1790154 w 5168783"/>
              <a:gd name="connsiteY8" fmla="*/ 63500 h 1282700"/>
              <a:gd name="connsiteX9" fmla="*/ 1917154 w 5168783"/>
              <a:gd name="connsiteY9" fmla="*/ 88900 h 1282700"/>
              <a:gd name="connsiteX10" fmla="*/ 1980654 w 5168783"/>
              <a:gd name="connsiteY10" fmla="*/ 101600 h 1282700"/>
              <a:gd name="connsiteX11" fmla="*/ 2031454 w 5168783"/>
              <a:gd name="connsiteY11" fmla="*/ 114300 h 1282700"/>
              <a:gd name="connsiteX12" fmla="*/ 2158454 w 5168783"/>
              <a:gd name="connsiteY12" fmla="*/ 139700 h 1282700"/>
              <a:gd name="connsiteX13" fmla="*/ 2247354 w 5168783"/>
              <a:gd name="connsiteY13" fmla="*/ 165100 h 1282700"/>
              <a:gd name="connsiteX14" fmla="*/ 2323554 w 5168783"/>
              <a:gd name="connsiteY14" fmla="*/ 215900 h 1282700"/>
              <a:gd name="connsiteX15" fmla="*/ 2361654 w 5168783"/>
              <a:gd name="connsiteY15" fmla="*/ 241300 h 1282700"/>
              <a:gd name="connsiteX16" fmla="*/ 2412454 w 5168783"/>
              <a:gd name="connsiteY16" fmla="*/ 266700 h 1282700"/>
              <a:gd name="connsiteX17" fmla="*/ 2475954 w 5168783"/>
              <a:gd name="connsiteY17" fmla="*/ 393700 h 1282700"/>
              <a:gd name="connsiteX18" fmla="*/ 2488654 w 5168783"/>
              <a:gd name="connsiteY18" fmla="*/ 431800 h 1282700"/>
              <a:gd name="connsiteX19" fmla="*/ 2501354 w 5168783"/>
              <a:gd name="connsiteY19" fmla="*/ 469900 h 1282700"/>
              <a:gd name="connsiteX20" fmla="*/ 2488654 w 5168783"/>
              <a:gd name="connsiteY20" fmla="*/ 508000 h 1282700"/>
              <a:gd name="connsiteX21" fmla="*/ 2526754 w 5168783"/>
              <a:gd name="connsiteY21" fmla="*/ 520700 h 1282700"/>
              <a:gd name="connsiteX22" fmla="*/ 2615654 w 5168783"/>
              <a:gd name="connsiteY22" fmla="*/ 533400 h 1282700"/>
              <a:gd name="connsiteX23" fmla="*/ 2691854 w 5168783"/>
              <a:gd name="connsiteY23" fmla="*/ 558800 h 1282700"/>
              <a:gd name="connsiteX24" fmla="*/ 2768054 w 5168783"/>
              <a:gd name="connsiteY24" fmla="*/ 596900 h 1282700"/>
              <a:gd name="connsiteX25" fmla="*/ 2945854 w 5168783"/>
              <a:gd name="connsiteY25" fmla="*/ 622300 h 1282700"/>
              <a:gd name="connsiteX26" fmla="*/ 3517354 w 5168783"/>
              <a:gd name="connsiteY26" fmla="*/ 596900 h 1282700"/>
              <a:gd name="connsiteX27" fmla="*/ 3707854 w 5168783"/>
              <a:gd name="connsiteY27" fmla="*/ 520700 h 1282700"/>
              <a:gd name="connsiteX28" fmla="*/ 4063454 w 5168783"/>
              <a:gd name="connsiteY28" fmla="*/ 457200 h 1282700"/>
              <a:gd name="connsiteX29" fmla="*/ 4190454 w 5168783"/>
              <a:gd name="connsiteY29" fmla="*/ 431800 h 1282700"/>
              <a:gd name="connsiteX30" fmla="*/ 4380954 w 5168783"/>
              <a:gd name="connsiteY30" fmla="*/ 419100 h 1282700"/>
              <a:gd name="connsiteX31" fmla="*/ 4546054 w 5168783"/>
              <a:gd name="connsiteY31" fmla="*/ 406400 h 1282700"/>
              <a:gd name="connsiteX32" fmla="*/ 4990554 w 5168783"/>
              <a:gd name="connsiteY32" fmla="*/ 431800 h 1282700"/>
              <a:gd name="connsiteX33" fmla="*/ 5028654 w 5168783"/>
              <a:gd name="connsiteY33" fmla="*/ 444500 h 1282700"/>
              <a:gd name="connsiteX34" fmla="*/ 5092154 w 5168783"/>
              <a:gd name="connsiteY34" fmla="*/ 495300 h 1282700"/>
              <a:gd name="connsiteX35" fmla="*/ 5117554 w 5168783"/>
              <a:gd name="connsiteY35" fmla="*/ 533400 h 1282700"/>
              <a:gd name="connsiteX36" fmla="*/ 5142954 w 5168783"/>
              <a:gd name="connsiteY36" fmla="*/ 609600 h 1282700"/>
              <a:gd name="connsiteX37" fmla="*/ 5168354 w 5168783"/>
              <a:gd name="connsiteY37" fmla="*/ 698500 h 1282700"/>
              <a:gd name="connsiteX38" fmla="*/ 5155654 w 5168783"/>
              <a:gd name="connsiteY38" fmla="*/ 901700 h 1282700"/>
              <a:gd name="connsiteX39" fmla="*/ 5066754 w 5168783"/>
              <a:gd name="connsiteY39" fmla="*/ 990600 h 1282700"/>
              <a:gd name="connsiteX40" fmla="*/ 4927054 w 5168783"/>
              <a:gd name="connsiteY40" fmla="*/ 1092200 h 1282700"/>
              <a:gd name="connsiteX41" fmla="*/ 4863554 w 5168783"/>
              <a:gd name="connsiteY41" fmla="*/ 1117600 h 1282700"/>
              <a:gd name="connsiteX42" fmla="*/ 4825454 w 5168783"/>
              <a:gd name="connsiteY42" fmla="*/ 1130300 h 1282700"/>
              <a:gd name="connsiteX43" fmla="*/ 4698454 w 5168783"/>
              <a:gd name="connsiteY43" fmla="*/ 1181100 h 1282700"/>
              <a:gd name="connsiteX44" fmla="*/ 4609554 w 5168783"/>
              <a:gd name="connsiteY44" fmla="*/ 1193800 h 1282700"/>
              <a:gd name="connsiteX45" fmla="*/ 4368254 w 5168783"/>
              <a:gd name="connsiteY45" fmla="*/ 1244600 h 1282700"/>
              <a:gd name="connsiteX46" fmla="*/ 4368254 w 5168783"/>
              <a:gd name="connsiteY46" fmla="*/ 1244600 h 1282700"/>
              <a:gd name="connsiteX47" fmla="*/ 4101554 w 5168783"/>
              <a:gd name="connsiteY47" fmla="*/ 1282700 h 1282700"/>
              <a:gd name="connsiteX48" fmla="*/ 3301454 w 5168783"/>
              <a:gd name="connsiteY48" fmla="*/ 1270000 h 1282700"/>
              <a:gd name="connsiteX49" fmla="*/ 3212554 w 5168783"/>
              <a:gd name="connsiteY49" fmla="*/ 1244600 h 1282700"/>
              <a:gd name="connsiteX50" fmla="*/ 3098254 w 5168783"/>
              <a:gd name="connsiteY50" fmla="*/ 1219200 h 1282700"/>
              <a:gd name="connsiteX51" fmla="*/ 2768054 w 5168783"/>
              <a:gd name="connsiteY51" fmla="*/ 1193800 h 1282700"/>
              <a:gd name="connsiteX52" fmla="*/ 1790154 w 5168783"/>
              <a:gd name="connsiteY52" fmla="*/ 1181100 h 1282700"/>
              <a:gd name="connsiteX53" fmla="*/ 1713954 w 5168783"/>
              <a:gd name="connsiteY53" fmla="*/ 1168400 h 1282700"/>
              <a:gd name="connsiteX54" fmla="*/ 1599654 w 5168783"/>
              <a:gd name="connsiteY54" fmla="*/ 1155700 h 1282700"/>
              <a:gd name="connsiteX55" fmla="*/ 1421854 w 5168783"/>
              <a:gd name="connsiteY55" fmla="*/ 1104900 h 1282700"/>
              <a:gd name="connsiteX56" fmla="*/ 1142454 w 5168783"/>
              <a:gd name="connsiteY56" fmla="*/ 1079500 h 1282700"/>
              <a:gd name="connsiteX57" fmla="*/ 1066254 w 5168783"/>
              <a:gd name="connsiteY57" fmla="*/ 1066800 h 1282700"/>
              <a:gd name="connsiteX58" fmla="*/ 977354 w 5168783"/>
              <a:gd name="connsiteY58" fmla="*/ 1054100 h 1282700"/>
              <a:gd name="connsiteX59" fmla="*/ 913854 w 5168783"/>
              <a:gd name="connsiteY59" fmla="*/ 1041400 h 1282700"/>
              <a:gd name="connsiteX60" fmla="*/ 824954 w 5168783"/>
              <a:gd name="connsiteY60" fmla="*/ 1028700 h 1282700"/>
              <a:gd name="connsiteX61" fmla="*/ 748754 w 5168783"/>
              <a:gd name="connsiteY61" fmla="*/ 1016000 h 1282700"/>
              <a:gd name="connsiteX62" fmla="*/ 215354 w 5168783"/>
              <a:gd name="connsiteY62" fmla="*/ 990600 h 1282700"/>
              <a:gd name="connsiteX63" fmla="*/ 177254 w 5168783"/>
              <a:gd name="connsiteY63" fmla="*/ 952500 h 1282700"/>
              <a:gd name="connsiteX64" fmla="*/ 164554 w 5168783"/>
              <a:gd name="connsiteY64" fmla="*/ 901700 h 1282700"/>
              <a:gd name="connsiteX65" fmla="*/ 126454 w 5168783"/>
              <a:gd name="connsiteY65" fmla="*/ 876300 h 1282700"/>
              <a:gd name="connsiteX66" fmla="*/ 88354 w 5168783"/>
              <a:gd name="connsiteY66" fmla="*/ 825500 h 1282700"/>
              <a:gd name="connsiteX67" fmla="*/ 75654 w 5168783"/>
              <a:gd name="connsiteY67" fmla="*/ 787400 h 1282700"/>
              <a:gd name="connsiteX68" fmla="*/ 24854 w 5168783"/>
              <a:gd name="connsiteY68" fmla="*/ 698500 h 1282700"/>
              <a:gd name="connsiteX69" fmla="*/ 24854 w 5168783"/>
              <a:gd name="connsiteY69" fmla="*/ 304800 h 1282700"/>
              <a:gd name="connsiteX70" fmla="*/ 62954 w 5168783"/>
              <a:gd name="connsiteY70" fmla="*/ 190500 h 1282700"/>
              <a:gd name="connsiteX71" fmla="*/ 62954 w 5168783"/>
              <a:gd name="connsiteY71" fmla="*/ 139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168783" h="1282700">
                <a:moveTo>
                  <a:pt x="62954" y="139700"/>
                </a:moveTo>
                <a:cubicBezTo>
                  <a:pt x="84121" y="135467"/>
                  <a:pt x="105421" y="131854"/>
                  <a:pt x="126454" y="127000"/>
                </a:cubicBezTo>
                <a:cubicBezTo>
                  <a:pt x="160469" y="119150"/>
                  <a:pt x="193894" y="108792"/>
                  <a:pt x="228054" y="101600"/>
                </a:cubicBezTo>
                <a:cubicBezTo>
                  <a:pt x="387170" y="68102"/>
                  <a:pt x="362581" y="81206"/>
                  <a:pt x="532854" y="50800"/>
                </a:cubicBezTo>
                <a:cubicBezTo>
                  <a:pt x="596603" y="39416"/>
                  <a:pt x="658888" y="18840"/>
                  <a:pt x="723354" y="12700"/>
                </a:cubicBezTo>
                <a:cubicBezTo>
                  <a:pt x="837217" y="1856"/>
                  <a:pt x="951954" y="4233"/>
                  <a:pt x="1066254" y="0"/>
                </a:cubicBezTo>
                <a:lnTo>
                  <a:pt x="1498054" y="12700"/>
                </a:lnTo>
                <a:cubicBezTo>
                  <a:pt x="1517480" y="13604"/>
                  <a:pt x="1671721" y="31771"/>
                  <a:pt x="1701254" y="38100"/>
                </a:cubicBezTo>
                <a:cubicBezTo>
                  <a:pt x="1731389" y="44558"/>
                  <a:pt x="1760154" y="56441"/>
                  <a:pt x="1790154" y="63500"/>
                </a:cubicBezTo>
                <a:cubicBezTo>
                  <a:pt x="1832178" y="73388"/>
                  <a:pt x="1874821" y="80433"/>
                  <a:pt x="1917154" y="88900"/>
                </a:cubicBezTo>
                <a:cubicBezTo>
                  <a:pt x="1938321" y="93133"/>
                  <a:pt x="1959713" y="96365"/>
                  <a:pt x="1980654" y="101600"/>
                </a:cubicBezTo>
                <a:cubicBezTo>
                  <a:pt x="1997587" y="105833"/>
                  <a:pt x="2014387" y="110643"/>
                  <a:pt x="2031454" y="114300"/>
                </a:cubicBezTo>
                <a:cubicBezTo>
                  <a:pt x="2073667" y="123346"/>
                  <a:pt x="2116571" y="129229"/>
                  <a:pt x="2158454" y="139700"/>
                </a:cubicBezTo>
                <a:cubicBezTo>
                  <a:pt x="2170411" y="142689"/>
                  <a:pt x="2232447" y="156818"/>
                  <a:pt x="2247354" y="165100"/>
                </a:cubicBezTo>
                <a:cubicBezTo>
                  <a:pt x="2274039" y="179925"/>
                  <a:pt x="2298154" y="198967"/>
                  <a:pt x="2323554" y="215900"/>
                </a:cubicBezTo>
                <a:cubicBezTo>
                  <a:pt x="2336254" y="224367"/>
                  <a:pt x="2348002" y="234474"/>
                  <a:pt x="2361654" y="241300"/>
                </a:cubicBezTo>
                <a:lnTo>
                  <a:pt x="2412454" y="266700"/>
                </a:lnTo>
                <a:cubicBezTo>
                  <a:pt x="2466618" y="338919"/>
                  <a:pt x="2443861" y="297420"/>
                  <a:pt x="2475954" y="393700"/>
                </a:cubicBezTo>
                <a:lnTo>
                  <a:pt x="2488654" y="431800"/>
                </a:lnTo>
                <a:lnTo>
                  <a:pt x="2501354" y="469900"/>
                </a:lnTo>
                <a:cubicBezTo>
                  <a:pt x="2497121" y="482600"/>
                  <a:pt x="2482667" y="496026"/>
                  <a:pt x="2488654" y="508000"/>
                </a:cubicBezTo>
                <a:cubicBezTo>
                  <a:pt x="2494641" y="519974"/>
                  <a:pt x="2513627" y="518075"/>
                  <a:pt x="2526754" y="520700"/>
                </a:cubicBezTo>
                <a:cubicBezTo>
                  <a:pt x="2556107" y="526571"/>
                  <a:pt x="2586021" y="529167"/>
                  <a:pt x="2615654" y="533400"/>
                </a:cubicBezTo>
                <a:cubicBezTo>
                  <a:pt x="2641054" y="541867"/>
                  <a:pt x="2669577" y="543948"/>
                  <a:pt x="2691854" y="558800"/>
                </a:cubicBezTo>
                <a:cubicBezTo>
                  <a:pt x="2726105" y="581634"/>
                  <a:pt x="2728619" y="588137"/>
                  <a:pt x="2768054" y="596900"/>
                </a:cubicBezTo>
                <a:cubicBezTo>
                  <a:pt x="2815139" y="607363"/>
                  <a:pt x="2901913" y="616807"/>
                  <a:pt x="2945854" y="622300"/>
                </a:cubicBezTo>
                <a:cubicBezTo>
                  <a:pt x="3136354" y="613833"/>
                  <a:pt x="3327509" y="614810"/>
                  <a:pt x="3517354" y="596900"/>
                </a:cubicBezTo>
                <a:cubicBezTo>
                  <a:pt x="3562501" y="592641"/>
                  <a:pt x="3662937" y="532793"/>
                  <a:pt x="3707854" y="520700"/>
                </a:cubicBezTo>
                <a:cubicBezTo>
                  <a:pt x="4016245" y="437672"/>
                  <a:pt x="3853665" y="490325"/>
                  <a:pt x="4063454" y="457200"/>
                </a:cubicBezTo>
                <a:cubicBezTo>
                  <a:pt x="4106097" y="450467"/>
                  <a:pt x="4147590" y="436944"/>
                  <a:pt x="4190454" y="431800"/>
                </a:cubicBezTo>
                <a:cubicBezTo>
                  <a:pt x="4253642" y="424217"/>
                  <a:pt x="4317475" y="423634"/>
                  <a:pt x="4380954" y="419100"/>
                </a:cubicBezTo>
                <a:lnTo>
                  <a:pt x="4546054" y="406400"/>
                </a:lnTo>
                <a:cubicBezTo>
                  <a:pt x="4768329" y="413570"/>
                  <a:pt x="4837480" y="388065"/>
                  <a:pt x="4990554" y="431800"/>
                </a:cubicBezTo>
                <a:cubicBezTo>
                  <a:pt x="5003426" y="435478"/>
                  <a:pt x="5015954" y="440267"/>
                  <a:pt x="5028654" y="444500"/>
                </a:cubicBezTo>
                <a:cubicBezTo>
                  <a:pt x="5101447" y="553689"/>
                  <a:pt x="5004520" y="425193"/>
                  <a:pt x="5092154" y="495300"/>
                </a:cubicBezTo>
                <a:cubicBezTo>
                  <a:pt x="5104073" y="504835"/>
                  <a:pt x="5111355" y="519452"/>
                  <a:pt x="5117554" y="533400"/>
                </a:cubicBezTo>
                <a:cubicBezTo>
                  <a:pt x="5128428" y="557866"/>
                  <a:pt x="5134487" y="584200"/>
                  <a:pt x="5142954" y="609600"/>
                </a:cubicBezTo>
                <a:cubicBezTo>
                  <a:pt x="5161174" y="664259"/>
                  <a:pt x="5152407" y="634713"/>
                  <a:pt x="5168354" y="698500"/>
                </a:cubicBezTo>
                <a:cubicBezTo>
                  <a:pt x="5164121" y="766233"/>
                  <a:pt x="5177949" y="837601"/>
                  <a:pt x="5155654" y="901700"/>
                </a:cubicBezTo>
                <a:cubicBezTo>
                  <a:pt x="5141886" y="941282"/>
                  <a:pt x="5099479" y="964420"/>
                  <a:pt x="5066754" y="990600"/>
                </a:cubicBezTo>
                <a:cubicBezTo>
                  <a:pt x="5037876" y="1013703"/>
                  <a:pt x="4959972" y="1079033"/>
                  <a:pt x="4927054" y="1092200"/>
                </a:cubicBezTo>
                <a:cubicBezTo>
                  <a:pt x="4905887" y="1100667"/>
                  <a:pt x="4884900" y="1109595"/>
                  <a:pt x="4863554" y="1117600"/>
                </a:cubicBezTo>
                <a:cubicBezTo>
                  <a:pt x="4851019" y="1122300"/>
                  <a:pt x="4837759" y="1125027"/>
                  <a:pt x="4825454" y="1130300"/>
                </a:cubicBezTo>
                <a:cubicBezTo>
                  <a:pt x="4758238" y="1159107"/>
                  <a:pt x="4781963" y="1161829"/>
                  <a:pt x="4698454" y="1181100"/>
                </a:cubicBezTo>
                <a:cubicBezTo>
                  <a:pt x="4669286" y="1187831"/>
                  <a:pt x="4639187" y="1189567"/>
                  <a:pt x="4609554" y="1193800"/>
                </a:cubicBezTo>
                <a:cubicBezTo>
                  <a:pt x="4490468" y="1241435"/>
                  <a:pt x="4568622" y="1215976"/>
                  <a:pt x="4368254" y="1244600"/>
                </a:cubicBezTo>
                <a:lnTo>
                  <a:pt x="4368254" y="1244600"/>
                </a:lnTo>
                <a:cubicBezTo>
                  <a:pt x="4222222" y="1286323"/>
                  <a:pt x="4310095" y="1267804"/>
                  <a:pt x="4101554" y="1282700"/>
                </a:cubicBezTo>
                <a:cubicBezTo>
                  <a:pt x="3834854" y="1278467"/>
                  <a:pt x="3567943" y="1281421"/>
                  <a:pt x="3301454" y="1270000"/>
                </a:cubicBezTo>
                <a:cubicBezTo>
                  <a:pt x="3270663" y="1268680"/>
                  <a:pt x="3242453" y="1252075"/>
                  <a:pt x="3212554" y="1244600"/>
                </a:cubicBezTo>
                <a:cubicBezTo>
                  <a:pt x="3174690" y="1235134"/>
                  <a:pt x="3136891" y="1224720"/>
                  <a:pt x="3098254" y="1219200"/>
                </a:cubicBezTo>
                <a:cubicBezTo>
                  <a:pt x="3071093" y="1215320"/>
                  <a:pt x="2781704" y="1194100"/>
                  <a:pt x="2768054" y="1193800"/>
                </a:cubicBezTo>
                <a:lnTo>
                  <a:pt x="1790154" y="1181100"/>
                </a:lnTo>
                <a:cubicBezTo>
                  <a:pt x="1764754" y="1176867"/>
                  <a:pt x="1739478" y="1171803"/>
                  <a:pt x="1713954" y="1168400"/>
                </a:cubicBezTo>
                <a:cubicBezTo>
                  <a:pt x="1675956" y="1163334"/>
                  <a:pt x="1637244" y="1163218"/>
                  <a:pt x="1599654" y="1155700"/>
                </a:cubicBezTo>
                <a:cubicBezTo>
                  <a:pt x="1499417" y="1135653"/>
                  <a:pt x="1537589" y="1115421"/>
                  <a:pt x="1421854" y="1104900"/>
                </a:cubicBezTo>
                <a:cubicBezTo>
                  <a:pt x="1328721" y="1096433"/>
                  <a:pt x="1234699" y="1094874"/>
                  <a:pt x="1142454" y="1079500"/>
                </a:cubicBezTo>
                <a:lnTo>
                  <a:pt x="1066254" y="1066800"/>
                </a:lnTo>
                <a:cubicBezTo>
                  <a:pt x="1036668" y="1062248"/>
                  <a:pt x="1006881" y="1059021"/>
                  <a:pt x="977354" y="1054100"/>
                </a:cubicBezTo>
                <a:cubicBezTo>
                  <a:pt x="956062" y="1050551"/>
                  <a:pt x="935146" y="1044949"/>
                  <a:pt x="913854" y="1041400"/>
                </a:cubicBezTo>
                <a:cubicBezTo>
                  <a:pt x="884327" y="1036479"/>
                  <a:pt x="854540" y="1033252"/>
                  <a:pt x="824954" y="1028700"/>
                </a:cubicBezTo>
                <a:cubicBezTo>
                  <a:pt x="799503" y="1024784"/>
                  <a:pt x="774347" y="1018844"/>
                  <a:pt x="748754" y="1016000"/>
                </a:cubicBezTo>
                <a:cubicBezTo>
                  <a:pt x="569377" y="996069"/>
                  <a:pt x="398889" y="996718"/>
                  <a:pt x="215354" y="990600"/>
                </a:cubicBezTo>
                <a:cubicBezTo>
                  <a:pt x="202654" y="977900"/>
                  <a:pt x="186165" y="968094"/>
                  <a:pt x="177254" y="952500"/>
                </a:cubicBezTo>
                <a:cubicBezTo>
                  <a:pt x="168594" y="937345"/>
                  <a:pt x="174236" y="916223"/>
                  <a:pt x="164554" y="901700"/>
                </a:cubicBezTo>
                <a:cubicBezTo>
                  <a:pt x="156087" y="889000"/>
                  <a:pt x="137247" y="887093"/>
                  <a:pt x="126454" y="876300"/>
                </a:cubicBezTo>
                <a:cubicBezTo>
                  <a:pt x="111487" y="861333"/>
                  <a:pt x="101054" y="842433"/>
                  <a:pt x="88354" y="825500"/>
                </a:cubicBezTo>
                <a:cubicBezTo>
                  <a:pt x="84121" y="812800"/>
                  <a:pt x="80927" y="799705"/>
                  <a:pt x="75654" y="787400"/>
                </a:cubicBezTo>
                <a:cubicBezTo>
                  <a:pt x="56318" y="742284"/>
                  <a:pt x="50363" y="736764"/>
                  <a:pt x="24854" y="698500"/>
                </a:cubicBezTo>
                <a:cubicBezTo>
                  <a:pt x="-13414" y="545426"/>
                  <a:pt x="-2728" y="608200"/>
                  <a:pt x="24854" y="304800"/>
                </a:cubicBezTo>
                <a:lnTo>
                  <a:pt x="62954" y="190500"/>
                </a:lnTo>
                <a:lnTo>
                  <a:pt x="62954" y="13970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40000" y="2027239"/>
            <a:ext cx="4483529" cy="1431928"/>
            <a:chOff x="2540000" y="2027239"/>
            <a:chExt cx="4483529" cy="1431928"/>
          </a:xfrm>
        </p:grpSpPr>
        <p:sp>
          <p:nvSpPr>
            <p:cNvPr id="4" name="Oval 3"/>
            <p:cNvSpPr/>
            <p:nvPr/>
          </p:nvSpPr>
          <p:spPr>
            <a:xfrm>
              <a:off x="2540000" y="2027239"/>
              <a:ext cx="165100" cy="190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858429" y="2574928"/>
              <a:ext cx="165100" cy="190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65929" y="3268667"/>
              <a:ext cx="165100" cy="190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62860" y="3864221"/>
            <a:ext cx="6312329" cy="462276"/>
            <a:chOff x="628650" y="3876423"/>
            <a:chExt cx="6312329" cy="462276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3938589"/>
              <a:ext cx="25490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Parameterized curve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365929" y="3968756"/>
                  <a:ext cx="22320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929" y="3968756"/>
                  <a:ext cx="2232086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86" r="-355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719426" y="3876423"/>
                  <a:ext cx="122155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∈[0,1]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426" y="3876423"/>
                  <a:ext cx="1221553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/>
          <p:cNvCxnSpPr/>
          <p:nvPr/>
        </p:nvCxnSpPr>
        <p:spPr>
          <a:xfrm flipV="1">
            <a:off x="1079500" y="4356100"/>
            <a:ext cx="0" cy="193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8650" y="5867400"/>
            <a:ext cx="3336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418" y="45577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531029" y="5867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662860" y="1656840"/>
            <a:ext cx="6330550" cy="1553343"/>
            <a:chOff x="1662860" y="1656840"/>
            <a:chExt cx="6330550" cy="1553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662860" y="1656840"/>
                  <a:ext cx="9698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860" y="1656840"/>
                  <a:ext cx="96988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023529" y="2415087"/>
                  <a:ext cx="9698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529" y="2415087"/>
                  <a:ext cx="969881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561148" y="2810073"/>
                  <a:ext cx="9698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148" y="2810073"/>
                  <a:ext cx="969881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72000" y="1433457"/>
                <a:ext cx="36785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Closed curve: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33457"/>
                <a:ext cx="3678539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658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4914258" y="4547399"/>
            <a:ext cx="3336281" cy="1930400"/>
            <a:chOff x="4914258" y="4547399"/>
            <a:chExt cx="3336281" cy="1930400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365108" y="4547399"/>
              <a:ext cx="0" cy="19304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14258" y="6058699"/>
              <a:ext cx="3336281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65026" y="4749051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y</a:t>
              </a:r>
              <a:endParaRPr lang="en-US" sz="2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6637" y="6058699"/>
              <a:ext cx="3129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86282" y="4598308"/>
                <a:ext cx="8545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282" y="4598308"/>
                <a:ext cx="854593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429" r="-142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89716" y="4588632"/>
                <a:ext cx="10329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716" y="4588632"/>
                <a:ext cx="1032975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8235" r="-764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33"/>
          <p:cNvSpPr/>
          <p:nvPr/>
        </p:nvSpPr>
        <p:spPr>
          <a:xfrm>
            <a:off x="5562600" y="4997939"/>
            <a:ext cx="2120900" cy="450781"/>
          </a:xfrm>
          <a:custGeom>
            <a:avLst/>
            <a:gdLst>
              <a:gd name="connsiteX0" fmla="*/ 0 w 2120900"/>
              <a:gd name="connsiteY0" fmla="*/ 424961 h 450781"/>
              <a:gd name="connsiteX1" fmla="*/ 457200 w 2120900"/>
              <a:gd name="connsiteY1" fmla="*/ 18561 h 450781"/>
              <a:gd name="connsiteX2" fmla="*/ 1028700 w 2120900"/>
              <a:gd name="connsiteY2" fmla="*/ 107461 h 450781"/>
              <a:gd name="connsiteX3" fmla="*/ 1701800 w 2120900"/>
              <a:gd name="connsiteY3" fmla="*/ 450361 h 450781"/>
              <a:gd name="connsiteX4" fmla="*/ 2120900 w 2120900"/>
              <a:gd name="connsiteY4" fmla="*/ 183661 h 450781"/>
              <a:gd name="connsiteX5" fmla="*/ 2120900 w 2120900"/>
              <a:gd name="connsiteY5" fmla="*/ 183661 h 45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0900" h="450781">
                <a:moveTo>
                  <a:pt x="0" y="424961"/>
                </a:moveTo>
                <a:cubicBezTo>
                  <a:pt x="142875" y="248219"/>
                  <a:pt x="285750" y="71478"/>
                  <a:pt x="457200" y="18561"/>
                </a:cubicBezTo>
                <a:cubicBezTo>
                  <a:pt x="628650" y="-34356"/>
                  <a:pt x="821267" y="35494"/>
                  <a:pt x="1028700" y="107461"/>
                </a:cubicBezTo>
                <a:cubicBezTo>
                  <a:pt x="1236133" y="179428"/>
                  <a:pt x="1519767" y="437661"/>
                  <a:pt x="1701800" y="450361"/>
                </a:cubicBezTo>
                <a:cubicBezTo>
                  <a:pt x="1883833" y="463061"/>
                  <a:pt x="2120900" y="183661"/>
                  <a:pt x="2120900" y="183661"/>
                </a:cubicBezTo>
                <a:lnTo>
                  <a:pt x="2120900" y="183661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2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Planer curves: tangent, curvature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1854746" y="2122489"/>
            <a:ext cx="5168783" cy="1384300"/>
          </a:xfrm>
          <a:custGeom>
            <a:avLst/>
            <a:gdLst>
              <a:gd name="connsiteX0" fmla="*/ 62954 w 5168783"/>
              <a:gd name="connsiteY0" fmla="*/ 139700 h 1282700"/>
              <a:gd name="connsiteX1" fmla="*/ 126454 w 5168783"/>
              <a:gd name="connsiteY1" fmla="*/ 127000 h 1282700"/>
              <a:gd name="connsiteX2" fmla="*/ 228054 w 5168783"/>
              <a:gd name="connsiteY2" fmla="*/ 101600 h 1282700"/>
              <a:gd name="connsiteX3" fmla="*/ 532854 w 5168783"/>
              <a:gd name="connsiteY3" fmla="*/ 50800 h 1282700"/>
              <a:gd name="connsiteX4" fmla="*/ 723354 w 5168783"/>
              <a:gd name="connsiteY4" fmla="*/ 12700 h 1282700"/>
              <a:gd name="connsiteX5" fmla="*/ 1066254 w 5168783"/>
              <a:gd name="connsiteY5" fmla="*/ 0 h 1282700"/>
              <a:gd name="connsiteX6" fmla="*/ 1498054 w 5168783"/>
              <a:gd name="connsiteY6" fmla="*/ 12700 h 1282700"/>
              <a:gd name="connsiteX7" fmla="*/ 1701254 w 5168783"/>
              <a:gd name="connsiteY7" fmla="*/ 38100 h 1282700"/>
              <a:gd name="connsiteX8" fmla="*/ 1790154 w 5168783"/>
              <a:gd name="connsiteY8" fmla="*/ 63500 h 1282700"/>
              <a:gd name="connsiteX9" fmla="*/ 1917154 w 5168783"/>
              <a:gd name="connsiteY9" fmla="*/ 88900 h 1282700"/>
              <a:gd name="connsiteX10" fmla="*/ 1980654 w 5168783"/>
              <a:gd name="connsiteY10" fmla="*/ 101600 h 1282700"/>
              <a:gd name="connsiteX11" fmla="*/ 2031454 w 5168783"/>
              <a:gd name="connsiteY11" fmla="*/ 114300 h 1282700"/>
              <a:gd name="connsiteX12" fmla="*/ 2158454 w 5168783"/>
              <a:gd name="connsiteY12" fmla="*/ 139700 h 1282700"/>
              <a:gd name="connsiteX13" fmla="*/ 2247354 w 5168783"/>
              <a:gd name="connsiteY13" fmla="*/ 165100 h 1282700"/>
              <a:gd name="connsiteX14" fmla="*/ 2323554 w 5168783"/>
              <a:gd name="connsiteY14" fmla="*/ 215900 h 1282700"/>
              <a:gd name="connsiteX15" fmla="*/ 2361654 w 5168783"/>
              <a:gd name="connsiteY15" fmla="*/ 241300 h 1282700"/>
              <a:gd name="connsiteX16" fmla="*/ 2412454 w 5168783"/>
              <a:gd name="connsiteY16" fmla="*/ 266700 h 1282700"/>
              <a:gd name="connsiteX17" fmla="*/ 2475954 w 5168783"/>
              <a:gd name="connsiteY17" fmla="*/ 393700 h 1282700"/>
              <a:gd name="connsiteX18" fmla="*/ 2488654 w 5168783"/>
              <a:gd name="connsiteY18" fmla="*/ 431800 h 1282700"/>
              <a:gd name="connsiteX19" fmla="*/ 2501354 w 5168783"/>
              <a:gd name="connsiteY19" fmla="*/ 469900 h 1282700"/>
              <a:gd name="connsiteX20" fmla="*/ 2488654 w 5168783"/>
              <a:gd name="connsiteY20" fmla="*/ 508000 h 1282700"/>
              <a:gd name="connsiteX21" fmla="*/ 2526754 w 5168783"/>
              <a:gd name="connsiteY21" fmla="*/ 520700 h 1282700"/>
              <a:gd name="connsiteX22" fmla="*/ 2615654 w 5168783"/>
              <a:gd name="connsiteY22" fmla="*/ 533400 h 1282700"/>
              <a:gd name="connsiteX23" fmla="*/ 2691854 w 5168783"/>
              <a:gd name="connsiteY23" fmla="*/ 558800 h 1282700"/>
              <a:gd name="connsiteX24" fmla="*/ 2768054 w 5168783"/>
              <a:gd name="connsiteY24" fmla="*/ 596900 h 1282700"/>
              <a:gd name="connsiteX25" fmla="*/ 2945854 w 5168783"/>
              <a:gd name="connsiteY25" fmla="*/ 622300 h 1282700"/>
              <a:gd name="connsiteX26" fmla="*/ 3517354 w 5168783"/>
              <a:gd name="connsiteY26" fmla="*/ 596900 h 1282700"/>
              <a:gd name="connsiteX27" fmla="*/ 3707854 w 5168783"/>
              <a:gd name="connsiteY27" fmla="*/ 520700 h 1282700"/>
              <a:gd name="connsiteX28" fmla="*/ 4063454 w 5168783"/>
              <a:gd name="connsiteY28" fmla="*/ 457200 h 1282700"/>
              <a:gd name="connsiteX29" fmla="*/ 4190454 w 5168783"/>
              <a:gd name="connsiteY29" fmla="*/ 431800 h 1282700"/>
              <a:gd name="connsiteX30" fmla="*/ 4380954 w 5168783"/>
              <a:gd name="connsiteY30" fmla="*/ 419100 h 1282700"/>
              <a:gd name="connsiteX31" fmla="*/ 4546054 w 5168783"/>
              <a:gd name="connsiteY31" fmla="*/ 406400 h 1282700"/>
              <a:gd name="connsiteX32" fmla="*/ 4990554 w 5168783"/>
              <a:gd name="connsiteY32" fmla="*/ 431800 h 1282700"/>
              <a:gd name="connsiteX33" fmla="*/ 5028654 w 5168783"/>
              <a:gd name="connsiteY33" fmla="*/ 444500 h 1282700"/>
              <a:gd name="connsiteX34" fmla="*/ 5092154 w 5168783"/>
              <a:gd name="connsiteY34" fmla="*/ 495300 h 1282700"/>
              <a:gd name="connsiteX35" fmla="*/ 5117554 w 5168783"/>
              <a:gd name="connsiteY35" fmla="*/ 533400 h 1282700"/>
              <a:gd name="connsiteX36" fmla="*/ 5142954 w 5168783"/>
              <a:gd name="connsiteY36" fmla="*/ 609600 h 1282700"/>
              <a:gd name="connsiteX37" fmla="*/ 5168354 w 5168783"/>
              <a:gd name="connsiteY37" fmla="*/ 698500 h 1282700"/>
              <a:gd name="connsiteX38" fmla="*/ 5155654 w 5168783"/>
              <a:gd name="connsiteY38" fmla="*/ 901700 h 1282700"/>
              <a:gd name="connsiteX39" fmla="*/ 5066754 w 5168783"/>
              <a:gd name="connsiteY39" fmla="*/ 990600 h 1282700"/>
              <a:gd name="connsiteX40" fmla="*/ 4927054 w 5168783"/>
              <a:gd name="connsiteY40" fmla="*/ 1092200 h 1282700"/>
              <a:gd name="connsiteX41" fmla="*/ 4863554 w 5168783"/>
              <a:gd name="connsiteY41" fmla="*/ 1117600 h 1282700"/>
              <a:gd name="connsiteX42" fmla="*/ 4825454 w 5168783"/>
              <a:gd name="connsiteY42" fmla="*/ 1130300 h 1282700"/>
              <a:gd name="connsiteX43" fmla="*/ 4698454 w 5168783"/>
              <a:gd name="connsiteY43" fmla="*/ 1181100 h 1282700"/>
              <a:gd name="connsiteX44" fmla="*/ 4609554 w 5168783"/>
              <a:gd name="connsiteY44" fmla="*/ 1193800 h 1282700"/>
              <a:gd name="connsiteX45" fmla="*/ 4368254 w 5168783"/>
              <a:gd name="connsiteY45" fmla="*/ 1244600 h 1282700"/>
              <a:gd name="connsiteX46" fmla="*/ 4368254 w 5168783"/>
              <a:gd name="connsiteY46" fmla="*/ 1244600 h 1282700"/>
              <a:gd name="connsiteX47" fmla="*/ 4101554 w 5168783"/>
              <a:gd name="connsiteY47" fmla="*/ 1282700 h 1282700"/>
              <a:gd name="connsiteX48" fmla="*/ 3301454 w 5168783"/>
              <a:gd name="connsiteY48" fmla="*/ 1270000 h 1282700"/>
              <a:gd name="connsiteX49" fmla="*/ 3212554 w 5168783"/>
              <a:gd name="connsiteY49" fmla="*/ 1244600 h 1282700"/>
              <a:gd name="connsiteX50" fmla="*/ 3098254 w 5168783"/>
              <a:gd name="connsiteY50" fmla="*/ 1219200 h 1282700"/>
              <a:gd name="connsiteX51" fmla="*/ 2768054 w 5168783"/>
              <a:gd name="connsiteY51" fmla="*/ 1193800 h 1282700"/>
              <a:gd name="connsiteX52" fmla="*/ 1790154 w 5168783"/>
              <a:gd name="connsiteY52" fmla="*/ 1181100 h 1282700"/>
              <a:gd name="connsiteX53" fmla="*/ 1713954 w 5168783"/>
              <a:gd name="connsiteY53" fmla="*/ 1168400 h 1282700"/>
              <a:gd name="connsiteX54" fmla="*/ 1599654 w 5168783"/>
              <a:gd name="connsiteY54" fmla="*/ 1155700 h 1282700"/>
              <a:gd name="connsiteX55" fmla="*/ 1421854 w 5168783"/>
              <a:gd name="connsiteY55" fmla="*/ 1104900 h 1282700"/>
              <a:gd name="connsiteX56" fmla="*/ 1142454 w 5168783"/>
              <a:gd name="connsiteY56" fmla="*/ 1079500 h 1282700"/>
              <a:gd name="connsiteX57" fmla="*/ 1066254 w 5168783"/>
              <a:gd name="connsiteY57" fmla="*/ 1066800 h 1282700"/>
              <a:gd name="connsiteX58" fmla="*/ 977354 w 5168783"/>
              <a:gd name="connsiteY58" fmla="*/ 1054100 h 1282700"/>
              <a:gd name="connsiteX59" fmla="*/ 913854 w 5168783"/>
              <a:gd name="connsiteY59" fmla="*/ 1041400 h 1282700"/>
              <a:gd name="connsiteX60" fmla="*/ 824954 w 5168783"/>
              <a:gd name="connsiteY60" fmla="*/ 1028700 h 1282700"/>
              <a:gd name="connsiteX61" fmla="*/ 748754 w 5168783"/>
              <a:gd name="connsiteY61" fmla="*/ 1016000 h 1282700"/>
              <a:gd name="connsiteX62" fmla="*/ 215354 w 5168783"/>
              <a:gd name="connsiteY62" fmla="*/ 990600 h 1282700"/>
              <a:gd name="connsiteX63" fmla="*/ 177254 w 5168783"/>
              <a:gd name="connsiteY63" fmla="*/ 952500 h 1282700"/>
              <a:gd name="connsiteX64" fmla="*/ 164554 w 5168783"/>
              <a:gd name="connsiteY64" fmla="*/ 901700 h 1282700"/>
              <a:gd name="connsiteX65" fmla="*/ 126454 w 5168783"/>
              <a:gd name="connsiteY65" fmla="*/ 876300 h 1282700"/>
              <a:gd name="connsiteX66" fmla="*/ 88354 w 5168783"/>
              <a:gd name="connsiteY66" fmla="*/ 825500 h 1282700"/>
              <a:gd name="connsiteX67" fmla="*/ 75654 w 5168783"/>
              <a:gd name="connsiteY67" fmla="*/ 787400 h 1282700"/>
              <a:gd name="connsiteX68" fmla="*/ 24854 w 5168783"/>
              <a:gd name="connsiteY68" fmla="*/ 698500 h 1282700"/>
              <a:gd name="connsiteX69" fmla="*/ 24854 w 5168783"/>
              <a:gd name="connsiteY69" fmla="*/ 304800 h 1282700"/>
              <a:gd name="connsiteX70" fmla="*/ 62954 w 5168783"/>
              <a:gd name="connsiteY70" fmla="*/ 190500 h 1282700"/>
              <a:gd name="connsiteX71" fmla="*/ 62954 w 5168783"/>
              <a:gd name="connsiteY71" fmla="*/ 139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168783" h="1282700">
                <a:moveTo>
                  <a:pt x="62954" y="139700"/>
                </a:moveTo>
                <a:cubicBezTo>
                  <a:pt x="84121" y="135467"/>
                  <a:pt x="105421" y="131854"/>
                  <a:pt x="126454" y="127000"/>
                </a:cubicBezTo>
                <a:cubicBezTo>
                  <a:pt x="160469" y="119150"/>
                  <a:pt x="193894" y="108792"/>
                  <a:pt x="228054" y="101600"/>
                </a:cubicBezTo>
                <a:cubicBezTo>
                  <a:pt x="387170" y="68102"/>
                  <a:pt x="362581" y="81206"/>
                  <a:pt x="532854" y="50800"/>
                </a:cubicBezTo>
                <a:cubicBezTo>
                  <a:pt x="596603" y="39416"/>
                  <a:pt x="658888" y="18840"/>
                  <a:pt x="723354" y="12700"/>
                </a:cubicBezTo>
                <a:cubicBezTo>
                  <a:pt x="837217" y="1856"/>
                  <a:pt x="951954" y="4233"/>
                  <a:pt x="1066254" y="0"/>
                </a:cubicBezTo>
                <a:lnTo>
                  <a:pt x="1498054" y="12700"/>
                </a:lnTo>
                <a:cubicBezTo>
                  <a:pt x="1517480" y="13604"/>
                  <a:pt x="1671721" y="31771"/>
                  <a:pt x="1701254" y="38100"/>
                </a:cubicBezTo>
                <a:cubicBezTo>
                  <a:pt x="1731389" y="44558"/>
                  <a:pt x="1760154" y="56441"/>
                  <a:pt x="1790154" y="63500"/>
                </a:cubicBezTo>
                <a:cubicBezTo>
                  <a:pt x="1832178" y="73388"/>
                  <a:pt x="1874821" y="80433"/>
                  <a:pt x="1917154" y="88900"/>
                </a:cubicBezTo>
                <a:cubicBezTo>
                  <a:pt x="1938321" y="93133"/>
                  <a:pt x="1959713" y="96365"/>
                  <a:pt x="1980654" y="101600"/>
                </a:cubicBezTo>
                <a:cubicBezTo>
                  <a:pt x="1997587" y="105833"/>
                  <a:pt x="2014387" y="110643"/>
                  <a:pt x="2031454" y="114300"/>
                </a:cubicBezTo>
                <a:cubicBezTo>
                  <a:pt x="2073667" y="123346"/>
                  <a:pt x="2116571" y="129229"/>
                  <a:pt x="2158454" y="139700"/>
                </a:cubicBezTo>
                <a:cubicBezTo>
                  <a:pt x="2170411" y="142689"/>
                  <a:pt x="2232447" y="156818"/>
                  <a:pt x="2247354" y="165100"/>
                </a:cubicBezTo>
                <a:cubicBezTo>
                  <a:pt x="2274039" y="179925"/>
                  <a:pt x="2298154" y="198967"/>
                  <a:pt x="2323554" y="215900"/>
                </a:cubicBezTo>
                <a:cubicBezTo>
                  <a:pt x="2336254" y="224367"/>
                  <a:pt x="2348002" y="234474"/>
                  <a:pt x="2361654" y="241300"/>
                </a:cubicBezTo>
                <a:lnTo>
                  <a:pt x="2412454" y="266700"/>
                </a:lnTo>
                <a:cubicBezTo>
                  <a:pt x="2466618" y="338919"/>
                  <a:pt x="2443861" y="297420"/>
                  <a:pt x="2475954" y="393700"/>
                </a:cubicBezTo>
                <a:lnTo>
                  <a:pt x="2488654" y="431800"/>
                </a:lnTo>
                <a:lnTo>
                  <a:pt x="2501354" y="469900"/>
                </a:lnTo>
                <a:cubicBezTo>
                  <a:pt x="2497121" y="482600"/>
                  <a:pt x="2482667" y="496026"/>
                  <a:pt x="2488654" y="508000"/>
                </a:cubicBezTo>
                <a:cubicBezTo>
                  <a:pt x="2494641" y="519974"/>
                  <a:pt x="2513627" y="518075"/>
                  <a:pt x="2526754" y="520700"/>
                </a:cubicBezTo>
                <a:cubicBezTo>
                  <a:pt x="2556107" y="526571"/>
                  <a:pt x="2586021" y="529167"/>
                  <a:pt x="2615654" y="533400"/>
                </a:cubicBezTo>
                <a:cubicBezTo>
                  <a:pt x="2641054" y="541867"/>
                  <a:pt x="2669577" y="543948"/>
                  <a:pt x="2691854" y="558800"/>
                </a:cubicBezTo>
                <a:cubicBezTo>
                  <a:pt x="2726105" y="581634"/>
                  <a:pt x="2728619" y="588137"/>
                  <a:pt x="2768054" y="596900"/>
                </a:cubicBezTo>
                <a:cubicBezTo>
                  <a:pt x="2815139" y="607363"/>
                  <a:pt x="2901913" y="616807"/>
                  <a:pt x="2945854" y="622300"/>
                </a:cubicBezTo>
                <a:cubicBezTo>
                  <a:pt x="3136354" y="613833"/>
                  <a:pt x="3327509" y="614810"/>
                  <a:pt x="3517354" y="596900"/>
                </a:cubicBezTo>
                <a:cubicBezTo>
                  <a:pt x="3562501" y="592641"/>
                  <a:pt x="3662937" y="532793"/>
                  <a:pt x="3707854" y="520700"/>
                </a:cubicBezTo>
                <a:cubicBezTo>
                  <a:pt x="4016245" y="437672"/>
                  <a:pt x="3853665" y="490325"/>
                  <a:pt x="4063454" y="457200"/>
                </a:cubicBezTo>
                <a:cubicBezTo>
                  <a:pt x="4106097" y="450467"/>
                  <a:pt x="4147590" y="436944"/>
                  <a:pt x="4190454" y="431800"/>
                </a:cubicBezTo>
                <a:cubicBezTo>
                  <a:pt x="4253642" y="424217"/>
                  <a:pt x="4317475" y="423634"/>
                  <a:pt x="4380954" y="419100"/>
                </a:cubicBezTo>
                <a:lnTo>
                  <a:pt x="4546054" y="406400"/>
                </a:lnTo>
                <a:cubicBezTo>
                  <a:pt x="4768329" y="413570"/>
                  <a:pt x="4837480" y="388065"/>
                  <a:pt x="4990554" y="431800"/>
                </a:cubicBezTo>
                <a:cubicBezTo>
                  <a:pt x="5003426" y="435478"/>
                  <a:pt x="5015954" y="440267"/>
                  <a:pt x="5028654" y="444500"/>
                </a:cubicBezTo>
                <a:cubicBezTo>
                  <a:pt x="5101447" y="553689"/>
                  <a:pt x="5004520" y="425193"/>
                  <a:pt x="5092154" y="495300"/>
                </a:cubicBezTo>
                <a:cubicBezTo>
                  <a:pt x="5104073" y="504835"/>
                  <a:pt x="5111355" y="519452"/>
                  <a:pt x="5117554" y="533400"/>
                </a:cubicBezTo>
                <a:cubicBezTo>
                  <a:pt x="5128428" y="557866"/>
                  <a:pt x="5134487" y="584200"/>
                  <a:pt x="5142954" y="609600"/>
                </a:cubicBezTo>
                <a:cubicBezTo>
                  <a:pt x="5161174" y="664259"/>
                  <a:pt x="5152407" y="634713"/>
                  <a:pt x="5168354" y="698500"/>
                </a:cubicBezTo>
                <a:cubicBezTo>
                  <a:pt x="5164121" y="766233"/>
                  <a:pt x="5177949" y="837601"/>
                  <a:pt x="5155654" y="901700"/>
                </a:cubicBezTo>
                <a:cubicBezTo>
                  <a:pt x="5141886" y="941282"/>
                  <a:pt x="5099479" y="964420"/>
                  <a:pt x="5066754" y="990600"/>
                </a:cubicBezTo>
                <a:cubicBezTo>
                  <a:pt x="5037876" y="1013703"/>
                  <a:pt x="4959972" y="1079033"/>
                  <a:pt x="4927054" y="1092200"/>
                </a:cubicBezTo>
                <a:cubicBezTo>
                  <a:pt x="4905887" y="1100667"/>
                  <a:pt x="4884900" y="1109595"/>
                  <a:pt x="4863554" y="1117600"/>
                </a:cubicBezTo>
                <a:cubicBezTo>
                  <a:pt x="4851019" y="1122300"/>
                  <a:pt x="4837759" y="1125027"/>
                  <a:pt x="4825454" y="1130300"/>
                </a:cubicBezTo>
                <a:cubicBezTo>
                  <a:pt x="4758238" y="1159107"/>
                  <a:pt x="4781963" y="1161829"/>
                  <a:pt x="4698454" y="1181100"/>
                </a:cubicBezTo>
                <a:cubicBezTo>
                  <a:pt x="4669286" y="1187831"/>
                  <a:pt x="4639187" y="1189567"/>
                  <a:pt x="4609554" y="1193800"/>
                </a:cubicBezTo>
                <a:cubicBezTo>
                  <a:pt x="4490468" y="1241435"/>
                  <a:pt x="4568622" y="1215976"/>
                  <a:pt x="4368254" y="1244600"/>
                </a:cubicBezTo>
                <a:lnTo>
                  <a:pt x="4368254" y="1244600"/>
                </a:lnTo>
                <a:cubicBezTo>
                  <a:pt x="4222222" y="1286323"/>
                  <a:pt x="4310095" y="1267804"/>
                  <a:pt x="4101554" y="1282700"/>
                </a:cubicBezTo>
                <a:cubicBezTo>
                  <a:pt x="3834854" y="1278467"/>
                  <a:pt x="3567943" y="1281421"/>
                  <a:pt x="3301454" y="1270000"/>
                </a:cubicBezTo>
                <a:cubicBezTo>
                  <a:pt x="3270663" y="1268680"/>
                  <a:pt x="3242453" y="1252075"/>
                  <a:pt x="3212554" y="1244600"/>
                </a:cubicBezTo>
                <a:cubicBezTo>
                  <a:pt x="3174690" y="1235134"/>
                  <a:pt x="3136891" y="1224720"/>
                  <a:pt x="3098254" y="1219200"/>
                </a:cubicBezTo>
                <a:cubicBezTo>
                  <a:pt x="3071093" y="1215320"/>
                  <a:pt x="2781704" y="1194100"/>
                  <a:pt x="2768054" y="1193800"/>
                </a:cubicBezTo>
                <a:lnTo>
                  <a:pt x="1790154" y="1181100"/>
                </a:lnTo>
                <a:cubicBezTo>
                  <a:pt x="1764754" y="1176867"/>
                  <a:pt x="1739478" y="1171803"/>
                  <a:pt x="1713954" y="1168400"/>
                </a:cubicBezTo>
                <a:cubicBezTo>
                  <a:pt x="1675956" y="1163334"/>
                  <a:pt x="1637244" y="1163218"/>
                  <a:pt x="1599654" y="1155700"/>
                </a:cubicBezTo>
                <a:cubicBezTo>
                  <a:pt x="1499417" y="1135653"/>
                  <a:pt x="1537589" y="1115421"/>
                  <a:pt x="1421854" y="1104900"/>
                </a:cubicBezTo>
                <a:cubicBezTo>
                  <a:pt x="1328721" y="1096433"/>
                  <a:pt x="1234699" y="1094874"/>
                  <a:pt x="1142454" y="1079500"/>
                </a:cubicBezTo>
                <a:lnTo>
                  <a:pt x="1066254" y="1066800"/>
                </a:lnTo>
                <a:cubicBezTo>
                  <a:pt x="1036668" y="1062248"/>
                  <a:pt x="1006881" y="1059021"/>
                  <a:pt x="977354" y="1054100"/>
                </a:cubicBezTo>
                <a:cubicBezTo>
                  <a:pt x="956062" y="1050551"/>
                  <a:pt x="935146" y="1044949"/>
                  <a:pt x="913854" y="1041400"/>
                </a:cubicBezTo>
                <a:cubicBezTo>
                  <a:pt x="884327" y="1036479"/>
                  <a:pt x="854540" y="1033252"/>
                  <a:pt x="824954" y="1028700"/>
                </a:cubicBezTo>
                <a:cubicBezTo>
                  <a:pt x="799503" y="1024784"/>
                  <a:pt x="774347" y="1018844"/>
                  <a:pt x="748754" y="1016000"/>
                </a:cubicBezTo>
                <a:cubicBezTo>
                  <a:pt x="569377" y="996069"/>
                  <a:pt x="398889" y="996718"/>
                  <a:pt x="215354" y="990600"/>
                </a:cubicBezTo>
                <a:cubicBezTo>
                  <a:pt x="202654" y="977900"/>
                  <a:pt x="186165" y="968094"/>
                  <a:pt x="177254" y="952500"/>
                </a:cubicBezTo>
                <a:cubicBezTo>
                  <a:pt x="168594" y="937345"/>
                  <a:pt x="174236" y="916223"/>
                  <a:pt x="164554" y="901700"/>
                </a:cubicBezTo>
                <a:cubicBezTo>
                  <a:pt x="156087" y="889000"/>
                  <a:pt x="137247" y="887093"/>
                  <a:pt x="126454" y="876300"/>
                </a:cubicBezTo>
                <a:cubicBezTo>
                  <a:pt x="111487" y="861333"/>
                  <a:pt x="101054" y="842433"/>
                  <a:pt x="88354" y="825500"/>
                </a:cubicBezTo>
                <a:cubicBezTo>
                  <a:pt x="84121" y="812800"/>
                  <a:pt x="80927" y="799705"/>
                  <a:pt x="75654" y="787400"/>
                </a:cubicBezTo>
                <a:cubicBezTo>
                  <a:pt x="56318" y="742284"/>
                  <a:pt x="50363" y="736764"/>
                  <a:pt x="24854" y="698500"/>
                </a:cubicBezTo>
                <a:cubicBezTo>
                  <a:pt x="-13414" y="545426"/>
                  <a:pt x="-2728" y="608200"/>
                  <a:pt x="24854" y="304800"/>
                </a:cubicBezTo>
                <a:lnTo>
                  <a:pt x="62954" y="190500"/>
                </a:lnTo>
                <a:lnTo>
                  <a:pt x="62954" y="139700"/>
                </a:ln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40000" y="2027239"/>
            <a:ext cx="4483529" cy="1431928"/>
            <a:chOff x="2540000" y="2027239"/>
            <a:chExt cx="4483529" cy="1431928"/>
          </a:xfrm>
        </p:grpSpPr>
        <p:sp>
          <p:nvSpPr>
            <p:cNvPr id="4" name="Oval 3"/>
            <p:cNvSpPr/>
            <p:nvPr/>
          </p:nvSpPr>
          <p:spPr>
            <a:xfrm>
              <a:off x="2540000" y="2027239"/>
              <a:ext cx="165100" cy="190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858429" y="2574928"/>
              <a:ext cx="165100" cy="190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65929" y="3268667"/>
              <a:ext cx="165100" cy="190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46537" y="1271263"/>
            <a:ext cx="3453612" cy="745802"/>
            <a:chOff x="3365929" y="3530731"/>
            <a:chExt cx="3575050" cy="745802"/>
          </a:xfrm>
        </p:grpSpPr>
        <p:sp>
          <p:nvSpPr>
            <p:cNvPr id="9" name="TextBox 8"/>
            <p:cNvSpPr txBox="1"/>
            <p:nvPr/>
          </p:nvSpPr>
          <p:spPr>
            <a:xfrm>
              <a:off x="4289305" y="3530731"/>
              <a:ext cx="25490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 smtClean="0"/>
                <a:t>Parameterized curve</a:t>
              </a:r>
              <a:endParaRPr 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365929" y="3968756"/>
                  <a:ext cx="22320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929" y="3968756"/>
                  <a:ext cx="2232086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955" r="-5085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719426" y="3876423"/>
                  <a:ext cx="122155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∈[0,1]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426" y="3876423"/>
                  <a:ext cx="1221553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1554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662860" y="1656840"/>
            <a:ext cx="6330550" cy="1553343"/>
            <a:chOff x="1662860" y="1656840"/>
            <a:chExt cx="6330550" cy="1553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1662860" y="1656840"/>
                  <a:ext cx="9698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860" y="1656840"/>
                  <a:ext cx="969881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023529" y="2415087"/>
                  <a:ext cx="9698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529" y="2415087"/>
                  <a:ext cx="969881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561148" y="2810073"/>
                  <a:ext cx="9698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148" y="2810073"/>
                  <a:ext cx="969881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628650" y="3802517"/>
            <a:ext cx="2237650" cy="1369782"/>
            <a:chOff x="355600" y="3821996"/>
            <a:chExt cx="2237650" cy="1369782"/>
          </a:xfrm>
        </p:grpSpPr>
        <p:sp>
          <p:nvSpPr>
            <p:cNvPr id="6" name="TextBox 5"/>
            <p:cNvSpPr txBox="1"/>
            <p:nvPr/>
          </p:nvSpPr>
          <p:spPr>
            <a:xfrm>
              <a:off x="355600" y="3924300"/>
              <a:ext cx="1234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Tangent </a:t>
              </a:r>
              <a:endParaRPr 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648248" y="3821996"/>
                  <a:ext cx="945002" cy="6718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248" y="3821996"/>
                  <a:ext cx="945002" cy="6718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81335" y="4462348"/>
                  <a:ext cx="1165127" cy="7294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35" y="4462348"/>
                  <a:ext cx="1165127" cy="7294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793777" y="4643212"/>
                <a:ext cx="1127937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777" y="4643212"/>
                <a:ext cx="1127937" cy="331437"/>
              </a:xfrm>
              <a:prstGeom prst="rect">
                <a:avLst/>
              </a:prstGeom>
              <a:blipFill rotWithShape="0">
                <a:blip r:embed="rId9"/>
                <a:stretch>
                  <a:fillRect l="-1081" t="-1852" r="-7568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17529" y="3945234"/>
                <a:ext cx="5772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29" y="3945234"/>
                <a:ext cx="577274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4255" r="-1064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069871" y="4242814"/>
                <a:ext cx="5930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is a parameterization to get tangent of unit length</a:t>
                </a:r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871" y="4242814"/>
                <a:ext cx="5930278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6061" r="-20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2302331" y="2069395"/>
            <a:ext cx="4847769" cy="1502933"/>
            <a:chOff x="2302331" y="2069395"/>
            <a:chExt cx="4847769" cy="1502933"/>
          </a:xfrm>
        </p:grpSpPr>
        <p:cxnSp>
          <p:nvCxnSpPr>
            <p:cNvPr id="37" name="Straight Arrow Connector 36"/>
            <p:cNvCxnSpPr>
              <a:stCxn id="4" idx="6"/>
            </p:cNvCxnSpPr>
            <p:nvPr/>
          </p:nvCxnSpPr>
          <p:spPr>
            <a:xfrm flipV="1">
              <a:off x="2705100" y="2069395"/>
              <a:ext cx="1866900" cy="5309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5" idx="5"/>
            </p:cNvCxnSpPr>
            <p:nvPr/>
          </p:nvCxnSpPr>
          <p:spPr>
            <a:xfrm>
              <a:off x="6999351" y="2737530"/>
              <a:ext cx="150749" cy="83479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6"/>
            </p:cNvCxnSpPr>
            <p:nvPr/>
          </p:nvCxnSpPr>
          <p:spPr>
            <a:xfrm flipH="1" flipV="1">
              <a:off x="2302331" y="3305433"/>
              <a:ext cx="1228698" cy="5848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069871" y="4689733"/>
                <a:ext cx="51228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|=1, </m:t>
                    </m:r>
                  </m:oMath>
                </a14:m>
                <a:r>
                  <a:rPr lang="en-US" sz="2000" dirty="0" smtClean="0"/>
                  <a:t>magnitude of the derivative is unity</a:t>
                </a:r>
                <a:endParaRPr lang="en-US" sz="20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871" y="4689733"/>
                <a:ext cx="5122813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595" t="-6061" r="-357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57127" y="5441354"/>
                <a:ext cx="14990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7" y="5441354"/>
                <a:ext cx="1499065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57745" y="5313410"/>
                <a:ext cx="2117696" cy="677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745" y="5313410"/>
                <a:ext cx="2117696" cy="67775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4572000" y="5452230"/>
                <a:ext cx="20271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452230"/>
                <a:ext cx="2027157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558996" y="5373670"/>
                <a:ext cx="22876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𝒔𝒔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996" y="5373670"/>
                <a:ext cx="2287614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3448479" y="2670178"/>
            <a:ext cx="615297" cy="693739"/>
            <a:chOff x="3448479" y="2670178"/>
            <a:chExt cx="615297" cy="693739"/>
          </a:xfrm>
        </p:grpSpPr>
        <p:cxnSp>
          <p:nvCxnSpPr>
            <p:cNvPr id="52" name="Straight Arrow Connector 51"/>
            <p:cNvCxnSpPr>
              <a:stCxn id="7" idx="6"/>
            </p:cNvCxnSpPr>
            <p:nvPr/>
          </p:nvCxnSpPr>
          <p:spPr>
            <a:xfrm flipV="1">
              <a:off x="3531029" y="2670178"/>
              <a:ext cx="0" cy="693739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448479" y="2798206"/>
                  <a:ext cx="61529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𝒔𝒔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79" y="2798206"/>
                  <a:ext cx="615297" cy="40011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4385" y="6091406"/>
                <a:ext cx="58419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Curvature: </a:t>
                </a:r>
                <a:r>
                  <a:rPr lang="en-US" sz="2000" dirty="0" smtClean="0"/>
                  <a:t>Magnitude of the second derivative,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85" y="6091406"/>
                <a:ext cx="5841920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1043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2357745" y="4163842"/>
            <a:ext cx="508555" cy="3359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/>
      <p:bldP spid="33" grpId="0"/>
      <p:bldP spid="47" grpId="0"/>
      <p:bldP spid="48" grpId="0"/>
      <p:bldP spid="49" grpId="0"/>
      <p:bldP spid="50" grpId="0"/>
      <p:bldP spid="51" grpId="0"/>
      <p:bldP spid="59" grpId="0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Curvature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0225"/>
            <a:ext cx="7886700" cy="2251075"/>
          </a:xfrm>
        </p:spPr>
        <p:txBody>
          <a:bodyPr/>
          <a:lstStyle/>
          <a:p>
            <a:r>
              <a:rPr lang="en-US" dirty="0" smtClean="0"/>
              <a:t> Magnitude of the second derivative </a:t>
            </a:r>
            <a:r>
              <a:rPr lang="en-US" dirty="0" smtClean="0">
                <a:sym typeface="Wingdings" panose="05000000000000000000" pitchFamily="2" charset="2"/>
              </a:rPr>
              <a:t> curvature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Change in the tangent between two successive point is more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Curvature is more  curve is curving a lot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5800" y="4935539"/>
            <a:ext cx="3229078" cy="249239"/>
            <a:chOff x="685800" y="4935539"/>
            <a:chExt cx="3229078" cy="249239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85800" y="5029200"/>
              <a:ext cx="3229078" cy="127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977900" y="4935539"/>
              <a:ext cx="2223358" cy="190500"/>
              <a:chOff x="2540000" y="2027239"/>
              <a:chExt cx="2223358" cy="1905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40000" y="2027239"/>
                <a:ext cx="165100" cy="1905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598258" y="2027239"/>
                <a:ext cx="165100" cy="1905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569129" y="2027239"/>
                <a:ext cx="165100" cy="1905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1292551" y="5164139"/>
              <a:ext cx="57762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321251" y="5184778"/>
              <a:ext cx="57762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337251" y="5184778"/>
              <a:ext cx="57762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82228" y="4281142"/>
                <a:ext cx="10147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228" y="4281142"/>
                <a:ext cx="1014701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5816600" y="4051300"/>
            <a:ext cx="1892300" cy="1668808"/>
            <a:chOff x="5816600" y="4051300"/>
            <a:chExt cx="1892300" cy="1668808"/>
          </a:xfrm>
        </p:grpSpPr>
        <p:grpSp>
          <p:nvGrpSpPr>
            <p:cNvPr id="40" name="Group 39"/>
            <p:cNvGrpSpPr/>
            <p:nvPr/>
          </p:nvGrpSpPr>
          <p:grpSpPr>
            <a:xfrm>
              <a:off x="5816600" y="4051300"/>
              <a:ext cx="1892300" cy="1668808"/>
              <a:chOff x="5816600" y="4051300"/>
              <a:chExt cx="1892300" cy="1668808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5994400" y="4051300"/>
                <a:ext cx="1663700" cy="157355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981700" y="4445000"/>
                <a:ext cx="165100" cy="1905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743700" y="5529608"/>
                <a:ext cx="165100" cy="1905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543800" y="4561854"/>
                <a:ext cx="165100" cy="1905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H="1">
                <a:off x="5816600" y="4445000"/>
                <a:ext cx="247650" cy="596901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6826250" y="5542308"/>
                <a:ext cx="717550" cy="9525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7543800" y="4067796"/>
                <a:ext cx="114300" cy="643283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6318900" y="4404902"/>
                  <a:ext cx="1014700" cy="7838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900" y="4404902"/>
                  <a:ext cx="1014700" cy="7838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644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687</Words>
  <Application>Microsoft Office PowerPoint</Application>
  <PresentationFormat>On-screen Show (4:3)</PresentationFormat>
  <Paragraphs>247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Symbol</vt:lpstr>
      <vt:lpstr>Wingdings</vt:lpstr>
      <vt:lpstr>Office Theme</vt:lpstr>
      <vt:lpstr>Equation</vt:lpstr>
      <vt:lpstr>CS654: Digital Image Analysis</vt:lpstr>
      <vt:lpstr>Recap of Lecture 35</vt:lpstr>
      <vt:lpstr>Outline of Lecture 36</vt:lpstr>
      <vt:lpstr>Introduction</vt:lpstr>
      <vt:lpstr>What next ??</vt:lpstr>
      <vt:lpstr>Shape features</vt:lpstr>
      <vt:lpstr>Planer curves</vt:lpstr>
      <vt:lpstr>Planer curves: tangent, curvature</vt:lpstr>
      <vt:lpstr>Curvature</vt:lpstr>
      <vt:lpstr>Linear Transformation</vt:lpstr>
      <vt:lpstr>Linear Transformation</vt:lpstr>
      <vt:lpstr>Differential Signature</vt:lpstr>
      <vt:lpstr>Affine transformation</vt:lpstr>
      <vt:lpstr>Re-parameterization</vt:lpstr>
      <vt:lpstr>Euclidean arc-length</vt:lpstr>
      <vt:lpstr>Equi-affine arclength</vt:lpstr>
      <vt:lpstr>Equi-affine curvature</vt:lpstr>
      <vt:lpstr>Differential signature</vt:lpstr>
      <vt:lpstr>Curvature Scale Space</vt:lpstr>
      <vt:lpstr>CSS Image</vt:lpstr>
      <vt:lpstr>Process</vt:lpstr>
      <vt:lpstr>Illustration</vt:lpstr>
      <vt:lpstr>Matching</vt:lpstr>
      <vt:lpstr>Illustration</vt:lpstr>
      <vt:lpstr>Binary Object Features – Area</vt:lpstr>
      <vt:lpstr>Binary Object Features – Center of Area</vt:lpstr>
      <vt:lpstr>Binary Object Features – Axis of Least Second Moment</vt:lpstr>
      <vt:lpstr>Binary Object Features – Axis of Least Second Moment</vt:lpstr>
      <vt:lpstr>Binary Object Features – Aspect Ratio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35</cp:revision>
  <dcterms:created xsi:type="dcterms:W3CDTF">2015-07-15T04:13:21Z</dcterms:created>
  <dcterms:modified xsi:type="dcterms:W3CDTF">2015-11-07T11:01:30Z</dcterms:modified>
</cp:coreProperties>
</file>