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5" r:id="rId8"/>
    <p:sldId id="267" r:id="rId9"/>
    <p:sldId id="266" r:id="rId10"/>
    <p:sldId id="269" r:id="rId11"/>
    <p:sldId id="271" r:id="rId12"/>
    <p:sldId id="274" r:id="rId13"/>
    <p:sldId id="275" r:id="rId14"/>
    <p:sldId id="270" r:id="rId15"/>
    <p:sldId id="272" r:id="rId16"/>
    <p:sldId id="273" r:id="rId17"/>
    <p:sldId id="268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876" y="3160058"/>
            <a:ext cx="8431306" cy="953543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529" y="4704697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40: </a:t>
            </a:r>
            <a:r>
              <a:rPr lang="en-GB" sz="3200" dirty="0" smtClean="0"/>
              <a:t>Miscellaneous topics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04" y="1690689"/>
            <a:ext cx="3877392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Mask based edge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Smooth the input image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𝑚𝑎𝑔𝑛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1" t="-112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759272" y="2743200"/>
            <a:ext cx="3000777" cy="2758482"/>
            <a:chOff x="5759272" y="2743200"/>
            <a:chExt cx="3000777" cy="2758482"/>
          </a:xfrm>
        </p:grpSpPr>
        <p:sp>
          <p:nvSpPr>
            <p:cNvPr id="4" name="Rectangle 3"/>
            <p:cNvSpPr/>
            <p:nvPr/>
          </p:nvSpPr>
          <p:spPr>
            <a:xfrm>
              <a:off x="5759272" y="2743200"/>
              <a:ext cx="3000777" cy="27584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5759272" y="3183485"/>
              <a:ext cx="2318197" cy="2318197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79335" y="3631776"/>
          <a:ext cx="126301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005"/>
                <a:gridCol w="421005"/>
                <a:gridCol w="421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010842" y="4188036"/>
            <a:ext cx="14763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13572" y="4706359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2" y="4706359"/>
                <a:ext cx="1971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25" r="-1562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66202" y="4714399"/>
                <a:ext cx="61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02" y="4714399"/>
                <a:ext cx="6107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39412" y="4714399"/>
                <a:ext cx="61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12" y="4714399"/>
                <a:ext cx="6107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57483" y="4001294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83" y="4001294"/>
                <a:ext cx="2019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727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50694" y="4413229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94" y="4413229"/>
                <a:ext cx="61555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21" r="-891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58209" y="3671943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09" y="3671943"/>
                <a:ext cx="61555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921" r="-792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04605" y="4242719"/>
                <a:ext cx="301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05" y="4242719"/>
                <a:ext cx="3013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53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601133" y="2936383"/>
            <a:ext cx="409709" cy="1251653"/>
            <a:chOff x="6601133" y="2936383"/>
            <a:chExt cx="409709" cy="125165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7010842" y="2936383"/>
              <a:ext cx="0" cy="12516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601133" y="3004244"/>
                  <a:ext cx="304507" cy="302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133" y="3004244"/>
                  <a:ext cx="304507" cy="3024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000" r="-6000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010842" y="2936383"/>
            <a:ext cx="1526741" cy="1251653"/>
            <a:chOff x="7010842" y="2936383"/>
            <a:chExt cx="1526741" cy="1251653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7010842" y="2936383"/>
              <a:ext cx="1251653" cy="125165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149656" y="3122255"/>
                  <a:ext cx="3879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656" y="3122255"/>
                  <a:ext cx="387927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875" r="-2031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6960399" y="3386305"/>
            <a:ext cx="1617752" cy="1248748"/>
            <a:chOff x="6960399" y="3386305"/>
            <a:chExt cx="1617752" cy="1248748"/>
          </a:xfrm>
        </p:grpSpPr>
        <p:sp>
          <p:nvSpPr>
            <p:cNvPr id="27" name="Arc 26"/>
            <p:cNvSpPr/>
            <p:nvPr/>
          </p:nvSpPr>
          <p:spPr>
            <a:xfrm rot="1135532">
              <a:off x="6960399" y="3386305"/>
              <a:ext cx="1223751" cy="1248748"/>
            </a:xfrm>
            <a:prstGeom prst="arc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162653" y="3719613"/>
                  <a:ext cx="4154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653" y="3719613"/>
                  <a:ext cx="415498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27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5" y="1906589"/>
            <a:ext cx="2422755" cy="228971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91" y="2354265"/>
            <a:ext cx="3951710" cy="10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Example: Separable?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91" y="1577337"/>
            <a:ext cx="3951710" cy="106416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3058908"/>
            <a:ext cx="682085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4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8362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The grey level values of the object and the background pixels are </a:t>
            </a:r>
            <a:r>
              <a:rPr lang="en-GB" b="1" dirty="0" smtClean="0"/>
              <a:t>distributed </a:t>
            </a:r>
            <a:r>
              <a:rPr lang="en-GB" b="1" dirty="0"/>
              <a:t>according to the probability density function: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28533" y="2574111"/>
                <a:ext cx="528356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533" y="2574111"/>
                <a:ext cx="5283562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28650" y="3695483"/>
            <a:ext cx="8362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with a = 1, b = 5 for the background and a = 2, b = 7 for the </a:t>
            </a:r>
            <a:r>
              <a:rPr lang="en-US" b="1" dirty="0" smtClean="0"/>
              <a:t>object</a:t>
            </a:r>
            <a:r>
              <a:rPr lang="en-US" b="1" dirty="0"/>
              <a:t>. Sketch the two distributions and determine the range of possible </a:t>
            </a:r>
            <a:r>
              <a:rPr lang="en-US" b="1" dirty="0" smtClean="0"/>
              <a:t>thresholds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56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6" y="1491939"/>
            <a:ext cx="524900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299450" cy="1325563"/>
              </a:xfrm>
            </p:spPr>
            <p:txBody>
              <a:bodyPr/>
              <a:lstStyle/>
              <a:p>
                <a:r>
                  <a:rPr lang="en-US" dirty="0" smtClean="0"/>
                  <a:t>Weight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dirty="0" smtClean="0"/>
                  <a:t> matrix for edge detection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299450" cy="1325563"/>
              </a:xfrm>
              <a:blipFill rotWithShape="0">
                <a:blip r:embed="rId2"/>
                <a:stretch>
                  <a:fillRect l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19" y="2286000"/>
            <a:ext cx="1852058" cy="11303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75" y="2286000"/>
            <a:ext cx="2497490" cy="11303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0" y="4695822"/>
            <a:ext cx="2496615" cy="106997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30" y="4500488"/>
            <a:ext cx="189574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1" y="1690689"/>
            <a:ext cx="813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L</a:t>
            </a:r>
            <a:r>
              <a:rPr lang="en-GB" b="1" dirty="0" smtClean="0">
                <a:solidFill>
                  <a:srgbClr val="C00000"/>
                </a:solidFill>
              </a:rPr>
              <a:t>ine </a:t>
            </a:r>
            <a:r>
              <a:rPr lang="en-GB" b="1" dirty="0">
                <a:solidFill>
                  <a:srgbClr val="C00000"/>
                </a:solidFill>
              </a:rPr>
              <a:t>detection kernels which respond maximally to horizontal, vertical and oblique </a:t>
            </a:r>
            <a:r>
              <a:rPr lang="en-GB" b="1" dirty="0" smtClean="0">
                <a:solidFill>
                  <a:srgbClr val="C00000"/>
                </a:solidFill>
              </a:rPr>
              <a:t>single </a:t>
            </a:r>
            <a:r>
              <a:rPr lang="en-GB" b="1" dirty="0">
                <a:solidFill>
                  <a:srgbClr val="C00000"/>
                </a:solidFill>
              </a:rPr>
              <a:t>pixel wide lines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27887"/>
              </p:ext>
            </p:extLst>
          </p:nvPr>
        </p:nvGraphicFramePr>
        <p:xfrm>
          <a:off x="1384300" y="3106323"/>
          <a:ext cx="1148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382905"/>
                <a:gridCol w="38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77534"/>
              </p:ext>
            </p:extLst>
          </p:nvPr>
        </p:nvGraphicFramePr>
        <p:xfrm>
          <a:off x="3060700" y="3106323"/>
          <a:ext cx="1148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382905"/>
                <a:gridCol w="38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46108"/>
              </p:ext>
            </p:extLst>
          </p:nvPr>
        </p:nvGraphicFramePr>
        <p:xfrm>
          <a:off x="4692968" y="3106323"/>
          <a:ext cx="1148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382905"/>
                <a:gridCol w="38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1030"/>
              </p:ext>
            </p:extLst>
          </p:nvPr>
        </p:nvGraphicFramePr>
        <p:xfrm>
          <a:off x="6325236" y="3106323"/>
          <a:ext cx="1148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382905"/>
                <a:gridCol w="38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02067" y="437463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Horizontal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2323" y="4374634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Vertical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2137" y="437463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+45</a:t>
            </a:r>
            <a:r>
              <a:rPr lang="en-GB" b="1" baseline="30000" dirty="0" smtClean="0"/>
              <a:t>o</a:t>
            </a:r>
            <a:endParaRPr lang="en-US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6593259" y="4374634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-</a:t>
            </a:r>
            <a:r>
              <a:rPr lang="en-GB" b="1" dirty="0" smtClean="0"/>
              <a:t>45</a:t>
            </a:r>
            <a:r>
              <a:rPr lang="en-GB" b="1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09978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Mask processing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32091"/>
              </p:ext>
            </p:extLst>
          </p:nvPr>
        </p:nvGraphicFramePr>
        <p:xfrm>
          <a:off x="800159" y="1887009"/>
          <a:ext cx="1148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382905"/>
                <a:gridCol w="38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34029"/>
              </p:ext>
            </p:extLst>
          </p:nvPr>
        </p:nvGraphicFramePr>
        <p:xfrm>
          <a:off x="2476559" y="1887009"/>
          <a:ext cx="1148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382905"/>
                <a:gridCol w="38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19" y="3646489"/>
            <a:ext cx="2014155" cy="190341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88" y="3646489"/>
            <a:ext cx="2686425" cy="15051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40560"/>
              </p:ext>
            </p:extLst>
          </p:nvPr>
        </p:nvGraphicFramePr>
        <p:xfrm>
          <a:off x="7366635" y="1887009"/>
          <a:ext cx="1148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382905"/>
                <a:gridCol w="38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46" y="1357262"/>
            <a:ext cx="2014155" cy="1903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77293" y="2233174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293" y="2233174"/>
                <a:ext cx="29335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000" r="-2291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</a:t>
            </a:r>
            <a:br>
              <a:rPr lang="en-US" dirty="0" smtClean="0"/>
            </a:br>
            <a:r>
              <a:rPr lang="en-US" dirty="0" smtClean="0"/>
              <a:t>transformations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66" y="149318"/>
            <a:ext cx="4876800" cy="6505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365" y="3018629"/>
            <a:ext cx="3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About origin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About </a:t>
            </a:r>
            <a:r>
              <a:rPr lang="en-GB" sz="2400" dirty="0"/>
              <a:t>an arbitrary </a:t>
            </a:r>
            <a:r>
              <a:rPr lang="en-GB" sz="2400" dirty="0" smtClean="0"/>
              <a:t>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 About a line</a:t>
            </a:r>
          </a:p>
        </p:txBody>
      </p:sp>
    </p:spTree>
    <p:extLst>
      <p:ext uri="{BB962C8B-B14F-4D97-AF65-F5344CB8AC3E}">
        <p14:creationId xmlns:p14="http://schemas.microsoft.com/office/powerpoint/2010/main" val="41042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arrangement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26734" y="2030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8757" y="2030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30780" y="2030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32803" y="2030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4826" y="2030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36849" y="2030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43704" y="2030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34" y="246032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28757" y="246032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30780" y="246032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2803" y="246032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34826" y="246032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36849" y="246032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43704" y="246032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734" y="28901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8757" y="28901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30780" y="28901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32803" y="28901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34826" y="28901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36849" y="28901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43704" y="28901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34" y="331995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28757" y="331995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30780" y="331995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32803" y="331995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4826" y="331995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36849" y="331995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43704" y="331995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6734" y="37497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28757" y="37497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30780" y="37497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2803" y="37497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34826" y="37497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36849" y="37497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43704" y="37497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34" y="4179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28757" y="4179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30780" y="4179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32803" y="4179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34826" y="4179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36849" y="4179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43704" y="4179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34" y="46094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28757" y="46094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430780" y="46094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32803" y="46094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34826" y="46094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36849" y="46094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43704" y="46094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27662" y="20305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129685" y="20305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631708" y="20305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133731" y="20305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635754" y="20305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137777" y="20305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8644632" y="203050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385616" y="2460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87639" y="2460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89662" y="2460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891685" y="2460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393708" y="2460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895731" y="2460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02586" y="2460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627662" y="28901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129685" y="28901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631708" y="28901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133731" y="28901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635754" y="28901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137777" y="28901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644632" y="28901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85616" y="331995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887639" y="331995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389662" y="331995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891685" y="331995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393708" y="331995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895731" y="331995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402586" y="331995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627662" y="37497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129685" y="37497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31708" y="37497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133731" y="37497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635754" y="37497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137777" y="37497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8644632" y="37497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85616" y="41795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887639" y="41795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89662" y="41795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891685" y="41795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7393708" y="41795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895731" y="41795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402586" y="41795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627662" y="4609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129685" y="4609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631708" y="4609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133731" y="4609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635754" y="4609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8137777" y="4609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644632" y="4609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8" name="Right Arrow 107"/>
          <p:cNvSpPr/>
          <p:nvPr/>
        </p:nvSpPr>
        <p:spPr>
          <a:xfrm>
            <a:off x="4116761" y="3047456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</a:t>
            </a:r>
            <a:endParaRPr lang="en-US" dirty="0"/>
          </a:p>
        </p:txBody>
      </p:sp>
      <p:grpSp>
        <p:nvGrpSpPr>
          <p:cNvPr id="314" name="Group 313"/>
          <p:cNvGrpSpPr/>
          <p:nvPr/>
        </p:nvGrpSpPr>
        <p:grpSpPr>
          <a:xfrm>
            <a:off x="2973515" y="2366683"/>
            <a:ext cx="3196970" cy="2758902"/>
            <a:chOff x="426734" y="2030506"/>
            <a:chExt cx="3196970" cy="2758902"/>
          </a:xfrm>
        </p:grpSpPr>
        <p:sp>
          <p:nvSpPr>
            <p:cNvPr id="265" name="Oval 264"/>
            <p:cNvSpPr/>
            <p:nvPr/>
          </p:nvSpPr>
          <p:spPr>
            <a:xfrm>
              <a:off x="426734" y="203050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928757" y="203050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430780" y="203050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932803" y="203050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2434826" y="203050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36849" y="203050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3443704" y="203050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426734" y="2460323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928757" y="2460323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1430780" y="2460323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1932803" y="2460323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2434826" y="2460323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2936849" y="2460323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3443704" y="2460323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426734" y="28901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928757" y="28901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1430780" y="28901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1932803" y="28901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2434826" y="28901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2936849" y="28901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3443704" y="28901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6734" y="331995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928757" y="331995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430780" y="331995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932803" y="331995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2434826" y="331995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2936849" y="331995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3443704" y="331995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426734" y="3749774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928757" y="3749774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1430780" y="3749774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32803" y="3749774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434826" y="3749774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2936849" y="3749774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443704" y="3749774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426734" y="4179591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928757" y="4179591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1430780" y="4179591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1932803" y="4179591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2434826" y="4179591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2936849" y="4179591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3443704" y="4179591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426734" y="4609408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928757" y="4609408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1430780" y="4609408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1932803" y="4609408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2434826" y="4609408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2936849" y="4609408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3443704" y="4609408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6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and interpolation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62158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1351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81351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81351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98589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506290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513653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9000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409198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40919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409198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42643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434137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44150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33704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356238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5623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356238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37347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381177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38854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8408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303278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30327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303278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32051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328217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33558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253990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273183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273183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273183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290421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298122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305485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26032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279519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27951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279519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29675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304458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31182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22394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243139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24313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243139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26037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268078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27544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and interpolation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462158" y="1922930"/>
            <a:ext cx="5993283" cy="4186410"/>
            <a:chOff x="1462158" y="1922930"/>
            <a:chExt cx="5993283" cy="4186410"/>
          </a:xfrm>
        </p:grpSpPr>
        <p:sp>
          <p:nvSpPr>
            <p:cNvPr id="3" name="Oval 2"/>
            <p:cNvSpPr/>
            <p:nvPr/>
          </p:nvSpPr>
          <p:spPr>
            <a:xfrm>
              <a:off x="1462158" y="192293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81351" y="259066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481351" y="325840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81351" y="392613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498589" y="459387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06290" y="526160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513653" y="59293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390005" y="192293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409198" y="259066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409198" y="325840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409198" y="392613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426436" y="459387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434137" y="526160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2441500" y="59293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337045" y="192293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56238" y="259066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356238" y="325840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356238" y="392613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373476" y="459387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81177" y="526160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388540" y="59293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284085" y="192293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303278" y="259066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303278" y="325840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303278" y="392613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320516" y="459387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328217" y="526160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335580" y="59293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253990" y="192293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273183" y="259066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273183" y="325840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273183" y="392613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290421" y="459387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298122" y="526160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305485" y="59293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260326" y="192293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279519" y="259066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79519" y="325840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279519" y="392613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296757" y="459387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304458" y="526160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311821" y="59293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23946" y="192293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243139" y="259066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243139" y="325840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243139" y="392613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260377" y="459387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268078" y="526160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275441" y="5929340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944169" y="192293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963362" y="259066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963362" y="325840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963362" y="392613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980600" y="459387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988301" y="526160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995664" y="592934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2858431" y="192293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877624" y="259066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877624" y="325840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877624" y="392613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94862" y="459387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2902563" y="526160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909926" y="592934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826262" y="192293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3845455" y="259066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845455" y="325840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845455" y="392613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862693" y="459387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870394" y="526160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3877757" y="592934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4779029" y="192293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4798222" y="259066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798222" y="325840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4798222" y="392613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4815460" y="459387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823161" y="526160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830524" y="592934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746860" y="192293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766053" y="259066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766053" y="325840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766053" y="392613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783291" y="459387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790992" y="526160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98355" y="592934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743759" y="192293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762952" y="259066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762952" y="325840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762952" y="392613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780190" y="459387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787891" y="5261605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795254" y="5929340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481351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2409198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3356238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303278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5273183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6279519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7243139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963362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877624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845455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798222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766053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6762952" y="225679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1481351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409198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3356238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303278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273183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6279519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7243139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1963362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2877624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845455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98222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766053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762952" y="292894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481351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409198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3356238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4303278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5273183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279519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243139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963362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77624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3845455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4798222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5766053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62952" y="358785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1481351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409198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3356238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4303278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5273183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6279519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243139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1963362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877624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845455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4798222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5766053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6762952" y="426441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81351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2409198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356238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4303278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5273183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79519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7243139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963362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2877624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3845455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798222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766053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6762952" y="492332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508245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2436092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3383132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4330172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300077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6306413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7270033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1990256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2904518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872349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4825116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5792947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789846" y="5599887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62158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1351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81351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81351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98589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506290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513653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9000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409198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40919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409198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42643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434137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44150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33704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356238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5623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356238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37347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381177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38854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70638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303278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30327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303278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32051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328217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33558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253990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273183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273183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273183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290421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298122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305485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26032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279519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27951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279519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29675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304458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31182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22394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243139" y="259066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24313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243139" y="39261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26037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268078" y="52616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27544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944169" y="192293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96336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963362" y="325840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6336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80600" y="459387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8830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95664" y="592934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858431" y="192293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877624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877624" y="325840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877624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894862" y="459387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902563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909926" y="592934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826262" y="192293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820055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845455" y="325840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845455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862693" y="459387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870394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877757" y="592934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779029" y="192293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79822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798222" y="325840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9822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815460" y="459387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82316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830524" y="592934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746860" y="192293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766053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766053" y="325840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766053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783291" y="459387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790992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798355" y="592934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743759" y="192293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76295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762952" y="325840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676295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780190" y="459387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78789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6795254" y="592934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481351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409198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356238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303278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273183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79519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243139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63362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877624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845455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98222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766053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6762952" y="225679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481351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409198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356238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303278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273183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279519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243139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963362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877624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845455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798222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766053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6762952" y="292894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481351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409198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356238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303278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273183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279519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243139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963362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877624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845455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798222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766053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6762952" y="35878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481351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409198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356238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303278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273183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279519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7243139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63362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877624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845455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798222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766053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762952" y="426441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481351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409198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356238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303278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5273183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279519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243139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63362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2877624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845455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798222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5766053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762952" y="492332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508245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2436092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383132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330172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5300077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6306413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270033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990256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2904518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872349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825116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5792947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6789846" y="5599887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9624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375098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335093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260567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247406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6234245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7218217" y="1901363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949915" y="258183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855434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3813728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4779942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749521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743759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471068" y="3244127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390005" y="324831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349117" y="32509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294535" y="3244185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5253990" y="324831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6266985" y="32509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7235309" y="325266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49316" y="3909925"/>
            <a:ext cx="5000985" cy="221190"/>
            <a:chOff x="-2457320" y="4893499"/>
            <a:chExt cx="5000985" cy="221190"/>
          </a:xfrm>
        </p:grpSpPr>
        <p:sp>
          <p:nvSpPr>
            <p:cNvPr id="297" name="Rectangle 296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483997" y="4571862"/>
            <a:ext cx="5969309" cy="222865"/>
            <a:chOff x="-2457320" y="4893499"/>
            <a:chExt cx="5969309" cy="222865"/>
          </a:xfrm>
        </p:grpSpPr>
        <p:sp>
          <p:nvSpPr>
            <p:cNvPr id="306" name="Rectangle 305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06921" y="4911296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976210" y="5248328"/>
            <a:ext cx="5000985" cy="221190"/>
            <a:chOff x="-2457320" y="4893499"/>
            <a:chExt cx="5000985" cy="221190"/>
          </a:xfrm>
        </p:grpSpPr>
        <p:sp>
          <p:nvSpPr>
            <p:cNvPr id="314" name="Rectangle 313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513653" y="5910142"/>
            <a:ext cx="5969309" cy="222865"/>
            <a:chOff x="-2457320" y="4893499"/>
            <a:chExt cx="5969309" cy="222865"/>
          </a:xfrm>
        </p:grpSpPr>
        <p:sp>
          <p:nvSpPr>
            <p:cNvPr id="322" name="Rectangle 321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06921" y="4911296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1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image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62158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81351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98589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513653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9000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40919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42643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44150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33704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5623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37347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38854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70638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30327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32051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33558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253990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273183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290421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305485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26032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27951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29675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31182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22394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24313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26037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27544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96336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6336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8830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877624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877624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902563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820055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845455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870394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79822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9822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82316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766053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766053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790992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76295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676295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78789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9624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375098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335093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260567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247406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6234245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7218217" y="1901363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949915" y="258183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855434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3813728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4779942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749521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743759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471068" y="3244127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390005" y="324831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349117" y="32509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294535" y="3244185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5253990" y="324831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6266985" y="32509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7235309" y="325266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49316" y="3909925"/>
            <a:ext cx="5000985" cy="221190"/>
            <a:chOff x="-2457320" y="4893499"/>
            <a:chExt cx="5000985" cy="221190"/>
          </a:xfrm>
        </p:grpSpPr>
        <p:sp>
          <p:nvSpPr>
            <p:cNvPr id="297" name="Rectangle 296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483997" y="4571862"/>
            <a:ext cx="5969309" cy="222865"/>
            <a:chOff x="-2457320" y="4893499"/>
            <a:chExt cx="5969309" cy="222865"/>
          </a:xfrm>
        </p:grpSpPr>
        <p:sp>
          <p:nvSpPr>
            <p:cNvPr id="306" name="Rectangle 305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06921" y="4911296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976210" y="5248328"/>
            <a:ext cx="5000985" cy="221190"/>
            <a:chOff x="-2457320" y="4893499"/>
            <a:chExt cx="5000985" cy="221190"/>
          </a:xfrm>
        </p:grpSpPr>
        <p:sp>
          <p:nvSpPr>
            <p:cNvPr id="314" name="Rectangle 313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513653" y="5910142"/>
            <a:ext cx="5969309" cy="222865"/>
            <a:chOff x="-2457320" y="4893499"/>
            <a:chExt cx="5969309" cy="222865"/>
          </a:xfrm>
        </p:grpSpPr>
        <p:sp>
          <p:nvSpPr>
            <p:cNvPr id="322" name="Rectangle 321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06921" y="4911296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8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-Connectivity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62158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81351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98589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513653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9000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40919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42643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44150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337045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5623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37347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38854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70638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303278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320516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335580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253990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273183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290421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305485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26032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27951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29675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31182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223946" y="192293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243139" y="32584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260377" y="45938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275441" y="59293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96336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6336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8830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877624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877624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902563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820055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845455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870394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79822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9822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82316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766053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766053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790992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762952" y="259066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6762952" y="392613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787891" y="5261605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9624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375098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335093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260567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247406" y="19066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6234245" y="189786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7218217" y="1901363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949915" y="258183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855434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3813728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4779942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749521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743759" y="2581918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471068" y="3244127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390005" y="324831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349117" y="32509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294535" y="3244185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5253990" y="324831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6266985" y="3250991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7235309" y="3252666"/>
            <a:ext cx="205068" cy="205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49316" y="3909925"/>
            <a:ext cx="5000985" cy="221190"/>
            <a:chOff x="-2457320" y="4893499"/>
            <a:chExt cx="5000985" cy="221190"/>
          </a:xfrm>
        </p:grpSpPr>
        <p:sp>
          <p:nvSpPr>
            <p:cNvPr id="297" name="Rectangle 296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483997" y="4571862"/>
            <a:ext cx="5969309" cy="222865"/>
            <a:chOff x="-2457320" y="4893499"/>
            <a:chExt cx="5969309" cy="222865"/>
          </a:xfrm>
        </p:grpSpPr>
        <p:sp>
          <p:nvSpPr>
            <p:cNvPr id="306" name="Rectangle 305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06921" y="4911296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976210" y="5248328"/>
            <a:ext cx="5000985" cy="221190"/>
            <a:chOff x="-2457320" y="4893499"/>
            <a:chExt cx="5000985" cy="221190"/>
          </a:xfrm>
        </p:grpSpPr>
        <p:sp>
          <p:nvSpPr>
            <p:cNvPr id="314" name="Rectangle 313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513653" y="5910142"/>
            <a:ext cx="5969309" cy="222865"/>
            <a:chOff x="-2457320" y="4893499"/>
            <a:chExt cx="5969309" cy="222865"/>
          </a:xfrm>
        </p:grpSpPr>
        <p:sp>
          <p:nvSpPr>
            <p:cNvPr id="322" name="Rectangle 321"/>
            <p:cNvSpPr/>
            <p:nvPr/>
          </p:nvSpPr>
          <p:spPr>
            <a:xfrm>
              <a:off x="-2457320" y="4902757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-1538383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9594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339049" y="4893499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338597" y="4909621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06921" y="4911296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-572671" y="4902815"/>
              <a:ext cx="205068" cy="205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>
            <a:stCxn id="112" idx="6"/>
            <a:endCxn id="284" idx="1"/>
          </p:cNvCxnSpPr>
          <p:nvPr/>
        </p:nvCxnSpPr>
        <p:spPr>
          <a:xfrm flipV="1">
            <a:off x="3536238" y="3346719"/>
            <a:ext cx="758297" cy="16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283" idx="2"/>
            <a:endCxn id="162" idx="0"/>
          </p:cNvCxnSpPr>
          <p:nvPr/>
        </p:nvCxnSpPr>
        <p:spPr>
          <a:xfrm>
            <a:off x="3451651" y="3456059"/>
            <a:ext cx="483804" cy="4700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84" idx="2"/>
            <a:endCxn id="162" idx="0"/>
          </p:cNvCxnSpPr>
          <p:nvPr/>
        </p:nvCxnSpPr>
        <p:spPr>
          <a:xfrm flipH="1">
            <a:off x="3935455" y="3449253"/>
            <a:ext cx="461614" cy="4768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167" idx="3"/>
            <a:endCxn id="284" idx="0"/>
          </p:cNvCxnSpPr>
          <p:nvPr/>
        </p:nvCxnSpPr>
        <p:spPr>
          <a:xfrm flipH="1">
            <a:off x="4397069" y="2744305"/>
            <a:ext cx="427513" cy="499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308" idx="0"/>
            <a:endCxn id="162" idx="4"/>
          </p:cNvCxnSpPr>
          <p:nvPr/>
        </p:nvCxnSpPr>
        <p:spPr>
          <a:xfrm flipH="1" flipV="1">
            <a:off x="3935455" y="4106135"/>
            <a:ext cx="487990" cy="47504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171" idx="0"/>
            <a:endCxn id="308" idx="2"/>
          </p:cNvCxnSpPr>
          <p:nvPr/>
        </p:nvCxnSpPr>
        <p:spPr>
          <a:xfrm flipH="1" flipV="1">
            <a:off x="4423445" y="4786246"/>
            <a:ext cx="489716" cy="47535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274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Office Theme</vt:lpstr>
      <vt:lpstr>CS654: Digital Image Analysis</vt:lpstr>
      <vt:lpstr>Geometric  transformations</vt:lpstr>
      <vt:lpstr>Pixel arrangement</vt:lpstr>
      <vt:lpstr>Invariance</vt:lpstr>
      <vt:lpstr>Scaling and interpolation</vt:lpstr>
      <vt:lpstr>Scaling and interpolation</vt:lpstr>
      <vt:lpstr>Sampling</vt:lpstr>
      <vt:lpstr>New image</vt:lpstr>
      <vt:lpstr>6-Connectivity</vt:lpstr>
      <vt:lpstr>Color Model</vt:lpstr>
      <vt:lpstr>Mask based edge detection</vt:lpstr>
      <vt:lpstr>Numerical Example</vt:lpstr>
      <vt:lpstr>Numerical Example: Separable?</vt:lpstr>
      <vt:lpstr>Segmentation</vt:lpstr>
      <vt:lpstr>Segmentation</vt:lpstr>
      <vt:lpstr>Weight of a 3×3 matrix for edge detection</vt:lpstr>
      <vt:lpstr>Mask design</vt:lpstr>
      <vt:lpstr>Mask 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23</cp:revision>
  <dcterms:created xsi:type="dcterms:W3CDTF">2015-07-15T04:13:21Z</dcterms:created>
  <dcterms:modified xsi:type="dcterms:W3CDTF">2015-11-18T10:23:11Z</dcterms:modified>
</cp:coreProperties>
</file>