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321B6-6F52-4817-89AB-3F4E0C11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775A0-5B0A-49ED-A72D-02D364D19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15FE1-F10D-4829-90D6-3F0D1E4E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D8E5F-92B2-4924-B170-23F4C033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50256-4306-45B7-A7E6-03B30F9B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4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B2C3-7E70-420F-9454-5D1BE9E7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9F1048-7EBB-4F90-AE07-9DB20A1A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CB41D-61A1-4087-A306-7535BD35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DE5E9-5C41-41E9-8633-1ED928AA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D0B0E-C1AA-4D20-A113-43C9E36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3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A43B97-DBA9-4966-819C-5BADB291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AA9268-457B-4832-B1E2-907FE6E0F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DC5FA-3517-4E66-84EB-FD0E7697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70428-DDFE-4B50-A3C7-CB49A9FD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65774-6F4F-43BC-B354-30D2843E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6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234F-B730-4ADF-BB3D-659262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64843-C185-43E0-A4F1-70547BCC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69822-7B80-4EF5-BA07-3C212C0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E25232-AF0D-4BDD-9A3C-2A85228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1CA3-8463-455A-BAD5-DE85B305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B4D96-B2B1-4CCD-B5FE-039BE2D5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6AD60-5815-4B24-A750-F08B28EC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CE7D8-FB32-4CDA-AC70-6BE89CC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454B0-26C5-4DFD-8A54-8D20850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8D627-54FD-4C01-920E-75BF308F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43348-90B6-414B-8419-D28955F2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A9C9F-73DC-432B-BC3B-2ADA5700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F192F-B110-4232-B68D-6C7276F1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B9521-FB32-4AD3-832A-DE1DCF0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EBC53-6293-47FD-8FC8-30220DC1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36CD1-1ED3-4945-BD41-59A9EF4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B8F6-EBA7-4370-B551-5E273FC5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42A85B-6EA0-4344-AED8-8DE3B4D2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42B7A-97FB-4842-A2E5-E8CAC6307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7EEABE-E72B-46B3-AE0A-29FB3A84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88A324-517A-4C89-B87E-9DC1AD28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403571-790E-43B5-A643-BAA742A8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3731D0-8E65-47C6-B151-663F1A6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325196-CE2D-49A3-94CF-FD79DA38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371D9-EDA1-41EF-9823-86E0043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485EE-F5DB-4756-B410-14976158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709B8-E438-451B-BBDF-5C17E9FC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D53956-82ED-4B24-B3F0-1E11FA4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93C318-600C-4875-9263-F63F9309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8F273A-211C-408D-9B44-AFBD59A3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D8BE35-D75A-4FF0-894A-8C83E8B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0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0C778-7CCE-42FC-8877-746A7AA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7F6D0-A803-4729-9FF4-DEE8E645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0EEEAD-415B-4687-B363-68C9D555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2C3F1-FAD2-46D4-9C05-C66F9C62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A2EB5-6C31-403F-AF94-7E1BC559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3DC5C5-4EDD-46A8-AB66-B44FF6DD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FBAD-E531-4823-8DA6-C4318D2D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2063B8-CC9F-4E2D-AAC0-09570162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1205BE-2688-493A-B878-17267149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46195-A3D4-4C4D-A116-FC7AB5A6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B536B-721C-4261-9A68-EA5B95AD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A5C1A-25AF-46A5-9577-E399E283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4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4D6725-4212-42F1-BCEC-50241A2F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BB18D-323E-4CFE-BABB-3A9ED9D0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EEABA-1680-43D5-B88C-066324827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1D5A-0223-4DB0-BF03-E67B3250D94E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539AB-45F5-4460-8F04-23813CC1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3EEB2-14EB-4258-8ABB-8C26AE9B2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5576-2938-41F3-AFFE-B516A9A6B3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1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E07986C7-630D-4F3E-B5D1-121757B8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7" y="3788347"/>
            <a:ext cx="7141610" cy="28706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54D5A87-29D2-48CF-8FC5-D282AF94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44" b="1"/>
          <a:stretch/>
        </p:blipFill>
        <p:spPr>
          <a:xfrm>
            <a:off x="349319" y="1160602"/>
            <a:ext cx="7998840" cy="30378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32940C-61CC-4473-A63D-35C272A92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62" y="2033360"/>
            <a:ext cx="5589258" cy="1383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DC9D24-9A3B-4909-9028-41EB0D410F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"/>
          <a:stretch/>
        </p:blipFill>
        <p:spPr>
          <a:xfrm>
            <a:off x="3398362" y="3430161"/>
            <a:ext cx="5589258" cy="111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12D9C65-FD61-4F97-8A8F-33BDC73663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9"/>
          <a:stretch/>
        </p:blipFill>
        <p:spPr>
          <a:xfrm>
            <a:off x="3398363" y="4557563"/>
            <a:ext cx="5589258" cy="978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ACC6D8-B6E3-401F-9980-E488CBDF6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362" y="5544835"/>
            <a:ext cx="5589258" cy="1055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63C4D44-CA05-4F4A-8418-A2921AB3D03E}"/>
              </a:ext>
            </a:extLst>
          </p:cNvPr>
          <p:cNvSpPr/>
          <p:nvPr/>
        </p:nvSpPr>
        <p:spPr>
          <a:xfrm>
            <a:off x="349319" y="3249326"/>
            <a:ext cx="2822506" cy="6022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6FCFEF-14DC-4B9E-A9B6-D9B90B431429}"/>
              </a:ext>
            </a:extLst>
          </p:cNvPr>
          <p:cNvSpPr/>
          <p:nvPr/>
        </p:nvSpPr>
        <p:spPr>
          <a:xfrm>
            <a:off x="349319" y="4737446"/>
            <a:ext cx="2822506" cy="328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7F0DF30-4837-4184-9849-E640B90CF370}"/>
              </a:ext>
            </a:extLst>
          </p:cNvPr>
          <p:cNvSpPr/>
          <p:nvPr/>
        </p:nvSpPr>
        <p:spPr>
          <a:xfrm>
            <a:off x="349319" y="6047133"/>
            <a:ext cx="2822506" cy="328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84FF070-E5CC-45ED-97D1-DAE7676EE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65"/>
          <a:stretch/>
        </p:blipFill>
        <p:spPr>
          <a:xfrm>
            <a:off x="417407" y="544523"/>
            <a:ext cx="7998840" cy="4373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3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B08B03-4C84-4968-9344-37141337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40" y="2043462"/>
            <a:ext cx="4386681" cy="30041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B46EBB-824F-4330-B2E9-98D2514E0B1C}"/>
              </a:ext>
            </a:extLst>
          </p:cNvPr>
          <p:cNvSpPr txBox="1"/>
          <p:nvPr/>
        </p:nvSpPr>
        <p:spPr>
          <a:xfrm>
            <a:off x="556239" y="1037636"/>
            <a:ext cx="435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Estrutura e organização de dados existentes</a:t>
            </a:r>
          </a:p>
          <a:p>
            <a:pPr algn="ctr"/>
            <a:r>
              <a:rPr lang="pt-BR" b="1" dirty="0"/>
              <a:t>2013/01– 2024/09</a:t>
            </a:r>
          </a:p>
          <a:p>
            <a:pPr algn="ctr"/>
            <a:r>
              <a:rPr lang="pt-BR" b="1" dirty="0"/>
              <a:t>ENS410064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25F2BB-F21B-4015-B9A5-9D3D2287D0B4}"/>
              </a:ext>
            </a:extLst>
          </p:cNvPr>
          <p:cNvSpPr txBox="1"/>
          <p:nvPr/>
        </p:nvSpPr>
        <p:spPr>
          <a:xfrm>
            <a:off x="8485925" y="1466394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Novos dados mensal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9BEDE3-BB3D-428C-9F13-BB94BD911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12"/>
          <a:stretch/>
        </p:blipFill>
        <p:spPr>
          <a:xfrm>
            <a:off x="5380775" y="2495316"/>
            <a:ext cx="6096851" cy="9336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CE8AC1-61D0-4972-810D-46314B2D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07" y="3713318"/>
            <a:ext cx="2645318" cy="2323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17EE0A-C337-4815-ACA1-1721FD29E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132" y="3929063"/>
            <a:ext cx="2873494" cy="13244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F1B2C3-D6D4-4734-832C-8351972E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811" y="5582092"/>
            <a:ext cx="2067213" cy="34294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DAFE67C-9D1B-4821-A717-ABC9188979D3}"/>
              </a:ext>
            </a:extLst>
          </p:cNvPr>
          <p:cNvSpPr/>
          <p:nvPr/>
        </p:nvSpPr>
        <p:spPr>
          <a:xfrm>
            <a:off x="5272088" y="806804"/>
            <a:ext cx="6729412" cy="58511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60B17C2-BB37-4446-99F5-21A791650D12}"/>
              </a:ext>
            </a:extLst>
          </p:cNvPr>
          <p:cNvSpPr/>
          <p:nvPr/>
        </p:nvSpPr>
        <p:spPr>
          <a:xfrm>
            <a:off x="8636794" y="5435304"/>
            <a:ext cx="2645318" cy="615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C24FDFA-DB79-4A76-976C-D294B47B4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218" y="1009945"/>
            <a:ext cx="2364331" cy="13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36109D-562C-40AB-833F-9E51372B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7" y="323733"/>
            <a:ext cx="2786208" cy="2236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D4A367-1DD4-47CC-97B1-56646048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920467"/>
            <a:ext cx="1571701" cy="104316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8DEEF0E-A50D-4351-A46E-714C9110D361}"/>
              </a:ext>
            </a:extLst>
          </p:cNvPr>
          <p:cNvCxnSpPr>
            <a:cxnSpLocks/>
          </p:cNvCxnSpPr>
          <p:nvPr/>
        </p:nvCxnSpPr>
        <p:spPr>
          <a:xfrm flipV="1">
            <a:off x="1300163" y="1128713"/>
            <a:ext cx="1814512" cy="442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6D98B1A-D841-411C-B626-F382BCB35DF4}"/>
              </a:ext>
            </a:extLst>
          </p:cNvPr>
          <p:cNvCxnSpPr>
            <a:cxnSpLocks/>
          </p:cNvCxnSpPr>
          <p:nvPr/>
        </p:nvCxnSpPr>
        <p:spPr>
          <a:xfrm>
            <a:off x="1300163" y="1568392"/>
            <a:ext cx="1814512" cy="3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985A2BB-0ADA-4CFC-B2EC-2B594DC21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25" y="329800"/>
            <a:ext cx="2659713" cy="1238592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EEFEAEE-788C-40AE-93A4-F3AA7D448A59}"/>
              </a:ext>
            </a:extLst>
          </p:cNvPr>
          <p:cNvCxnSpPr>
            <a:cxnSpLocks/>
          </p:cNvCxnSpPr>
          <p:nvPr/>
        </p:nvCxnSpPr>
        <p:spPr>
          <a:xfrm flipV="1">
            <a:off x="4745619" y="524835"/>
            <a:ext cx="1214507" cy="596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C24764C1-7B61-4AED-9731-DC8A71A08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084" y="62221"/>
            <a:ext cx="2290016" cy="659283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B1C949A-9278-4ADA-B3E9-29875B90F9A5}"/>
              </a:ext>
            </a:extLst>
          </p:cNvPr>
          <p:cNvCxnSpPr>
            <a:cxnSpLocks/>
          </p:cNvCxnSpPr>
          <p:nvPr/>
        </p:nvCxnSpPr>
        <p:spPr>
          <a:xfrm>
            <a:off x="6800973" y="524835"/>
            <a:ext cx="19961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B442EAD-B922-4D32-BABD-5928B92AB2C7}"/>
              </a:ext>
            </a:extLst>
          </p:cNvPr>
          <p:cNvCxnSpPr>
            <a:cxnSpLocks/>
          </p:cNvCxnSpPr>
          <p:nvPr/>
        </p:nvCxnSpPr>
        <p:spPr>
          <a:xfrm>
            <a:off x="4160033" y="1769494"/>
            <a:ext cx="814790" cy="1088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A0FEF6ED-F608-4075-9155-E126510BA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786" y="2479362"/>
            <a:ext cx="2568019" cy="1062082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0A4D35F-D036-4EE4-9280-7DBF2E4A69D4}"/>
              </a:ext>
            </a:extLst>
          </p:cNvPr>
          <p:cNvCxnSpPr>
            <a:cxnSpLocks/>
          </p:cNvCxnSpPr>
          <p:nvPr/>
        </p:nvCxnSpPr>
        <p:spPr>
          <a:xfrm>
            <a:off x="2334159" y="1963632"/>
            <a:ext cx="1128668" cy="1193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1685EAA-64A9-4C3D-B297-B88CFA17C29D}"/>
              </a:ext>
            </a:extLst>
          </p:cNvPr>
          <p:cNvCxnSpPr>
            <a:cxnSpLocks/>
          </p:cNvCxnSpPr>
          <p:nvPr/>
        </p:nvCxnSpPr>
        <p:spPr>
          <a:xfrm>
            <a:off x="1556457" y="1937960"/>
            <a:ext cx="7777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80BC4688-F986-4972-A5C2-3404D60E0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593" y="3358638"/>
            <a:ext cx="1952647" cy="30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Djesser Sergio</dc:creator>
  <cp:lastModifiedBy>Djesser Sergio</cp:lastModifiedBy>
  <cp:revision>5</cp:revision>
  <dcterms:created xsi:type="dcterms:W3CDTF">2024-10-30T21:33:57Z</dcterms:created>
  <dcterms:modified xsi:type="dcterms:W3CDTF">2024-10-31T18:14:01Z</dcterms:modified>
</cp:coreProperties>
</file>