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BC60C-2074-41D2-AA3A-147BE72F3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93E02C-C7E7-4470-8E66-74AE4BB7F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973B4C-2700-496F-B9A6-BF7516E82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46BDCC-50FF-4E05-83A8-A954EBAB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717CFA-4D79-4013-8176-047B3A1D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36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04A77-D455-4A57-9CB9-592E505B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42C99F-F935-4D30-B9EE-61E4363A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DCE651-84EB-4AAD-90A7-765AE4585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D1F81B-0EE3-4928-9EA1-1CEC1E62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A20E2B-7695-47AF-8084-DCF393C4B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199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A9A715F-7D5E-4DCA-AB3F-EDC94DFAAB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856E277-D764-4B17-8924-98E1E0EFF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E3F44C-D597-4A9E-A19A-EBF9A9500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2E890-3C4D-4CEA-B6EE-008BB6BD7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E337B3-17E0-4BC7-8DFB-CCB75CAA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59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D016F6-D614-4564-8D26-35A8A84B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4816E5-D1C9-4D42-9073-A46292B80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A26532-F4EA-4E20-9835-770BDE94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E01E17-A8D1-45E5-B68F-2F9AC89E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387DF-5894-44D4-A48D-36679976D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66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27F81-2858-4844-8D76-DA743E0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4682CC-4789-42EC-8014-3338C7260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18503-19AB-4EA5-B664-32459D15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21F03C-0836-4286-99ED-44DEBD3D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D166F6-8D24-4421-A54A-D498F063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167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7B82A-AE7A-4B5D-9BBF-8C6695DA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283F3D-BAD5-46A6-BCE7-964832F52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777107-4DF1-4F84-B861-29DF57510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30E5F1-09FE-4D2A-B85C-9F69F6A1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E005B9-28A3-4D8C-A7C8-F87FCF80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248DC5-BB1E-4E6B-AB88-5CF55D1A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279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39A30-A4DD-4C3A-80D9-D9CC2222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2C4086-8290-4780-8E98-765D81093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7EA197-DDFC-493B-8A00-31F181189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3BAE05-9929-49F6-A822-D5B36211E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4C4404-9ECC-4835-A23D-14E494A33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EEA994-86F2-4314-A233-A2350681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A7FB3E-1887-4D04-AFFB-CCFA282C8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62B5842-1C37-4FB2-84C6-A36E342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63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93A6E0-6FEC-4B60-97CA-C7311279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2860A7-0B22-4C08-B386-CA96A7CC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C5DEAB-2D14-4B64-99A0-F1382CD48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C781EC-A0F0-48AD-A7B6-8D2D5B31A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2373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B72169-BB08-4B0A-BF64-B764B134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36F11D-551B-4357-B6A6-217D9180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0304CE-CEEA-44E0-8820-DDF8A550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8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7AC1F-E45A-4AF7-9EF8-A056A8DD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7933E-1FFC-4C6E-8C96-9C200B800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9A359-CB10-4936-A6C0-9B12B1F80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538DEA-E23E-4D8D-BE20-B271A3BE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176EE2-B6C8-4C0D-BE9E-A1F86D442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5C241A-593A-4626-BBD2-90575D43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37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270AF-EF42-4642-B226-37DBBF1B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A1A81B-948A-49E9-BCDC-4157CDBCB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8DCF0C1-1724-4095-AA06-10EBABA5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C407D4-75D3-4417-B441-705DA428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9AAA39-3C9C-489D-AC2A-2DA0C29DC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41B29C-FB91-453D-B033-C7D8FA203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83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C8A230-31DD-4850-AD96-5AD708522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F78E9C-F8A2-40D0-8144-E4098264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C8F424-60BC-42B7-89CE-AD2D582D22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3E535-1B92-45FF-8013-53B42A8E1DE3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483E14-F194-4AC9-8E47-7628C7436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B5C8E5-E4B3-4544-8C4F-412B052AA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5752F-06C0-4471-8C45-6D16BE5BC96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49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8C700F7-4C03-437E-991F-CDAFC67FAA3E}"/>
              </a:ext>
            </a:extLst>
          </p:cNvPr>
          <p:cNvSpPr/>
          <p:nvPr/>
        </p:nvSpPr>
        <p:spPr>
          <a:xfrm>
            <a:off x="188259" y="167715"/>
            <a:ext cx="11860306" cy="6508376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C3B32B1-84EC-4AB1-83BF-98E5599A5EB6}"/>
              </a:ext>
            </a:extLst>
          </p:cNvPr>
          <p:cNvSpPr/>
          <p:nvPr/>
        </p:nvSpPr>
        <p:spPr>
          <a:xfrm>
            <a:off x="10363200" y="166127"/>
            <a:ext cx="1685365" cy="65083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C1F891E-AA41-4906-B3B9-68FBFDC68CC3}"/>
              </a:ext>
            </a:extLst>
          </p:cNvPr>
          <p:cNvSpPr/>
          <p:nvPr/>
        </p:nvSpPr>
        <p:spPr>
          <a:xfrm>
            <a:off x="11223812" y="166127"/>
            <a:ext cx="824753" cy="614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2E2C388-AF2D-44F6-8FE2-8A0DC2BAF7F8}"/>
              </a:ext>
            </a:extLst>
          </p:cNvPr>
          <p:cNvSpPr/>
          <p:nvPr/>
        </p:nvSpPr>
        <p:spPr>
          <a:xfrm>
            <a:off x="6089649" y="182001"/>
            <a:ext cx="438151" cy="648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F83E438-584E-437A-8B08-49FE54D374D3}"/>
              </a:ext>
            </a:extLst>
          </p:cNvPr>
          <p:cNvSpPr/>
          <p:nvPr/>
        </p:nvSpPr>
        <p:spPr>
          <a:xfrm>
            <a:off x="10749189" y="3384731"/>
            <a:ext cx="1251697" cy="25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C349F5-0FE4-4326-B1BF-2282B53322DA}"/>
              </a:ext>
            </a:extLst>
          </p:cNvPr>
          <p:cNvSpPr/>
          <p:nvPr/>
        </p:nvSpPr>
        <p:spPr>
          <a:xfrm>
            <a:off x="10749188" y="813093"/>
            <a:ext cx="1251697" cy="25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98D07E-203D-461B-885B-C8A646867C37}"/>
              </a:ext>
            </a:extLst>
          </p:cNvPr>
          <p:cNvSpPr/>
          <p:nvPr/>
        </p:nvSpPr>
        <p:spPr>
          <a:xfrm>
            <a:off x="188259" y="6330204"/>
            <a:ext cx="438151" cy="33953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BBA91980-7580-4DF3-B06B-8262E533CC9F}"/>
              </a:ext>
            </a:extLst>
          </p:cNvPr>
          <p:cNvSpPr/>
          <p:nvPr/>
        </p:nvSpPr>
        <p:spPr>
          <a:xfrm>
            <a:off x="196944" y="1775459"/>
            <a:ext cx="396000" cy="4228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D260F91-252A-42F8-97B8-66A32A9312B4}"/>
              </a:ext>
            </a:extLst>
          </p:cNvPr>
          <p:cNvSpPr/>
          <p:nvPr/>
        </p:nvSpPr>
        <p:spPr>
          <a:xfrm>
            <a:off x="196991" y="5985664"/>
            <a:ext cx="4091606" cy="339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79F7ED62-71C3-4D1B-8EB1-2335FBB4CE3A}"/>
              </a:ext>
            </a:extLst>
          </p:cNvPr>
          <p:cNvGrpSpPr/>
          <p:nvPr/>
        </p:nvGrpSpPr>
        <p:grpSpPr>
          <a:xfrm>
            <a:off x="129148" y="114441"/>
            <a:ext cx="525696" cy="921336"/>
            <a:chOff x="129148" y="114441"/>
            <a:chExt cx="525696" cy="92133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57A0B7BF-3479-4DF8-9E38-D24632F00772}"/>
                </a:ext>
              </a:extLst>
            </p:cNvPr>
            <p:cNvGrpSpPr/>
            <p:nvPr/>
          </p:nvGrpSpPr>
          <p:grpSpPr>
            <a:xfrm>
              <a:off x="129149" y="114441"/>
              <a:ext cx="525695" cy="504686"/>
              <a:chOff x="129149" y="114441"/>
              <a:chExt cx="525695" cy="504686"/>
            </a:xfrm>
          </p:grpSpPr>
          <p:sp>
            <p:nvSpPr>
              <p:cNvPr id="14" name="Igual a 13">
                <a:extLst>
                  <a:ext uri="{FF2B5EF4-FFF2-40B4-BE49-F238E27FC236}">
                    <a16:creationId xmlns:a16="http://schemas.microsoft.com/office/drawing/2014/main" id="{041C957A-585C-4A94-9547-888689BA0EF5}"/>
                  </a:ext>
                </a:extLst>
              </p:cNvPr>
              <p:cNvSpPr/>
              <p:nvPr/>
            </p:nvSpPr>
            <p:spPr>
              <a:xfrm>
                <a:off x="129149" y="114441"/>
                <a:ext cx="525695" cy="295134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Igual a 14">
                <a:extLst>
                  <a:ext uri="{FF2B5EF4-FFF2-40B4-BE49-F238E27FC236}">
                    <a16:creationId xmlns:a16="http://schemas.microsoft.com/office/drawing/2014/main" id="{5928DA94-3A5D-42CD-B5C9-7FA3558ED809}"/>
                  </a:ext>
                </a:extLst>
              </p:cNvPr>
              <p:cNvSpPr/>
              <p:nvPr/>
            </p:nvSpPr>
            <p:spPr>
              <a:xfrm>
                <a:off x="129149" y="323993"/>
                <a:ext cx="525695" cy="295134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B6A31A06-7ADE-4FC2-9EB8-B837FB7DE728}"/>
                </a:ext>
              </a:extLst>
            </p:cNvPr>
            <p:cNvGrpSpPr/>
            <p:nvPr/>
          </p:nvGrpSpPr>
          <p:grpSpPr>
            <a:xfrm>
              <a:off x="129148" y="531091"/>
              <a:ext cx="525695" cy="504686"/>
              <a:chOff x="129149" y="114441"/>
              <a:chExt cx="525695" cy="504686"/>
            </a:xfrm>
          </p:grpSpPr>
          <p:sp>
            <p:nvSpPr>
              <p:cNvPr id="18" name="Igual a 17">
                <a:extLst>
                  <a:ext uri="{FF2B5EF4-FFF2-40B4-BE49-F238E27FC236}">
                    <a16:creationId xmlns:a16="http://schemas.microsoft.com/office/drawing/2014/main" id="{8376E921-3DF1-49BF-9C7D-A03D832B0854}"/>
                  </a:ext>
                </a:extLst>
              </p:cNvPr>
              <p:cNvSpPr/>
              <p:nvPr/>
            </p:nvSpPr>
            <p:spPr>
              <a:xfrm>
                <a:off x="129149" y="114441"/>
                <a:ext cx="525695" cy="295134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Igual a 18">
                <a:extLst>
                  <a:ext uri="{FF2B5EF4-FFF2-40B4-BE49-F238E27FC236}">
                    <a16:creationId xmlns:a16="http://schemas.microsoft.com/office/drawing/2014/main" id="{91927A3F-2FF1-4309-AA20-2EDAB34A4F0C}"/>
                  </a:ext>
                </a:extLst>
              </p:cNvPr>
              <p:cNvSpPr/>
              <p:nvPr/>
            </p:nvSpPr>
            <p:spPr>
              <a:xfrm>
                <a:off x="129149" y="323993"/>
                <a:ext cx="525695" cy="295134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CA9BEA0-D1CC-4943-9CB9-F44859EB2B81}"/>
              </a:ext>
            </a:extLst>
          </p:cNvPr>
          <p:cNvGrpSpPr/>
          <p:nvPr/>
        </p:nvGrpSpPr>
        <p:grpSpPr>
          <a:xfrm>
            <a:off x="129148" y="945740"/>
            <a:ext cx="525696" cy="921336"/>
            <a:chOff x="129148" y="114441"/>
            <a:chExt cx="525696" cy="92133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943F608F-FC3F-4253-BD87-CC2395D76F50}"/>
                </a:ext>
              </a:extLst>
            </p:cNvPr>
            <p:cNvGrpSpPr/>
            <p:nvPr/>
          </p:nvGrpSpPr>
          <p:grpSpPr>
            <a:xfrm>
              <a:off x="129149" y="114441"/>
              <a:ext cx="525695" cy="504686"/>
              <a:chOff x="129149" y="114441"/>
              <a:chExt cx="525695" cy="504686"/>
            </a:xfrm>
          </p:grpSpPr>
          <p:sp>
            <p:nvSpPr>
              <p:cNvPr id="26" name="Igual a 25">
                <a:extLst>
                  <a:ext uri="{FF2B5EF4-FFF2-40B4-BE49-F238E27FC236}">
                    <a16:creationId xmlns:a16="http://schemas.microsoft.com/office/drawing/2014/main" id="{D75E656C-500F-419A-B95A-1C4DF5CE92D6}"/>
                  </a:ext>
                </a:extLst>
              </p:cNvPr>
              <p:cNvSpPr/>
              <p:nvPr/>
            </p:nvSpPr>
            <p:spPr>
              <a:xfrm>
                <a:off x="129149" y="114441"/>
                <a:ext cx="525695" cy="295134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Igual a 26">
                <a:extLst>
                  <a:ext uri="{FF2B5EF4-FFF2-40B4-BE49-F238E27FC236}">
                    <a16:creationId xmlns:a16="http://schemas.microsoft.com/office/drawing/2014/main" id="{10FB4EB6-8387-4412-9808-0BECA5EA9FE5}"/>
                  </a:ext>
                </a:extLst>
              </p:cNvPr>
              <p:cNvSpPr/>
              <p:nvPr/>
            </p:nvSpPr>
            <p:spPr>
              <a:xfrm>
                <a:off x="129149" y="323993"/>
                <a:ext cx="525695" cy="295134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Agrupar 22">
              <a:extLst>
                <a:ext uri="{FF2B5EF4-FFF2-40B4-BE49-F238E27FC236}">
                  <a16:creationId xmlns:a16="http://schemas.microsoft.com/office/drawing/2014/main" id="{D445EDB9-2D85-4C4A-A5C0-75AA6F93769C}"/>
                </a:ext>
              </a:extLst>
            </p:cNvPr>
            <p:cNvGrpSpPr/>
            <p:nvPr/>
          </p:nvGrpSpPr>
          <p:grpSpPr>
            <a:xfrm>
              <a:off x="129148" y="531091"/>
              <a:ext cx="525695" cy="504686"/>
              <a:chOff x="129149" y="114441"/>
              <a:chExt cx="525695" cy="504686"/>
            </a:xfrm>
          </p:grpSpPr>
          <p:sp>
            <p:nvSpPr>
              <p:cNvPr id="24" name="Igual a 23">
                <a:extLst>
                  <a:ext uri="{FF2B5EF4-FFF2-40B4-BE49-F238E27FC236}">
                    <a16:creationId xmlns:a16="http://schemas.microsoft.com/office/drawing/2014/main" id="{569E2168-6E39-449C-946A-CE81EDAA0D18}"/>
                  </a:ext>
                </a:extLst>
              </p:cNvPr>
              <p:cNvSpPr/>
              <p:nvPr/>
            </p:nvSpPr>
            <p:spPr>
              <a:xfrm>
                <a:off x="129149" y="114441"/>
                <a:ext cx="525695" cy="295134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Igual a 24">
                <a:extLst>
                  <a:ext uri="{FF2B5EF4-FFF2-40B4-BE49-F238E27FC236}">
                    <a16:creationId xmlns:a16="http://schemas.microsoft.com/office/drawing/2014/main" id="{6D8AF0DE-7CB0-4439-9B22-9B6397CE5152}"/>
                  </a:ext>
                </a:extLst>
              </p:cNvPr>
              <p:cNvSpPr/>
              <p:nvPr/>
            </p:nvSpPr>
            <p:spPr>
              <a:xfrm>
                <a:off x="129149" y="323993"/>
                <a:ext cx="525695" cy="295134"/>
              </a:xfrm>
              <a:prstGeom prst="mathEqual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8" name="Retângulo 27">
            <a:extLst>
              <a:ext uri="{FF2B5EF4-FFF2-40B4-BE49-F238E27FC236}">
                <a16:creationId xmlns:a16="http://schemas.microsoft.com/office/drawing/2014/main" id="{16C4D6C2-28E2-4387-B2A3-A80BE3F5AD36}"/>
              </a:ext>
            </a:extLst>
          </p:cNvPr>
          <p:cNvSpPr/>
          <p:nvPr/>
        </p:nvSpPr>
        <p:spPr>
          <a:xfrm>
            <a:off x="188258" y="161365"/>
            <a:ext cx="405479" cy="453307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B63EF084-B405-40B7-93B6-4A9720DD5B4A}"/>
              </a:ext>
            </a:extLst>
          </p:cNvPr>
          <p:cNvSpPr/>
          <p:nvPr/>
        </p:nvSpPr>
        <p:spPr>
          <a:xfrm>
            <a:off x="804862" y="6398421"/>
            <a:ext cx="542925" cy="2546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861936B-FC22-48EF-86D9-147866977ECF}"/>
              </a:ext>
            </a:extLst>
          </p:cNvPr>
          <p:cNvSpPr/>
          <p:nvPr/>
        </p:nvSpPr>
        <p:spPr>
          <a:xfrm>
            <a:off x="1681422" y="6579815"/>
            <a:ext cx="138267" cy="974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9100D5-8F07-44B9-B5E1-FEAC0B848EEF}"/>
              </a:ext>
            </a:extLst>
          </p:cNvPr>
          <p:cNvSpPr/>
          <p:nvPr/>
        </p:nvSpPr>
        <p:spPr>
          <a:xfrm>
            <a:off x="3252519" y="6597727"/>
            <a:ext cx="119727" cy="80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E50CA73E-C1CB-41EA-8A0E-CEDDF167896B}"/>
              </a:ext>
            </a:extLst>
          </p:cNvPr>
          <p:cNvSpPr/>
          <p:nvPr/>
        </p:nvSpPr>
        <p:spPr>
          <a:xfrm>
            <a:off x="4554662" y="6591720"/>
            <a:ext cx="119727" cy="80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2F035EDC-6545-4917-8059-E6BBF3ABDC69}"/>
              </a:ext>
            </a:extLst>
          </p:cNvPr>
          <p:cNvSpPr/>
          <p:nvPr/>
        </p:nvSpPr>
        <p:spPr>
          <a:xfrm>
            <a:off x="5922796" y="6580181"/>
            <a:ext cx="119727" cy="8040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EAB6348C-73D9-4222-8C24-79C170E300D8}"/>
              </a:ext>
            </a:extLst>
          </p:cNvPr>
          <p:cNvGrpSpPr/>
          <p:nvPr/>
        </p:nvGrpSpPr>
        <p:grpSpPr>
          <a:xfrm>
            <a:off x="2112204" y="6401596"/>
            <a:ext cx="1115406" cy="254654"/>
            <a:chOff x="1857744" y="6405564"/>
            <a:chExt cx="1115406" cy="254654"/>
          </a:xfrm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FD7E9EEC-5AD5-491A-9087-94C9D21169A0}"/>
                </a:ext>
              </a:extLst>
            </p:cNvPr>
            <p:cNvSpPr/>
            <p:nvPr/>
          </p:nvSpPr>
          <p:spPr>
            <a:xfrm>
              <a:off x="2430225" y="6405564"/>
              <a:ext cx="542925" cy="254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8B9255A8-583F-4336-B4F2-1A9D6D47FE7C}"/>
                </a:ext>
              </a:extLst>
            </p:cNvPr>
            <p:cNvSpPr/>
            <p:nvPr/>
          </p:nvSpPr>
          <p:spPr>
            <a:xfrm>
              <a:off x="1857744" y="6405564"/>
              <a:ext cx="542925" cy="2546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EA3F8A93-1EBF-4C2C-AE59-BCACACBE4AC5}"/>
              </a:ext>
            </a:extLst>
          </p:cNvPr>
          <p:cNvSpPr/>
          <p:nvPr/>
        </p:nvSpPr>
        <p:spPr>
          <a:xfrm>
            <a:off x="5349925" y="6398421"/>
            <a:ext cx="542925" cy="25465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D3BC2129-FDC6-426F-8B3F-5B931ACFBD7B}"/>
              </a:ext>
            </a:extLst>
          </p:cNvPr>
          <p:cNvSpPr/>
          <p:nvPr/>
        </p:nvSpPr>
        <p:spPr>
          <a:xfrm>
            <a:off x="801742" y="6423207"/>
            <a:ext cx="539696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START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BE08388B-9930-4510-8FA8-75D82450D735}"/>
              </a:ext>
            </a:extLst>
          </p:cNvPr>
          <p:cNvSpPr/>
          <p:nvPr/>
        </p:nvSpPr>
        <p:spPr>
          <a:xfrm>
            <a:off x="2121853" y="6425314"/>
            <a:ext cx="539696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GESTOR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6B136698-098C-49FF-8463-8F9E4F741173}"/>
              </a:ext>
            </a:extLst>
          </p:cNvPr>
          <p:cNvSpPr/>
          <p:nvPr/>
        </p:nvSpPr>
        <p:spPr>
          <a:xfrm>
            <a:off x="2669561" y="6423207"/>
            <a:ext cx="539696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FISCAL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64831C8-9270-4DCA-81A2-679C398FD7EF}"/>
              </a:ext>
            </a:extLst>
          </p:cNvPr>
          <p:cNvSpPr/>
          <p:nvPr/>
        </p:nvSpPr>
        <p:spPr>
          <a:xfrm>
            <a:off x="5324579" y="6418026"/>
            <a:ext cx="593172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ESTOQUE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87BB9CE3-2F5C-4E6E-B696-383C29CA6636}"/>
              </a:ext>
            </a:extLst>
          </p:cNvPr>
          <p:cNvSpPr/>
          <p:nvPr/>
        </p:nvSpPr>
        <p:spPr>
          <a:xfrm>
            <a:off x="3706783" y="6021289"/>
            <a:ext cx="581460" cy="6436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B1905B1E-48D9-451B-A743-CB1F58E83DE1}"/>
              </a:ext>
            </a:extLst>
          </p:cNvPr>
          <p:cNvSpPr/>
          <p:nvPr/>
        </p:nvSpPr>
        <p:spPr>
          <a:xfrm>
            <a:off x="618069" y="2001965"/>
            <a:ext cx="621676" cy="3632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C66F3DED-684B-4725-B07B-40632A404CE2}"/>
              </a:ext>
            </a:extLst>
          </p:cNvPr>
          <p:cNvSpPr/>
          <p:nvPr/>
        </p:nvSpPr>
        <p:spPr>
          <a:xfrm>
            <a:off x="137486" y="6424614"/>
            <a:ext cx="539696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CARGA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97EC1BB-A80E-47F5-AFAF-1B6E9F3FC7FF}"/>
              </a:ext>
            </a:extLst>
          </p:cNvPr>
          <p:cNvSpPr/>
          <p:nvPr/>
        </p:nvSpPr>
        <p:spPr>
          <a:xfrm>
            <a:off x="6573426" y="6285794"/>
            <a:ext cx="9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8" name="Retângulo 87">
            <a:extLst>
              <a:ext uri="{FF2B5EF4-FFF2-40B4-BE49-F238E27FC236}">
                <a16:creationId xmlns:a16="http://schemas.microsoft.com/office/drawing/2014/main" id="{3DB1A221-622B-4770-BD33-6E0D696A80D6}"/>
              </a:ext>
            </a:extLst>
          </p:cNvPr>
          <p:cNvSpPr/>
          <p:nvPr/>
        </p:nvSpPr>
        <p:spPr>
          <a:xfrm>
            <a:off x="6513429" y="6357523"/>
            <a:ext cx="99609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TRANSBORDO 01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Retângulo 91">
            <a:extLst>
              <a:ext uri="{FF2B5EF4-FFF2-40B4-BE49-F238E27FC236}">
                <a16:creationId xmlns:a16="http://schemas.microsoft.com/office/drawing/2014/main" id="{78E1C2DC-1053-46DB-91AA-167651FF2EFF}"/>
              </a:ext>
            </a:extLst>
          </p:cNvPr>
          <p:cNvSpPr/>
          <p:nvPr/>
        </p:nvSpPr>
        <p:spPr>
          <a:xfrm>
            <a:off x="7523142" y="6284055"/>
            <a:ext cx="9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C964BD41-4F5F-47AC-B88A-5CC835CC32D7}"/>
              </a:ext>
            </a:extLst>
          </p:cNvPr>
          <p:cNvSpPr/>
          <p:nvPr/>
        </p:nvSpPr>
        <p:spPr>
          <a:xfrm>
            <a:off x="7500891" y="6358165"/>
            <a:ext cx="997226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TRANSBORDO 02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5" name="Retângulo 94">
            <a:extLst>
              <a:ext uri="{FF2B5EF4-FFF2-40B4-BE49-F238E27FC236}">
                <a16:creationId xmlns:a16="http://schemas.microsoft.com/office/drawing/2014/main" id="{F490FC41-7564-4A9B-AE79-54087BDBD653}"/>
              </a:ext>
            </a:extLst>
          </p:cNvPr>
          <p:cNvSpPr/>
          <p:nvPr/>
        </p:nvSpPr>
        <p:spPr>
          <a:xfrm>
            <a:off x="8470771" y="6282744"/>
            <a:ext cx="9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Retângulo 95">
            <a:extLst>
              <a:ext uri="{FF2B5EF4-FFF2-40B4-BE49-F238E27FC236}">
                <a16:creationId xmlns:a16="http://schemas.microsoft.com/office/drawing/2014/main" id="{374C8647-E4FE-418E-BA41-C01D17BCB6DE}"/>
              </a:ext>
            </a:extLst>
          </p:cNvPr>
          <p:cNvSpPr/>
          <p:nvPr/>
        </p:nvSpPr>
        <p:spPr>
          <a:xfrm>
            <a:off x="8411415" y="6363204"/>
            <a:ext cx="1047031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TRANSBORDO 03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8" name="Retângulo 97">
            <a:extLst>
              <a:ext uri="{FF2B5EF4-FFF2-40B4-BE49-F238E27FC236}">
                <a16:creationId xmlns:a16="http://schemas.microsoft.com/office/drawing/2014/main" id="{27F00C1D-1EE0-495C-B4A1-7BF5262F1278}"/>
              </a:ext>
            </a:extLst>
          </p:cNvPr>
          <p:cNvSpPr/>
          <p:nvPr/>
        </p:nvSpPr>
        <p:spPr>
          <a:xfrm>
            <a:off x="9420330" y="6282994"/>
            <a:ext cx="900000" cy="3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Retângulo 98">
            <a:extLst>
              <a:ext uri="{FF2B5EF4-FFF2-40B4-BE49-F238E27FC236}">
                <a16:creationId xmlns:a16="http://schemas.microsoft.com/office/drawing/2014/main" id="{B3C09FB6-EF9B-45CF-9FFD-C6FA1DBB94C5}"/>
              </a:ext>
            </a:extLst>
          </p:cNvPr>
          <p:cNvSpPr/>
          <p:nvPr/>
        </p:nvSpPr>
        <p:spPr>
          <a:xfrm>
            <a:off x="9363006" y="6360279"/>
            <a:ext cx="1027544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TRANSBORDO 04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0" name="Retângulo 99">
            <a:extLst>
              <a:ext uri="{FF2B5EF4-FFF2-40B4-BE49-F238E27FC236}">
                <a16:creationId xmlns:a16="http://schemas.microsoft.com/office/drawing/2014/main" id="{553AD8ED-8C85-499C-A891-9142E9C07E5A}"/>
              </a:ext>
            </a:extLst>
          </p:cNvPr>
          <p:cNvSpPr/>
          <p:nvPr/>
        </p:nvSpPr>
        <p:spPr>
          <a:xfrm>
            <a:off x="11375036" y="306895"/>
            <a:ext cx="53969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DNA</a:t>
            </a:r>
            <a:endParaRPr lang="pt-B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1" name="Retângulo 100">
            <a:extLst>
              <a:ext uri="{FF2B5EF4-FFF2-40B4-BE49-F238E27FC236}">
                <a16:creationId xmlns:a16="http://schemas.microsoft.com/office/drawing/2014/main" id="{49FC441B-E01D-4ACA-90D1-4A3B3A3AC629}"/>
              </a:ext>
            </a:extLst>
          </p:cNvPr>
          <p:cNvSpPr/>
          <p:nvPr/>
        </p:nvSpPr>
        <p:spPr>
          <a:xfrm rot="16200000">
            <a:off x="609689" y="998383"/>
            <a:ext cx="1457503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TRANSBORDO 05</a:t>
            </a:r>
            <a:endParaRPr lang="pt-BR" sz="1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" name="Retângulo 103">
            <a:extLst>
              <a:ext uri="{FF2B5EF4-FFF2-40B4-BE49-F238E27FC236}">
                <a16:creationId xmlns:a16="http://schemas.microsoft.com/office/drawing/2014/main" id="{2BDD1BB3-24B6-401F-81BC-F651FD912CE8}"/>
              </a:ext>
            </a:extLst>
          </p:cNvPr>
          <p:cNvSpPr/>
          <p:nvPr/>
        </p:nvSpPr>
        <p:spPr>
          <a:xfrm>
            <a:off x="2298754" y="5364110"/>
            <a:ext cx="2444877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0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ÁREA PACKING</a:t>
            </a:r>
            <a:endParaRPr lang="pt-BR" sz="10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6" name="Conector reto 105">
            <a:extLst>
              <a:ext uri="{FF2B5EF4-FFF2-40B4-BE49-F238E27FC236}">
                <a16:creationId xmlns:a16="http://schemas.microsoft.com/office/drawing/2014/main" id="{46B0C45D-4AF4-4A8F-B7BD-42087968A43D}"/>
              </a:ext>
            </a:extLst>
          </p:cNvPr>
          <p:cNvCxnSpPr>
            <a:cxnSpLocks/>
          </p:cNvCxnSpPr>
          <p:nvPr/>
        </p:nvCxnSpPr>
        <p:spPr>
          <a:xfrm>
            <a:off x="640070" y="5646127"/>
            <a:ext cx="0" cy="339537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to 107">
            <a:extLst>
              <a:ext uri="{FF2B5EF4-FFF2-40B4-BE49-F238E27FC236}">
                <a16:creationId xmlns:a16="http://schemas.microsoft.com/office/drawing/2014/main" id="{FC5CFA6D-3D2B-4EF3-BB43-B91834415854}"/>
              </a:ext>
            </a:extLst>
          </p:cNvPr>
          <p:cNvCxnSpPr>
            <a:cxnSpLocks/>
          </p:cNvCxnSpPr>
          <p:nvPr/>
        </p:nvCxnSpPr>
        <p:spPr>
          <a:xfrm>
            <a:off x="673893" y="5945981"/>
            <a:ext cx="3648079" cy="0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D31DDC0B-6DFC-4C3B-9903-4AF441B4895C}"/>
              </a:ext>
            </a:extLst>
          </p:cNvPr>
          <p:cNvCxnSpPr>
            <a:cxnSpLocks/>
          </p:cNvCxnSpPr>
          <p:nvPr/>
        </p:nvCxnSpPr>
        <p:spPr>
          <a:xfrm>
            <a:off x="4321972" y="5974456"/>
            <a:ext cx="0" cy="69449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E521705D-EDA4-4651-A5FC-0634C0B37CC7}"/>
              </a:ext>
            </a:extLst>
          </p:cNvPr>
          <p:cNvCxnSpPr>
            <a:cxnSpLocks/>
          </p:cNvCxnSpPr>
          <p:nvPr/>
        </p:nvCxnSpPr>
        <p:spPr>
          <a:xfrm>
            <a:off x="3679033" y="5973193"/>
            <a:ext cx="0" cy="694492"/>
          </a:xfrm>
          <a:prstGeom prst="line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tângulo 114">
            <a:extLst>
              <a:ext uri="{FF2B5EF4-FFF2-40B4-BE49-F238E27FC236}">
                <a16:creationId xmlns:a16="http://schemas.microsoft.com/office/drawing/2014/main" id="{64937BBF-A5AD-41A3-9B69-4946559DD31F}"/>
              </a:ext>
            </a:extLst>
          </p:cNvPr>
          <p:cNvSpPr/>
          <p:nvPr/>
        </p:nvSpPr>
        <p:spPr>
          <a:xfrm>
            <a:off x="3653815" y="6029699"/>
            <a:ext cx="705942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 </a:t>
            </a:r>
          </a:p>
          <a:p>
            <a:pPr algn="ctr"/>
            <a:r>
              <a:rPr lang="pt-BR" sz="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VISITANTES</a:t>
            </a:r>
          </a:p>
        </p:txBody>
      </p:sp>
      <p:sp>
        <p:nvSpPr>
          <p:cNvPr id="116" name="Retângulo 115">
            <a:extLst>
              <a:ext uri="{FF2B5EF4-FFF2-40B4-BE49-F238E27FC236}">
                <a16:creationId xmlns:a16="http://schemas.microsoft.com/office/drawing/2014/main" id="{8BFF29EC-6E4A-4D73-A7F4-B015FC442A92}"/>
              </a:ext>
            </a:extLst>
          </p:cNvPr>
          <p:cNvSpPr/>
          <p:nvPr/>
        </p:nvSpPr>
        <p:spPr>
          <a:xfrm>
            <a:off x="6029012" y="6482233"/>
            <a:ext cx="56035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PORTÃO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7" name="Retângulo 116">
            <a:extLst>
              <a:ext uri="{FF2B5EF4-FFF2-40B4-BE49-F238E27FC236}">
                <a16:creationId xmlns:a16="http://schemas.microsoft.com/office/drawing/2014/main" id="{DDAFBCB8-B113-4FC0-A966-18E59C836B94}"/>
              </a:ext>
            </a:extLst>
          </p:cNvPr>
          <p:cNvSpPr/>
          <p:nvPr/>
        </p:nvSpPr>
        <p:spPr>
          <a:xfrm rot="16200000">
            <a:off x="11703534" y="6217364"/>
            <a:ext cx="560358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PORTÃO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8" name="Retângulo 117">
            <a:extLst>
              <a:ext uri="{FF2B5EF4-FFF2-40B4-BE49-F238E27FC236}">
                <a16:creationId xmlns:a16="http://schemas.microsoft.com/office/drawing/2014/main" id="{A1BFF59E-85D6-43D4-B6CF-FF44A5B59454}"/>
              </a:ext>
            </a:extLst>
          </p:cNvPr>
          <p:cNvSpPr/>
          <p:nvPr/>
        </p:nvSpPr>
        <p:spPr>
          <a:xfrm>
            <a:off x="1118292" y="130410"/>
            <a:ext cx="64455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PORTÃO</a:t>
            </a:r>
            <a:endParaRPr lang="pt-BR" sz="8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9" name="Retângulo 118">
            <a:extLst>
              <a:ext uri="{FF2B5EF4-FFF2-40B4-BE49-F238E27FC236}">
                <a16:creationId xmlns:a16="http://schemas.microsoft.com/office/drawing/2014/main" id="{FF63C7BD-C859-43EC-9872-A1CF6A78D361}"/>
              </a:ext>
            </a:extLst>
          </p:cNvPr>
          <p:cNvSpPr/>
          <p:nvPr/>
        </p:nvSpPr>
        <p:spPr>
          <a:xfrm>
            <a:off x="1686644" y="167715"/>
            <a:ext cx="119727" cy="804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 123">
            <a:extLst>
              <a:ext uri="{FF2B5EF4-FFF2-40B4-BE49-F238E27FC236}">
                <a16:creationId xmlns:a16="http://schemas.microsoft.com/office/drawing/2014/main" id="{A25FDFE4-3670-4DE6-B751-382538DF9D1A}"/>
              </a:ext>
            </a:extLst>
          </p:cNvPr>
          <p:cNvSpPr/>
          <p:nvPr/>
        </p:nvSpPr>
        <p:spPr>
          <a:xfrm>
            <a:off x="1330630" y="6509496"/>
            <a:ext cx="366261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WC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5" name="Retângulo 124">
            <a:extLst>
              <a:ext uri="{FF2B5EF4-FFF2-40B4-BE49-F238E27FC236}">
                <a16:creationId xmlns:a16="http://schemas.microsoft.com/office/drawing/2014/main" id="{2FBB32DA-AFE5-473D-A77A-8E20381E9F92}"/>
              </a:ext>
            </a:extLst>
          </p:cNvPr>
          <p:cNvSpPr/>
          <p:nvPr/>
        </p:nvSpPr>
        <p:spPr>
          <a:xfrm>
            <a:off x="1775913" y="6507404"/>
            <a:ext cx="366261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WC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6" name="Retângulo 125">
            <a:extLst>
              <a:ext uri="{FF2B5EF4-FFF2-40B4-BE49-F238E27FC236}">
                <a16:creationId xmlns:a16="http://schemas.microsoft.com/office/drawing/2014/main" id="{0EE2298C-F6A4-4617-896F-5CB0084513CC}"/>
              </a:ext>
            </a:extLst>
          </p:cNvPr>
          <p:cNvSpPr/>
          <p:nvPr/>
        </p:nvSpPr>
        <p:spPr>
          <a:xfrm>
            <a:off x="3321285" y="6511206"/>
            <a:ext cx="366261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WC</a:t>
            </a:r>
            <a:endParaRPr lang="pt-BR" sz="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7" name="Retângulo 126">
            <a:extLst>
              <a:ext uri="{FF2B5EF4-FFF2-40B4-BE49-F238E27FC236}">
                <a16:creationId xmlns:a16="http://schemas.microsoft.com/office/drawing/2014/main" id="{21D73EBD-32E6-4DB4-9BDA-F620B50FA236}"/>
              </a:ext>
            </a:extLst>
          </p:cNvPr>
          <p:cNvSpPr/>
          <p:nvPr/>
        </p:nvSpPr>
        <p:spPr>
          <a:xfrm>
            <a:off x="10758553" y="4506272"/>
            <a:ext cx="12458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 </a:t>
            </a:r>
          </a:p>
          <a:p>
            <a:pPr algn="ctr"/>
            <a:r>
              <a:rPr lang="pt-BR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TRANSBORDO 06</a:t>
            </a:r>
          </a:p>
        </p:txBody>
      </p:sp>
      <p:sp>
        <p:nvSpPr>
          <p:cNvPr id="128" name="Retângulo 127">
            <a:extLst>
              <a:ext uri="{FF2B5EF4-FFF2-40B4-BE49-F238E27FC236}">
                <a16:creationId xmlns:a16="http://schemas.microsoft.com/office/drawing/2014/main" id="{93217A9B-DA56-47BB-AD84-021F6E8A9E9B}"/>
              </a:ext>
            </a:extLst>
          </p:cNvPr>
          <p:cNvSpPr/>
          <p:nvPr/>
        </p:nvSpPr>
        <p:spPr>
          <a:xfrm>
            <a:off x="10741742" y="1899045"/>
            <a:ext cx="1245868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AREA </a:t>
            </a:r>
          </a:p>
          <a:p>
            <a:pPr algn="ctr"/>
            <a:r>
              <a:rPr lang="pt-BR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TRANSBORDO 07</a:t>
            </a:r>
          </a:p>
        </p:txBody>
      </p:sp>
      <p:sp>
        <p:nvSpPr>
          <p:cNvPr id="129" name="Retângulo 128">
            <a:extLst>
              <a:ext uri="{FF2B5EF4-FFF2-40B4-BE49-F238E27FC236}">
                <a16:creationId xmlns:a16="http://schemas.microsoft.com/office/drawing/2014/main" id="{4B44B077-7CF6-4BD2-93B5-192C9DD45041}"/>
              </a:ext>
            </a:extLst>
          </p:cNvPr>
          <p:cNvSpPr/>
          <p:nvPr/>
        </p:nvSpPr>
        <p:spPr>
          <a:xfrm>
            <a:off x="10744426" y="185739"/>
            <a:ext cx="455716" cy="5944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Retângulo 130">
            <a:extLst>
              <a:ext uri="{FF2B5EF4-FFF2-40B4-BE49-F238E27FC236}">
                <a16:creationId xmlns:a16="http://schemas.microsoft.com/office/drawing/2014/main" id="{F1FB888C-972E-4C78-8DAA-5B0C0ADE2020}"/>
              </a:ext>
            </a:extLst>
          </p:cNvPr>
          <p:cNvSpPr/>
          <p:nvPr/>
        </p:nvSpPr>
        <p:spPr>
          <a:xfrm>
            <a:off x="10749187" y="320432"/>
            <a:ext cx="458401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OIL</a:t>
            </a:r>
          </a:p>
        </p:txBody>
      </p:sp>
      <p:sp>
        <p:nvSpPr>
          <p:cNvPr id="132" name="Retângulo 131">
            <a:extLst>
              <a:ext uri="{FF2B5EF4-FFF2-40B4-BE49-F238E27FC236}">
                <a16:creationId xmlns:a16="http://schemas.microsoft.com/office/drawing/2014/main" id="{17757445-A8B6-4C9A-808F-EEB84D17BA09}"/>
              </a:ext>
            </a:extLst>
          </p:cNvPr>
          <p:cNvSpPr/>
          <p:nvPr/>
        </p:nvSpPr>
        <p:spPr>
          <a:xfrm>
            <a:off x="3701342" y="6491128"/>
            <a:ext cx="590683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SAÍDA</a:t>
            </a:r>
          </a:p>
        </p:txBody>
      </p:sp>
      <p:sp>
        <p:nvSpPr>
          <p:cNvPr id="133" name="Retângulo 132">
            <a:extLst>
              <a:ext uri="{FF2B5EF4-FFF2-40B4-BE49-F238E27FC236}">
                <a16:creationId xmlns:a16="http://schemas.microsoft.com/office/drawing/2014/main" id="{90898560-F6E4-4F97-A4D5-1A7A76195122}"/>
              </a:ext>
            </a:extLst>
          </p:cNvPr>
          <p:cNvSpPr/>
          <p:nvPr/>
        </p:nvSpPr>
        <p:spPr>
          <a:xfrm>
            <a:off x="2027539" y="3817447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1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4" name="Retângulo 133">
            <a:extLst>
              <a:ext uri="{FF2B5EF4-FFF2-40B4-BE49-F238E27FC236}">
                <a16:creationId xmlns:a16="http://schemas.microsoft.com/office/drawing/2014/main" id="{915E4D8D-1FFE-451C-A43B-53D3842D47BC}"/>
              </a:ext>
            </a:extLst>
          </p:cNvPr>
          <p:cNvSpPr/>
          <p:nvPr/>
        </p:nvSpPr>
        <p:spPr>
          <a:xfrm>
            <a:off x="2027538" y="2746597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2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etângulo 134">
            <a:extLst>
              <a:ext uri="{FF2B5EF4-FFF2-40B4-BE49-F238E27FC236}">
                <a16:creationId xmlns:a16="http://schemas.microsoft.com/office/drawing/2014/main" id="{B316A619-8C75-4096-8431-4EFD983F4A26}"/>
              </a:ext>
            </a:extLst>
          </p:cNvPr>
          <p:cNvSpPr/>
          <p:nvPr/>
        </p:nvSpPr>
        <p:spPr>
          <a:xfrm>
            <a:off x="2027538" y="1692995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3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tângulo 135">
            <a:extLst>
              <a:ext uri="{FF2B5EF4-FFF2-40B4-BE49-F238E27FC236}">
                <a16:creationId xmlns:a16="http://schemas.microsoft.com/office/drawing/2014/main" id="{3DEEBE2B-D8AA-4A0C-B027-EE5823027523}"/>
              </a:ext>
            </a:extLst>
          </p:cNvPr>
          <p:cNvSpPr/>
          <p:nvPr/>
        </p:nvSpPr>
        <p:spPr>
          <a:xfrm>
            <a:off x="2027536" y="638572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4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tângulo 136">
            <a:extLst>
              <a:ext uri="{FF2B5EF4-FFF2-40B4-BE49-F238E27FC236}">
                <a16:creationId xmlns:a16="http://schemas.microsoft.com/office/drawing/2014/main" id="{5A39481F-FA83-4377-B43B-A61AABF4BF4B}"/>
              </a:ext>
            </a:extLst>
          </p:cNvPr>
          <p:cNvSpPr/>
          <p:nvPr/>
        </p:nvSpPr>
        <p:spPr>
          <a:xfrm>
            <a:off x="6623508" y="5775669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1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tângulo 137">
            <a:extLst>
              <a:ext uri="{FF2B5EF4-FFF2-40B4-BE49-F238E27FC236}">
                <a16:creationId xmlns:a16="http://schemas.microsoft.com/office/drawing/2014/main" id="{0E9EDE3C-0D40-484C-A348-7D0F19B1D3C0}"/>
              </a:ext>
            </a:extLst>
          </p:cNvPr>
          <p:cNvSpPr/>
          <p:nvPr/>
        </p:nvSpPr>
        <p:spPr>
          <a:xfrm>
            <a:off x="6601156" y="4967328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2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9" name="Retângulo 138">
            <a:extLst>
              <a:ext uri="{FF2B5EF4-FFF2-40B4-BE49-F238E27FC236}">
                <a16:creationId xmlns:a16="http://schemas.microsoft.com/office/drawing/2014/main" id="{D9BE2401-439C-41C5-8E49-05A41E80EC04}"/>
              </a:ext>
            </a:extLst>
          </p:cNvPr>
          <p:cNvSpPr/>
          <p:nvPr/>
        </p:nvSpPr>
        <p:spPr>
          <a:xfrm>
            <a:off x="6601156" y="3845001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3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0" name="Retângulo 139">
            <a:extLst>
              <a:ext uri="{FF2B5EF4-FFF2-40B4-BE49-F238E27FC236}">
                <a16:creationId xmlns:a16="http://schemas.microsoft.com/office/drawing/2014/main" id="{EC6988CE-9755-44C0-AC49-D0D0383C7DE9}"/>
              </a:ext>
            </a:extLst>
          </p:cNvPr>
          <p:cNvSpPr/>
          <p:nvPr/>
        </p:nvSpPr>
        <p:spPr>
          <a:xfrm>
            <a:off x="6560170" y="2746114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4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1" name="Retângulo 140">
            <a:extLst>
              <a:ext uri="{FF2B5EF4-FFF2-40B4-BE49-F238E27FC236}">
                <a16:creationId xmlns:a16="http://schemas.microsoft.com/office/drawing/2014/main" id="{5C4D1844-1BB9-45A2-AE19-04C564DD1615}"/>
              </a:ext>
            </a:extLst>
          </p:cNvPr>
          <p:cNvSpPr/>
          <p:nvPr/>
        </p:nvSpPr>
        <p:spPr>
          <a:xfrm>
            <a:off x="6560170" y="1664074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5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102D8E4D-9A16-4AE9-8FA2-F898D98C83F0}"/>
              </a:ext>
            </a:extLst>
          </p:cNvPr>
          <p:cNvSpPr/>
          <p:nvPr/>
        </p:nvSpPr>
        <p:spPr>
          <a:xfrm>
            <a:off x="6560170" y="615054"/>
            <a:ext cx="82064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RUA 6</a:t>
            </a:r>
            <a:endParaRPr lang="pt-BR" sz="12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ubo 2">
            <a:extLst>
              <a:ext uri="{FF2B5EF4-FFF2-40B4-BE49-F238E27FC236}">
                <a16:creationId xmlns:a16="http://schemas.microsoft.com/office/drawing/2014/main" id="{BA6B7F64-6965-DDEF-5172-57885D3E46E5}"/>
              </a:ext>
            </a:extLst>
          </p:cNvPr>
          <p:cNvSpPr/>
          <p:nvPr/>
        </p:nvSpPr>
        <p:spPr>
          <a:xfrm>
            <a:off x="1943062" y="190094"/>
            <a:ext cx="4120893" cy="443475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472619DE-870B-41D0-BFE8-9E076E8287EE}"/>
              </a:ext>
            </a:extLst>
          </p:cNvPr>
          <p:cNvSpPr/>
          <p:nvPr/>
        </p:nvSpPr>
        <p:spPr>
          <a:xfrm>
            <a:off x="3501129" y="351247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</a:t>
            </a:r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E4</a:t>
            </a:r>
          </a:p>
        </p:txBody>
      </p:sp>
      <p:sp>
        <p:nvSpPr>
          <p:cNvPr id="60" name="Cubo 59">
            <a:extLst>
              <a:ext uri="{FF2B5EF4-FFF2-40B4-BE49-F238E27FC236}">
                <a16:creationId xmlns:a16="http://schemas.microsoft.com/office/drawing/2014/main" id="{7CC03729-8AAA-2C55-018F-1FC8A2954B43}"/>
              </a:ext>
            </a:extLst>
          </p:cNvPr>
          <p:cNvSpPr/>
          <p:nvPr/>
        </p:nvSpPr>
        <p:spPr>
          <a:xfrm>
            <a:off x="1516229" y="1223463"/>
            <a:ext cx="4546948" cy="418973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ubo 69">
            <a:extLst>
              <a:ext uri="{FF2B5EF4-FFF2-40B4-BE49-F238E27FC236}">
                <a16:creationId xmlns:a16="http://schemas.microsoft.com/office/drawing/2014/main" id="{5D54A4E7-EBFC-5632-BEF2-AED86E646516}"/>
              </a:ext>
            </a:extLst>
          </p:cNvPr>
          <p:cNvSpPr/>
          <p:nvPr/>
        </p:nvSpPr>
        <p:spPr>
          <a:xfrm>
            <a:off x="1940910" y="921921"/>
            <a:ext cx="4120893" cy="415532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Cubo 74">
            <a:extLst>
              <a:ext uri="{FF2B5EF4-FFF2-40B4-BE49-F238E27FC236}">
                <a16:creationId xmlns:a16="http://schemas.microsoft.com/office/drawing/2014/main" id="{F2690DBD-2575-E746-895D-12057A552BF0}"/>
              </a:ext>
            </a:extLst>
          </p:cNvPr>
          <p:cNvSpPr/>
          <p:nvPr/>
        </p:nvSpPr>
        <p:spPr>
          <a:xfrm>
            <a:off x="1696891" y="2277458"/>
            <a:ext cx="4367858" cy="473188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ubo 70">
            <a:extLst>
              <a:ext uri="{FF2B5EF4-FFF2-40B4-BE49-F238E27FC236}">
                <a16:creationId xmlns:a16="http://schemas.microsoft.com/office/drawing/2014/main" id="{9D17BD2E-2CF4-3B4F-8F8E-C803F8894C65}"/>
              </a:ext>
            </a:extLst>
          </p:cNvPr>
          <p:cNvSpPr/>
          <p:nvPr/>
        </p:nvSpPr>
        <p:spPr>
          <a:xfrm>
            <a:off x="1696891" y="1974131"/>
            <a:ext cx="4367371" cy="420374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Cubo 76">
            <a:extLst>
              <a:ext uri="{FF2B5EF4-FFF2-40B4-BE49-F238E27FC236}">
                <a16:creationId xmlns:a16="http://schemas.microsoft.com/office/drawing/2014/main" id="{2BBFE23C-2224-A847-4AB1-E1F2B8E10C4D}"/>
              </a:ext>
            </a:extLst>
          </p:cNvPr>
          <p:cNvSpPr/>
          <p:nvPr/>
        </p:nvSpPr>
        <p:spPr>
          <a:xfrm>
            <a:off x="1942432" y="3380661"/>
            <a:ext cx="4120893" cy="453741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Cubo 75">
            <a:extLst>
              <a:ext uri="{FF2B5EF4-FFF2-40B4-BE49-F238E27FC236}">
                <a16:creationId xmlns:a16="http://schemas.microsoft.com/office/drawing/2014/main" id="{41864870-0BDC-3012-EBE9-5A186858D400}"/>
              </a:ext>
            </a:extLst>
          </p:cNvPr>
          <p:cNvSpPr/>
          <p:nvPr/>
        </p:nvSpPr>
        <p:spPr>
          <a:xfrm>
            <a:off x="1698073" y="3024604"/>
            <a:ext cx="4367858" cy="473188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Cubo 79">
            <a:extLst>
              <a:ext uri="{FF2B5EF4-FFF2-40B4-BE49-F238E27FC236}">
                <a16:creationId xmlns:a16="http://schemas.microsoft.com/office/drawing/2014/main" id="{1FD59EFD-E120-73B4-1911-7AB30FB19CAD}"/>
              </a:ext>
            </a:extLst>
          </p:cNvPr>
          <p:cNvSpPr/>
          <p:nvPr/>
        </p:nvSpPr>
        <p:spPr>
          <a:xfrm>
            <a:off x="1943369" y="4098811"/>
            <a:ext cx="4120893" cy="454752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5DE64049-8589-4427-94AB-2A4C4618B619}"/>
              </a:ext>
            </a:extLst>
          </p:cNvPr>
          <p:cNvSpPr/>
          <p:nvPr/>
        </p:nvSpPr>
        <p:spPr>
          <a:xfrm>
            <a:off x="3527923" y="4252392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AE1</a:t>
            </a:r>
          </a:p>
        </p:txBody>
      </p:sp>
      <p:sp>
        <p:nvSpPr>
          <p:cNvPr id="82" name="Retângulo 81">
            <a:extLst>
              <a:ext uri="{FF2B5EF4-FFF2-40B4-BE49-F238E27FC236}">
                <a16:creationId xmlns:a16="http://schemas.microsoft.com/office/drawing/2014/main" id="{63F7BC68-0265-4591-BBEB-FFCCCE595B75}"/>
              </a:ext>
            </a:extLst>
          </p:cNvPr>
          <p:cNvSpPr/>
          <p:nvPr/>
        </p:nvSpPr>
        <p:spPr>
          <a:xfrm>
            <a:off x="3520303" y="3517062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E1</a:t>
            </a:r>
          </a:p>
        </p:txBody>
      </p:sp>
      <p:sp>
        <p:nvSpPr>
          <p:cNvPr id="83" name="Retângulo 82">
            <a:extLst>
              <a:ext uri="{FF2B5EF4-FFF2-40B4-BE49-F238E27FC236}">
                <a16:creationId xmlns:a16="http://schemas.microsoft.com/office/drawing/2014/main" id="{99E7E12F-8C7B-4ABE-AD8F-F55E79C9BFB4}"/>
              </a:ext>
            </a:extLst>
          </p:cNvPr>
          <p:cNvSpPr/>
          <p:nvPr/>
        </p:nvSpPr>
        <p:spPr>
          <a:xfrm>
            <a:off x="3520303" y="3177972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E2</a:t>
            </a:r>
          </a:p>
        </p:txBody>
      </p:sp>
      <p:sp>
        <p:nvSpPr>
          <p:cNvPr id="84" name="Retângulo 83">
            <a:extLst>
              <a:ext uri="{FF2B5EF4-FFF2-40B4-BE49-F238E27FC236}">
                <a16:creationId xmlns:a16="http://schemas.microsoft.com/office/drawing/2014/main" id="{EB7F47EB-319A-49FA-AF3D-BCDB705A9097}"/>
              </a:ext>
            </a:extLst>
          </p:cNvPr>
          <p:cNvSpPr/>
          <p:nvPr/>
        </p:nvSpPr>
        <p:spPr>
          <a:xfrm>
            <a:off x="3512683" y="2435022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DE2</a:t>
            </a:r>
          </a:p>
        </p:txBody>
      </p:sp>
      <p:sp>
        <p:nvSpPr>
          <p:cNvPr id="86" name="Retângulo 85">
            <a:extLst>
              <a:ext uri="{FF2B5EF4-FFF2-40B4-BE49-F238E27FC236}">
                <a16:creationId xmlns:a16="http://schemas.microsoft.com/office/drawing/2014/main" id="{ADAA7F10-C115-485E-B454-2027BCD701AD}"/>
              </a:ext>
            </a:extLst>
          </p:cNvPr>
          <p:cNvSpPr/>
          <p:nvPr/>
        </p:nvSpPr>
        <p:spPr>
          <a:xfrm>
            <a:off x="3504737" y="2092330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EE3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6F50629C-A2B9-47B5-B312-B4FF80C8A114}"/>
              </a:ext>
            </a:extLst>
          </p:cNvPr>
          <p:cNvSpPr/>
          <p:nvPr/>
        </p:nvSpPr>
        <p:spPr>
          <a:xfrm>
            <a:off x="3504737" y="1357000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FE3</a:t>
            </a:r>
          </a:p>
        </p:txBody>
      </p:sp>
      <p:sp>
        <p:nvSpPr>
          <p:cNvPr id="89" name="Retângulo 88">
            <a:extLst>
              <a:ext uri="{FF2B5EF4-FFF2-40B4-BE49-F238E27FC236}">
                <a16:creationId xmlns:a16="http://schemas.microsoft.com/office/drawing/2014/main" id="{ED04BBA6-01D2-4314-8DF9-23FC16266F98}"/>
              </a:ext>
            </a:extLst>
          </p:cNvPr>
          <p:cNvSpPr/>
          <p:nvPr/>
        </p:nvSpPr>
        <p:spPr>
          <a:xfrm>
            <a:off x="3504737" y="1040770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GE4</a:t>
            </a:r>
          </a:p>
        </p:txBody>
      </p:sp>
      <p:grpSp>
        <p:nvGrpSpPr>
          <p:cNvPr id="1048" name="Agrupar 1047">
            <a:extLst>
              <a:ext uri="{FF2B5EF4-FFF2-40B4-BE49-F238E27FC236}">
                <a16:creationId xmlns:a16="http://schemas.microsoft.com/office/drawing/2014/main" id="{8DD870FE-5FD8-EAE9-8BC3-1F0A277BFDDB}"/>
              </a:ext>
            </a:extLst>
          </p:cNvPr>
          <p:cNvGrpSpPr/>
          <p:nvPr/>
        </p:nvGrpSpPr>
        <p:grpSpPr>
          <a:xfrm>
            <a:off x="2102101" y="5050029"/>
            <a:ext cx="3110146" cy="361358"/>
            <a:chOff x="2102101" y="5057649"/>
            <a:chExt cx="3110146" cy="361358"/>
          </a:xfrm>
        </p:grpSpPr>
        <p:pic>
          <p:nvPicPr>
            <p:cNvPr id="1030" name="Picture 6" descr="Pallet PBR - Pallet SP">
              <a:extLst>
                <a:ext uri="{FF2B5EF4-FFF2-40B4-BE49-F238E27FC236}">
                  <a16:creationId xmlns:a16="http://schemas.microsoft.com/office/drawing/2014/main" id="{45A26EE0-88C4-4C01-C9BC-855C309861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2102101" y="5057649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6" descr="Pallet PBR - Pallet SP">
              <a:extLst>
                <a:ext uri="{FF2B5EF4-FFF2-40B4-BE49-F238E27FC236}">
                  <a16:creationId xmlns:a16="http://schemas.microsoft.com/office/drawing/2014/main" id="{223B6522-3E89-3C3A-D0D6-A13A7F358D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2542551" y="5061447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" name="Picture 6" descr="Pallet PBR - Pallet SP">
              <a:extLst>
                <a:ext uri="{FF2B5EF4-FFF2-40B4-BE49-F238E27FC236}">
                  <a16:creationId xmlns:a16="http://schemas.microsoft.com/office/drawing/2014/main" id="{9A535C30-B032-64DF-4E89-6443CC14B7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2985633" y="5065263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9" name="Picture 6" descr="Pallet PBR - Pallet SP">
              <a:extLst>
                <a:ext uri="{FF2B5EF4-FFF2-40B4-BE49-F238E27FC236}">
                  <a16:creationId xmlns:a16="http://schemas.microsoft.com/office/drawing/2014/main" id="{24B8D52A-A7D5-F0A6-25E5-3344DE3278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3427988" y="5069061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0" name="Picture 6" descr="Pallet PBR - Pallet SP">
              <a:extLst>
                <a:ext uri="{FF2B5EF4-FFF2-40B4-BE49-F238E27FC236}">
                  <a16:creationId xmlns:a16="http://schemas.microsoft.com/office/drawing/2014/main" id="{C88B0E45-26BF-0FA3-FBE6-81C246DF211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3868274" y="5071924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Picture 6" descr="Pallet PBR - Pallet SP">
              <a:extLst>
                <a:ext uri="{FF2B5EF4-FFF2-40B4-BE49-F238E27FC236}">
                  <a16:creationId xmlns:a16="http://schemas.microsoft.com/office/drawing/2014/main" id="{2A0DFCB8-F81B-5CB2-5654-1C3906FF76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4308184" y="5073293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" name="Picture 6" descr="Pallet PBR - Pallet SP">
              <a:extLst>
                <a:ext uri="{FF2B5EF4-FFF2-40B4-BE49-F238E27FC236}">
                  <a16:creationId xmlns:a16="http://schemas.microsoft.com/office/drawing/2014/main" id="{5826AED0-5BF5-8066-4503-155DA25253B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4748470" y="5076156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BC4D20DA-9562-7763-DCB8-F13D3B0E986A}"/>
              </a:ext>
            </a:extLst>
          </p:cNvPr>
          <p:cNvGrpSpPr/>
          <p:nvPr/>
        </p:nvGrpSpPr>
        <p:grpSpPr>
          <a:xfrm rot="16200000">
            <a:off x="363018" y="940212"/>
            <a:ext cx="1396539" cy="354263"/>
            <a:chOff x="939712" y="1854090"/>
            <a:chExt cx="1789664" cy="354263"/>
          </a:xfrm>
        </p:grpSpPr>
        <p:pic>
          <p:nvPicPr>
            <p:cNvPr id="120" name="Picture 6" descr="Pallet PBR - Pallet SP">
              <a:extLst>
                <a:ext uri="{FF2B5EF4-FFF2-40B4-BE49-F238E27FC236}">
                  <a16:creationId xmlns:a16="http://schemas.microsoft.com/office/drawing/2014/main" id="{B6DADB64-B238-2482-E5B8-534FD7CD22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939712" y="1854090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1" name="Picture 6" descr="Pallet PBR - Pallet SP">
              <a:extLst>
                <a:ext uri="{FF2B5EF4-FFF2-40B4-BE49-F238E27FC236}">
                  <a16:creationId xmlns:a16="http://schemas.microsoft.com/office/drawing/2014/main" id="{657473D2-BA42-4C89-B211-F7980C63F5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1380162" y="1857888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2" name="Picture 6" descr="Pallet PBR - Pallet SP">
              <a:extLst>
                <a:ext uri="{FF2B5EF4-FFF2-40B4-BE49-F238E27FC236}">
                  <a16:creationId xmlns:a16="http://schemas.microsoft.com/office/drawing/2014/main" id="{76AE03CF-57B5-5BD5-960E-C68811181C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1823244" y="1861704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" name="Picture 6" descr="Pallet PBR - Pallet SP">
              <a:extLst>
                <a:ext uri="{FF2B5EF4-FFF2-40B4-BE49-F238E27FC236}">
                  <a16:creationId xmlns:a16="http://schemas.microsoft.com/office/drawing/2014/main" id="{3AE78BD2-D26F-78ED-3E80-A7E8BD57856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500" b="56200" l="7800" r="69500">
                          <a14:foregroundMark x1="6700" y1="5400" x2="60600" y2="6000"/>
                          <a14:foregroundMark x1="60600" y1="6000" x2="67900" y2="5600"/>
                          <a14:foregroundMark x1="7000" y1="7100" x2="10900" y2="52500"/>
                          <a14:foregroundMark x1="10900" y1="52500" x2="64000" y2="54000"/>
                          <a14:foregroundMark x1="64000" y1="54000" x2="68500" y2="48200"/>
                          <a14:foregroundMark x1="68500" y1="48200" x2="64500" y2="14700"/>
                          <a14:foregroundMark x1="64500" y1="14700" x2="66800" y2="6800"/>
                          <a14:foregroundMark x1="66800" y1="6800" x2="66800" y2="6700"/>
                          <a14:foregroundMark x1="6000" y1="5600" x2="7300" y2="56000"/>
                          <a14:foregroundMark x1="7300" y1="56000" x2="60600" y2="57300"/>
                          <a14:foregroundMark x1="60600" y1="57300" x2="67600" y2="56200"/>
                          <a14:foregroundMark x1="67600" y1="56200" x2="67600" y2="56200"/>
                          <a14:foregroundMark x1="69500" y1="6300" x2="69000" y2="11800"/>
                          <a14:foregroundMark x1="69000" y1="11800" x2="69000" y2="11800"/>
                          <a14:foregroundMark x1="7800" y1="6900" x2="8100" y2="152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75" t="2208" r="27444" b="39529"/>
            <a:stretch>
              <a:fillRect/>
            </a:stretch>
          </p:blipFill>
          <p:spPr bwMode="auto">
            <a:xfrm>
              <a:off x="2265599" y="1865502"/>
              <a:ext cx="463777" cy="3428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2" name="Cubo 141">
            <a:extLst>
              <a:ext uri="{FF2B5EF4-FFF2-40B4-BE49-F238E27FC236}">
                <a16:creationId xmlns:a16="http://schemas.microsoft.com/office/drawing/2014/main" id="{28EF5DC9-08EE-4B95-4138-546E2DCE3692}"/>
              </a:ext>
            </a:extLst>
          </p:cNvPr>
          <p:cNvSpPr/>
          <p:nvPr/>
        </p:nvSpPr>
        <p:spPr>
          <a:xfrm>
            <a:off x="6444614" y="187279"/>
            <a:ext cx="1795143" cy="443475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E89A1E18-EA82-4689-BCC4-6207EF10463D}"/>
              </a:ext>
            </a:extLst>
          </p:cNvPr>
          <p:cNvSpPr/>
          <p:nvPr/>
        </p:nvSpPr>
        <p:spPr>
          <a:xfrm>
            <a:off x="6941354" y="306895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A6</a:t>
            </a:r>
          </a:p>
        </p:txBody>
      </p:sp>
      <p:sp>
        <p:nvSpPr>
          <p:cNvPr id="165" name="Cubo 164">
            <a:extLst>
              <a:ext uri="{FF2B5EF4-FFF2-40B4-BE49-F238E27FC236}">
                <a16:creationId xmlns:a16="http://schemas.microsoft.com/office/drawing/2014/main" id="{42AEA9CE-A261-68D2-C7EE-88A13213DF2E}"/>
              </a:ext>
            </a:extLst>
          </p:cNvPr>
          <p:cNvSpPr/>
          <p:nvPr/>
        </p:nvSpPr>
        <p:spPr>
          <a:xfrm>
            <a:off x="8381205" y="185644"/>
            <a:ext cx="908501" cy="443475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6" name="Retângulo 165">
            <a:extLst>
              <a:ext uri="{FF2B5EF4-FFF2-40B4-BE49-F238E27FC236}">
                <a16:creationId xmlns:a16="http://schemas.microsoft.com/office/drawing/2014/main" id="{76AFD2BB-7249-4A49-A156-BD909AC8FD59}"/>
              </a:ext>
            </a:extLst>
          </p:cNvPr>
          <p:cNvSpPr/>
          <p:nvPr/>
        </p:nvSpPr>
        <p:spPr>
          <a:xfrm>
            <a:off x="8468678" y="329210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LA6</a:t>
            </a:r>
          </a:p>
        </p:txBody>
      </p:sp>
      <p:sp>
        <p:nvSpPr>
          <p:cNvPr id="167" name="Cubo 166">
            <a:extLst>
              <a:ext uri="{FF2B5EF4-FFF2-40B4-BE49-F238E27FC236}">
                <a16:creationId xmlns:a16="http://schemas.microsoft.com/office/drawing/2014/main" id="{9515355B-A18D-7004-F832-544E45B444E7}"/>
              </a:ext>
            </a:extLst>
          </p:cNvPr>
          <p:cNvSpPr/>
          <p:nvPr/>
        </p:nvSpPr>
        <p:spPr>
          <a:xfrm>
            <a:off x="9434455" y="183623"/>
            <a:ext cx="908501" cy="443475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tângulo 167">
            <a:extLst>
              <a:ext uri="{FF2B5EF4-FFF2-40B4-BE49-F238E27FC236}">
                <a16:creationId xmlns:a16="http://schemas.microsoft.com/office/drawing/2014/main" id="{AEF604B7-BD3E-44A7-9AAB-E0E9466D6349}"/>
              </a:ext>
            </a:extLst>
          </p:cNvPr>
          <p:cNvSpPr/>
          <p:nvPr/>
        </p:nvSpPr>
        <p:spPr>
          <a:xfrm>
            <a:off x="9553991" y="329395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KA6</a:t>
            </a:r>
          </a:p>
        </p:txBody>
      </p: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A75AC1A4-30E4-A752-D056-CA01D58765F4}"/>
              </a:ext>
            </a:extLst>
          </p:cNvPr>
          <p:cNvGrpSpPr/>
          <p:nvPr/>
        </p:nvGrpSpPr>
        <p:grpSpPr>
          <a:xfrm>
            <a:off x="6426200" y="891438"/>
            <a:ext cx="3916341" cy="773740"/>
            <a:chOff x="6426200" y="891438"/>
            <a:chExt cx="3916341" cy="773740"/>
          </a:xfrm>
          <a:solidFill>
            <a:srgbClr val="EBBF1D"/>
          </a:solidFill>
        </p:grpSpPr>
        <p:sp>
          <p:nvSpPr>
            <p:cNvPr id="174" name="Cubo 173">
              <a:extLst>
                <a:ext uri="{FF2B5EF4-FFF2-40B4-BE49-F238E27FC236}">
                  <a16:creationId xmlns:a16="http://schemas.microsoft.com/office/drawing/2014/main" id="{6468550C-1599-A4BB-98C9-CD253F57A48E}"/>
                </a:ext>
              </a:extLst>
            </p:cNvPr>
            <p:cNvSpPr/>
            <p:nvPr/>
          </p:nvSpPr>
          <p:spPr>
            <a:xfrm>
              <a:off x="6430978" y="1221703"/>
              <a:ext cx="3911563" cy="443475"/>
            </a:xfrm>
            <a:prstGeom prst="cube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8" name="Cubo 177">
              <a:extLst>
                <a:ext uri="{FF2B5EF4-FFF2-40B4-BE49-F238E27FC236}">
                  <a16:creationId xmlns:a16="http://schemas.microsoft.com/office/drawing/2014/main" id="{89C3382C-5F15-5264-FD06-9C0CA12DD66D}"/>
                </a:ext>
              </a:extLst>
            </p:cNvPr>
            <p:cNvSpPr/>
            <p:nvPr/>
          </p:nvSpPr>
          <p:spPr>
            <a:xfrm>
              <a:off x="6426200" y="891438"/>
              <a:ext cx="3911563" cy="443475"/>
            </a:xfrm>
            <a:prstGeom prst="cube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3DCA6F2-32A4-DD78-33FB-DE72E1D6DA48}"/>
              </a:ext>
            </a:extLst>
          </p:cNvPr>
          <p:cNvGrpSpPr/>
          <p:nvPr/>
        </p:nvGrpSpPr>
        <p:grpSpPr>
          <a:xfrm>
            <a:off x="8019796" y="1013059"/>
            <a:ext cx="595443" cy="624666"/>
            <a:chOff x="8019796" y="924159"/>
            <a:chExt cx="595443" cy="624666"/>
          </a:xfrm>
        </p:grpSpPr>
        <p:sp>
          <p:nvSpPr>
            <p:cNvPr id="182" name="Retângulo 181">
              <a:extLst>
                <a:ext uri="{FF2B5EF4-FFF2-40B4-BE49-F238E27FC236}">
                  <a16:creationId xmlns:a16="http://schemas.microsoft.com/office/drawing/2014/main" id="{D6AF3B1B-79DF-465F-BD6C-2ECCB3F24F6A}"/>
                </a:ext>
              </a:extLst>
            </p:cNvPr>
            <p:cNvSpPr/>
            <p:nvPr/>
          </p:nvSpPr>
          <p:spPr>
            <a:xfrm>
              <a:off x="8019796" y="1271826"/>
              <a:ext cx="5906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2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</a:t>
              </a:r>
              <a:r>
                <a:rPr lang="pt-BR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A5</a:t>
              </a:r>
            </a:p>
          </p:txBody>
        </p:sp>
        <p:sp>
          <p:nvSpPr>
            <p:cNvPr id="183" name="Retângulo 182">
              <a:extLst>
                <a:ext uri="{FF2B5EF4-FFF2-40B4-BE49-F238E27FC236}">
                  <a16:creationId xmlns:a16="http://schemas.microsoft.com/office/drawing/2014/main" id="{E1AFC0FE-FC4D-40FA-BC60-F52592189C0D}"/>
                </a:ext>
              </a:extLst>
            </p:cNvPr>
            <p:cNvSpPr/>
            <p:nvPr/>
          </p:nvSpPr>
          <p:spPr>
            <a:xfrm>
              <a:off x="8024556" y="924159"/>
              <a:ext cx="5906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IA6</a:t>
              </a:r>
            </a:p>
          </p:txBody>
        </p:sp>
      </p:grpSp>
      <p:grpSp>
        <p:nvGrpSpPr>
          <p:cNvPr id="185" name="Agrupar 184">
            <a:extLst>
              <a:ext uri="{FF2B5EF4-FFF2-40B4-BE49-F238E27FC236}">
                <a16:creationId xmlns:a16="http://schemas.microsoft.com/office/drawing/2014/main" id="{D899399C-1A5A-86C7-52BF-46E38BC31CAF}"/>
              </a:ext>
            </a:extLst>
          </p:cNvPr>
          <p:cNvGrpSpPr/>
          <p:nvPr/>
        </p:nvGrpSpPr>
        <p:grpSpPr>
          <a:xfrm>
            <a:off x="6421472" y="1964859"/>
            <a:ext cx="3916341" cy="773740"/>
            <a:chOff x="6426200" y="891438"/>
            <a:chExt cx="3916341" cy="773740"/>
          </a:xfrm>
          <a:solidFill>
            <a:srgbClr val="EBBF1D"/>
          </a:solidFill>
        </p:grpSpPr>
        <p:sp>
          <p:nvSpPr>
            <p:cNvPr id="186" name="Cubo 185">
              <a:extLst>
                <a:ext uri="{FF2B5EF4-FFF2-40B4-BE49-F238E27FC236}">
                  <a16:creationId xmlns:a16="http://schemas.microsoft.com/office/drawing/2014/main" id="{22367ED9-F68B-49F3-D912-BF2215F31EB4}"/>
                </a:ext>
              </a:extLst>
            </p:cNvPr>
            <p:cNvSpPr/>
            <p:nvPr/>
          </p:nvSpPr>
          <p:spPr>
            <a:xfrm>
              <a:off x="6430978" y="1221703"/>
              <a:ext cx="3911563" cy="443475"/>
            </a:xfrm>
            <a:prstGeom prst="cube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7" name="Cubo 186">
              <a:extLst>
                <a:ext uri="{FF2B5EF4-FFF2-40B4-BE49-F238E27FC236}">
                  <a16:creationId xmlns:a16="http://schemas.microsoft.com/office/drawing/2014/main" id="{8FD086F2-4FDC-7877-1A3A-76A5304B5115}"/>
                </a:ext>
              </a:extLst>
            </p:cNvPr>
            <p:cNvSpPr/>
            <p:nvPr/>
          </p:nvSpPr>
          <p:spPr>
            <a:xfrm>
              <a:off x="6426200" y="891438"/>
              <a:ext cx="3911563" cy="443475"/>
            </a:xfrm>
            <a:prstGeom prst="cube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89" name="Agrupar 188">
            <a:extLst>
              <a:ext uri="{FF2B5EF4-FFF2-40B4-BE49-F238E27FC236}">
                <a16:creationId xmlns:a16="http://schemas.microsoft.com/office/drawing/2014/main" id="{AB3A3194-31E4-72C2-2A78-FC2D936B6F4E}"/>
              </a:ext>
            </a:extLst>
          </p:cNvPr>
          <p:cNvGrpSpPr/>
          <p:nvPr/>
        </p:nvGrpSpPr>
        <p:grpSpPr>
          <a:xfrm>
            <a:off x="8047647" y="2112677"/>
            <a:ext cx="590689" cy="619902"/>
            <a:chOff x="8047647" y="2000917"/>
            <a:chExt cx="590689" cy="619902"/>
          </a:xfrm>
        </p:grpSpPr>
        <p:sp>
          <p:nvSpPr>
            <p:cNvPr id="190" name="Retângulo 189">
              <a:extLst>
                <a:ext uri="{FF2B5EF4-FFF2-40B4-BE49-F238E27FC236}">
                  <a16:creationId xmlns:a16="http://schemas.microsoft.com/office/drawing/2014/main" id="{838D08B1-1A25-4853-AF35-E82E95806F9E}"/>
                </a:ext>
              </a:extLst>
            </p:cNvPr>
            <p:cNvSpPr/>
            <p:nvPr/>
          </p:nvSpPr>
          <p:spPr>
            <a:xfrm>
              <a:off x="8047653" y="2343820"/>
              <a:ext cx="5906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2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</a:t>
              </a:r>
              <a:r>
                <a:rPr lang="pt-BR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A4</a:t>
              </a:r>
            </a:p>
          </p:txBody>
        </p:sp>
        <p:sp>
          <p:nvSpPr>
            <p:cNvPr id="191" name="Retângulo 190">
              <a:extLst>
                <a:ext uri="{FF2B5EF4-FFF2-40B4-BE49-F238E27FC236}">
                  <a16:creationId xmlns:a16="http://schemas.microsoft.com/office/drawing/2014/main" id="{7DD34F39-C3B1-4B8E-BE01-21D56FC7DEFC}"/>
                </a:ext>
              </a:extLst>
            </p:cNvPr>
            <p:cNvSpPr/>
            <p:nvPr/>
          </p:nvSpPr>
          <p:spPr>
            <a:xfrm>
              <a:off x="8047647" y="2000917"/>
              <a:ext cx="5906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GA5</a:t>
              </a:r>
            </a:p>
          </p:txBody>
        </p:sp>
      </p:grpSp>
      <p:grpSp>
        <p:nvGrpSpPr>
          <p:cNvPr id="1025" name="Agrupar 1024">
            <a:extLst>
              <a:ext uri="{FF2B5EF4-FFF2-40B4-BE49-F238E27FC236}">
                <a16:creationId xmlns:a16="http://schemas.microsoft.com/office/drawing/2014/main" id="{AA7DE815-688F-2C3E-67FD-965E3CC793A8}"/>
              </a:ext>
            </a:extLst>
          </p:cNvPr>
          <p:cNvGrpSpPr/>
          <p:nvPr/>
        </p:nvGrpSpPr>
        <p:grpSpPr>
          <a:xfrm>
            <a:off x="6418881" y="3055153"/>
            <a:ext cx="3916341" cy="773740"/>
            <a:chOff x="6426200" y="891438"/>
            <a:chExt cx="3916341" cy="773740"/>
          </a:xfrm>
          <a:solidFill>
            <a:srgbClr val="EBBF1D"/>
          </a:solidFill>
        </p:grpSpPr>
        <p:sp>
          <p:nvSpPr>
            <p:cNvPr id="1027" name="Cubo 1026">
              <a:extLst>
                <a:ext uri="{FF2B5EF4-FFF2-40B4-BE49-F238E27FC236}">
                  <a16:creationId xmlns:a16="http://schemas.microsoft.com/office/drawing/2014/main" id="{AC03CBF1-1240-722D-C960-D4F605FAD167}"/>
                </a:ext>
              </a:extLst>
            </p:cNvPr>
            <p:cNvSpPr/>
            <p:nvPr/>
          </p:nvSpPr>
          <p:spPr>
            <a:xfrm>
              <a:off x="6430978" y="1221703"/>
              <a:ext cx="3911563" cy="443475"/>
            </a:xfrm>
            <a:prstGeom prst="cube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Cubo 1028">
              <a:extLst>
                <a:ext uri="{FF2B5EF4-FFF2-40B4-BE49-F238E27FC236}">
                  <a16:creationId xmlns:a16="http://schemas.microsoft.com/office/drawing/2014/main" id="{960E8504-3F6E-CF3B-4FB0-7BCB2EA8411B}"/>
                </a:ext>
              </a:extLst>
            </p:cNvPr>
            <p:cNvSpPr/>
            <p:nvPr/>
          </p:nvSpPr>
          <p:spPr>
            <a:xfrm>
              <a:off x="6426200" y="891438"/>
              <a:ext cx="3911563" cy="443475"/>
            </a:xfrm>
            <a:prstGeom prst="cube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1" name="Agrupar 1030">
            <a:extLst>
              <a:ext uri="{FF2B5EF4-FFF2-40B4-BE49-F238E27FC236}">
                <a16:creationId xmlns:a16="http://schemas.microsoft.com/office/drawing/2014/main" id="{B786A5F9-3935-1B88-4A73-8E1A67ECB5AB}"/>
              </a:ext>
            </a:extLst>
          </p:cNvPr>
          <p:cNvGrpSpPr/>
          <p:nvPr/>
        </p:nvGrpSpPr>
        <p:grpSpPr>
          <a:xfrm>
            <a:off x="8057187" y="3184890"/>
            <a:ext cx="600203" cy="619901"/>
            <a:chOff x="8057187" y="3082020"/>
            <a:chExt cx="600203" cy="619901"/>
          </a:xfrm>
        </p:grpSpPr>
        <p:sp>
          <p:nvSpPr>
            <p:cNvPr id="1032" name="Retângulo 1031">
              <a:extLst>
                <a:ext uri="{FF2B5EF4-FFF2-40B4-BE49-F238E27FC236}">
                  <a16:creationId xmlns:a16="http://schemas.microsoft.com/office/drawing/2014/main" id="{E09C8B2C-AC0F-4925-8C43-018955C49EAC}"/>
                </a:ext>
              </a:extLst>
            </p:cNvPr>
            <p:cNvSpPr/>
            <p:nvPr/>
          </p:nvSpPr>
          <p:spPr>
            <a:xfrm>
              <a:off x="8057187" y="3424922"/>
              <a:ext cx="5906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DA3</a:t>
              </a:r>
            </a:p>
          </p:txBody>
        </p:sp>
        <p:sp>
          <p:nvSpPr>
            <p:cNvPr id="1033" name="Retângulo 1032">
              <a:extLst>
                <a:ext uri="{FF2B5EF4-FFF2-40B4-BE49-F238E27FC236}">
                  <a16:creationId xmlns:a16="http://schemas.microsoft.com/office/drawing/2014/main" id="{54A3613A-93FB-4531-B9ED-909DBFF7DA52}"/>
                </a:ext>
              </a:extLst>
            </p:cNvPr>
            <p:cNvSpPr/>
            <p:nvPr/>
          </p:nvSpPr>
          <p:spPr>
            <a:xfrm>
              <a:off x="8066707" y="3082020"/>
              <a:ext cx="5906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EA4</a:t>
              </a:r>
            </a:p>
          </p:txBody>
        </p:sp>
      </p:grp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8A3D1E47-8B97-5CE6-E010-C23DEE142C38}"/>
              </a:ext>
            </a:extLst>
          </p:cNvPr>
          <p:cNvGrpSpPr/>
          <p:nvPr/>
        </p:nvGrpSpPr>
        <p:grpSpPr>
          <a:xfrm>
            <a:off x="6431199" y="4159372"/>
            <a:ext cx="3916341" cy="773740"/>
            <a:chOff x="6426200" y="891438"/>
            <a:chExt cx="3916341" cy="773740"/>
          </a:xfrm>
          <a:solidFill>
            <a:srgbClr val="EBBF1D"/>
          </a:solidFill>
        </p:grpSpPr>
        <p:sp>
          <p:nvSpPr>
            <p:cNvPr id="1036" name="Cubo 1035">
              <a:extLst>
                <a:ext uri="{FF2B5EF4-FFF2-40B4-BE49-F238E27FC236}">
                  <a16:creationId xmlns:a16="http://schemas.microsoft.com/office/drawing/2014/main" id="{8CB647F0-F707-73C2-0DCF-F584423BACD5}"/>
                </a:ext>
              </a:extLst>
            </p:cNvPr>
            <p:cNvSpPr/>
            <p:nvPr/>
          </p:nvSpPr>
          <p:spPr>
            <a:xfrm>
              <a:off x="6430978" y="1221703"/>
              <a:ext cx="3911563" cy="443475"/>
            </a:xfrm>
            <a:prstGeom prst="cube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7" name="Cubo 1036">
              <a:extLst>
                <a:ext uri="{FF2B5EF4-FFF2-40B4-BE49-F238E27FC236}">
                  <a16:creationId xmlns:a16="http://schemas.microsoft.com/office/drawing/2014/main" id="{80E5164F-843A-AA9C-DA91-FE3FE292BB21}"/>
                </a:ext>
              </a:extLst>
            </p:cNvPr>
            <p:cNvSpPr/>
            <p:nvPr/>
          </p:nvSpPr>
          <p:spPr>
            <a:xfrm>
              <a:off x="6426200" y="891438"/>
              <a:ext cx="3911563" cy="443475"/>
            </a:xfrm>
            <a:prstGeom prst="cube">
              <a:avLst/>
            </a:prstGeom>
            <a:grpFill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038" name="Agrupar 1037">
            <a:extLst>
              <a:ext uri="{FF2B5EF4-FFF2-40B4-BE49-F238E27FC236}">
                <a16:creationId xmlns:a16="http://schemas.microsoft.com/office/drawing/2014/main" id="{42D5E2AF-8AA6-9222-7BDE-76AD4460805C}"/>
              </a:ext>
            </a:extLst>
          </p:cNvPr>
          <p:cNvGrpSpPr/>
          <p:nvPr/>
        </p:nvGrpSpPr>
        <p:grpSpPr>
          <a:xfrm>
            <a:off x="8057191" y="4328853"/>
            <a:ext cx="590685" cy="624671"/>
            <a:chOff x="8057191" y="4115493"/>
            <a:chExt cx="590685" cy="624671"/>
          </a:xfrm>
        </p:grpSpPr>
        <p:sp>
          <p:nvSpPr>
            <p:cNvPr id="1039" name="Retângulo 1038">
              <a:extLst>
                <a:ext uri="{FF2B5EF4-FFF2-40B4-BE49-F238E27FC236}">
                  <a16:creationId xmlns:a16="http://schemas.microsoft.com/office/drawing/2014/main" id="{3E045EDF-ED63-49D0-8760-D4D115E897A7}"/>
                </a:ext>
              </a:extLst>
            </p:cNvPr>
            <p:cNvSpPr/>
            <p:nvPr/>
          </p:nvSpPr>
          <p:spPr>
            <a:xfrm>
              <a:off x="8057193" y="4463165"/>
              <a:ext cx="5906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BA2</a:t>
              </a:r>
            </a:p>
          </p:txBody>
        </p:sp>
        <p:sp>
          <p:nvSpPr>
            <p:cNvPr id="1040" name="Retângulo 1039">
              <a:extLst>
                <a:ext uri="{FF2B5EF4-FFF2-40B4-BE49-F238E27FC236}">
                  <a16:creationId xmlns:a16="http://schemas.microsoft.com/office/drawing/2014/main" id="{C6A0426A-DC5D-42DF-B92C-41A1FBB2E3F7}"/>
                </a:ext>
              </a:extLst>
            </p:cNvPr>
            <p:cNvSpPr/>
            <p:nvPr/>
          </p:nvSpPr>
          <p:spPr>
            <a:xfrm>
              <a:off x="8057191" y="4115493"/>
              <a:ext cx="590683" cy="27699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12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r>
                <a:rPr lang="pt-BR" sz="1200" b="1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A3</a:t>
              </a:r>
            </a:p>
          </p:txBody>
        </p:sp>
      </p:grpSp>
      <p:sp>
        <p:nvSpPr>
          <p:cNvPr id="1041" name="Cubo 1040">
            <a:extLst>
              <a:ext uri="{FF2B5EF4-FFF2-40B4-BE49-F238E27FC236}">
                <a16:creationId xmlns:a16="http://schemas.microsoft.com/office/drawing/2014/main" id="{D0967479-3275-B060-C2D5-96449AE4C344}"/>
              </a:ext>
            </a:extLst>
          </p:cNvPr>
          <p:cNvSpPr/>
          <p:nvPr/>
        </p:nvSpPr>
        <p:spPr>
          <a:xfrm>
            <a:off x="6436360" y="5287763"/>
            <a:ext cx="3901453" cy="454752"/>
          </a:xfrm>
          <a:prstGeom prst="cube">
            <a:avLst/>
          </a:prstGeom>
          <a:solidFill>
            <a:srgbClr val="EBBF1D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2" name="Retângulo 1041">
            <a:extLst>
              <a:ext uri="{FF2B5EF4-FFF2-40B4-BE49-F238E27FC236}">
                <a16:creationId xmlns:a16="http://schemas.microsoft.com/office/drawing/2014/main" id="{DCDA80A9-78B3-45E7-9709-64DE4457C5D3}"/>
              </a:ext>
            </a:extLst>
          </p:cNvPr>
          <p:cNvSpPr/>
          <p:nvPr/>
        </p:nvSpPr>
        <p:spPr>
          <a:xfrm>
            <a:off x="8057201" y="5443618"/>
            <a:ext cx="59068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AA2</a:t>
            </a:r>
          </a:p>
        </p:txBody>
      </p:sp>
      <p:sp>
        <p:nvSpPr>
          <p:cNvPr id="1046" name="Retângulo 1045">
            <a:extLst>
              <a:ext uri="{FF2B5EF4-FFF2-40B4-BE49-F238E27FC236}">
                <a16:creationId xmlns:a16="http://schemas.microsoft.com/office/drawing/2014/main" id="{476F70A0-4848-4E3B-94D7-DB43D5BD9C9F}"/>
              </a:ext>
            </a:extLst>
          </p:cNvPr>
          <p:cNvSpPr/>
          <p:nvPr/>
        </p:nvSpPr>
        <p:spPr>
          <a:xfrm rot="16200000">
            <a:off x="-794107" y="3651231"/>
            <a:ext cx="342558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MESA PICKING</a:t>
            </a:r>
            <a:endParaRPr lang="pt-BR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47" name="Retângulo 1046">
            <a:extLst>
              <a:ext uri="{FF2B5EF4-FFF2-40B4-BE49-F238E27FC236}">
                <a16:creationId xmlns:a16="http://schemas.microsoft.com/office/drawing/2014/main" id="{D1BDF7CC-84DD-5156-651D-7E6E689E1237}"/>
              </a:ext>
            </a:extLst>
          </p:cNvPr>
          <p:cNvSpPr/>
          <p:nvPr/>
        </p:nvSpPr>
        <p:spPr>
          <a:xfrm>
            <a:off x="2095501" y="5041032"/>
            <a:ext cx="3126740" cy="373597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49" name="Retângulo 1048">
            <a:extLst>
              <a:ext uri="{FF2B5EF4-FFF2-40B4-BE49-F238E27FC236}">
                <a16:creationId xmlns:a16="http://schemas.microsoft.com/office/drawing/2014/main" id="{4896D621-C021-41A1-D6BF-DA1D59B57A29}"/>
              </a:ext>
            </a:extLst>
          </p:cNvPr>
          <p:cNvSpPr/>
          <p:nvPr/>
        </p:nvSpPr>
        <p:spPr>
          <a:xfrm>
            <a:off x="855980" y="400489"/>
            <a:ext cx="396000" cy="1438471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6676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78</Words>
  <Application>Microsoft Office PowerPoint</Application>
  <PresentationFormat>Widescreen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William Damasceno</dc:creator>
  <cp:lastModifiedBy>SETOR LOGISTICA ozonteck</cp:lastModifiedBy>
  <cp:revision>18</cp:revision>
  <dcterms:created xsi:type="dcterms:W3CDTF">2025-08-30T22:48:33Z</dcterms:created>
  <dcterms:modified xsi:type="dcterms:W3CDTF">2025-09-03T14:56:28Z</dcterms:modified>
</cp:coreProperties>
</file>