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7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6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1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6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7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5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8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4899-1595-4BDA-80BF-2EE757760D0D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94096-155B-4DC8-9576-2DF8DD4CE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ko-KR" altLang="en-US" dirty="0"/>
              <a:t>요구사항 명세서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3416424" cy="177775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2071375 </a:t>
            </a:r>
            <a:r>
              <a:rPr lang="ko-KR" altLang="en-US" sz="2400" dirty="0">
                <a:solidFill>
                  <a:schemeClr val="tx1"/>
                </a:solidFill>
                <a:latin typeface="+mj-lt"/>
              </a:rPr>
              <a:t>안진혁</a:t>
            </a:r>
            <a:endParaRPr lang="en-US" altLang="ko-KR" sz="24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1891304 </a:t>
            </a:r>
            <a:r>
              <a:rPr lang="ko-KR" altLang="en-US" sz="2400" dirty="0">
                <a:solidFill>
                  <a:schemeClr val="tx1"/>
                </a:solidFill>
                <a:latin typeface="+mj-lt"/>
              </a:rPr>
              <a:t>정재훈</a:t>
            </a:r>
            <a:endParaRPr lang="en-US" altLang="ko-KR" sz="2400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1891318 </a:t>
            </a:r>
            <a:r>
              <a:rPr lang="ko-KR" altLang="en-US" sz="2400" dirty="0">
                <a:solidFill>
                  <a:schemeClr val="tx1"/>
                </a:solidFill>
                <a:latin typeface="+mj-lt"/>
              </a:rPr>
              <a:t>최동규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004048" y="4013448"/>
            <a:ext cx="3416424" cy="177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tx1"/>
                </a:solidFill>
                <a:latin typeface="+mj-lt"/>
              </a:rPr>
              <a:t>문서버전 </a:t>
            </a:r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2.0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+mj-lt"/>
              </a:rPr>
              <a:t>변경내용 </a:t>
            </a:r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  <a:latin typeface="+mj-lt"/>
              </a:rPr>
              <a:t>용어정의 추가 및 전체적인 수정</a:t>
            </a:r>
            <a:endParaRPr lang="en-US" altLang="ko-KR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894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용어정의</a:t>
            </a:r>
            <a:endParaRPr lang="en-US" altLang="ko-KR" dirty="0"/>
          </a:p>
          <a:p>
            <a:r>
              <a:rPr lang="ko-KR" altLang="en-US" dirty="0"/>
              <a:t>기능적 요구사항</a:t>
            </a:r>
            <a:endParaRPr lang="en-US" altLang="ko-KR" dirty="0"/>
          </a:p>
          <a:p>
            <a:r>
              <a:rPr lang="ko-KR" altLang="en-US" dirty="0"/>
              <a:t>비기능적 요구사항</a:t>
            </a:r>
            <a:endParaRPr lang="en-US" altLang="ko-KR" dirty="0"/>
          </a:p>
          <a:p>
            <a:r>
              <a:rPr lang="ko-KR" altLang="en-US" dirty="0"/>
              <a:t>제약사항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06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SNS</a:t>
            </a:r>
            <a:r>
              <a:rPr lang="ko-KR" altLang="en-US" dirty="0"/>
              <a:t>를 주제로 실제로 사용할 수 있는 어플리케이션을 구현하려 함</a:t>
            </a:r>
          </a:p>
        </p:txBody>
      </p:sp>
    </p:spTree>
    <p:extLst>
      <p:ext uri="{BB962C8B-B14F-4D97-AF65-F5344CB8AC3E}">
        <p14:creationId xmlns:p14="http://schemas.microsoft.com/office/powerpoint/2010/main" val="38909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: </a:t>
            </a:r>
            <a:r>
              <a:rPr lang="ko-KR" altLang="en-US" dirty="0"/>
              <a:t>아이디와 비밀 번호를 입력하여 데이터 베이스에 접속하는 것</a:t>
            </a:r>
            <a:endParaRPr lang="en-US" altLang="ko-KR" dirty="0"/>
          </a:p>
          <a:p>
            <a:r>
              <a:rPr lang="ko-KR" altLang="en-US" dirty="0"/>
              <a:t>로그아웃</a:t>
            </a:r>
            <a:r>
              <a:rPr lang="en-US" altLang="ko-KR" dirty="0"/>
              <a:t>: </a:t>
            </a:r>
            <a:r>
              <a:rPr lang="ko-KR" altLang="en-US" dirty="0"/>
              <a:t>데이터 베이스에서 접속을 </a:t>
            </a:r>
            <a:r>
              <a:rPr lang="ko-KR" altLang="en-US" dirty="0" err="1"/>
              <a:t>그만두는것</a:t>
            </a:r>
            <a:endParaRPr lang="en-US" altLang="ko-KR" dirty="0"/>
          </a:p>
          <a:p>
            <a:r>
              <a:rPr lang="ko-KR" altLang="en-US" dirty="0"/>
              <a:t>업로드</a:t>
            </a:r>
            <a:r>
              <a:rPr lang="en-US" altLang="ko-KR" dirty="0"/>
              <a:t>: </a:t>
            </a:r>
            <a:r>
              <a:rPr lang="ko-KR" altLang="en-US" dirty="0"/>
              <a:t>사진 및 </a:t>
            </a:r>
            <a:r>
              <a:rPr lang="ko-KR" altLang="en-US" dirty="0" err="1"/>
              <a:t>게시글을</a:t>
            </a:r>
            <a:r>
              <a:rPr lang="ko-KR" altLang="en-US" dirty="0"/>
              <a:t> 데이터 베이스에 저장하고 연동하는 것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79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4076"/>
            <a:ext cx="7992888" cy="88235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기능적 요구사항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997785"/>
              </p:ext>
            </p:extLst>
          </p:nvPr>
        </p:nvGraphicFramePr>
        <p:xfrm>
          <a:off x="539552" y="692696"/>
          <a:ext cx="8229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기능이름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이메일</a:t>
                      </a:r>
                      <a:r>
                        <a:rPr lang="ko-KR" altLang="en-US" sz="1200" dirty="0"/>
                        <a:t> 인증을</a:t>
                      </a:r>
                      <a:r>
                        <a:rPr lang="ko-KR" altLang="en-US" sz="1200" baseline="0" dirty="0"/>
                        <a:t> 통해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ko-KR" altLang="en-US" sz="1200" baseline="0" dirty="0" err="1"/>
                        <a:t>이메일로</a:t>
                      </a:r>
                      <a:r>
                        <a:rPr lang="ko-KR" altLang="en-US" sz="1200" baseline="0" dirty="0"/>
                        <a:t> 설정하고 비밀번호 설정한다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추가로 이름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핸드폰번호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주소를 </a:t>
                      </a:r>
                      <a:r>
                        <a:rPr lang="ko-KR" altLang="en-US" sz="1200" baseline="0" dirty="0" err="1"/>
                        <a:t>입력받는다</a:t>
                      </a:r>
                      <a:r>
                        <a:rPr lang="en-US" altLang="ko-KR" sz="1200" baseline="0" dirty="0"/>
                        <a:t>.</a:t>
                      </a:r>
                      <a:r>
                        <a:rPr lang="ko-KR" altLang="en-US" sz="1200" baseline="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Firebase </a:t>
                      </a:r>
                      <a:r>
                        <a:rPr lang="en-US" altLang="ko-KR" sz="1200" dirty="0" err="1"/>
                        <a:t>Auth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이메일인증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이메일에</a:t>
                      </a:r>
                      <a:r>
                        <a:rPr lang="ko-KR" altLang="en-US" sz="1200" dirty="0"/>
                        <a:t> 인증번호를 보내고 맞으면 </a:t>
                      </a:r>
                      <a:r>
                        <a:rPr lang="ko-KR" altLang="en-US" sz="1200" dirty="0" err="1"/>
                        <a:t>이메일주소를</a:t>
                      </a:r>
                      <a:r>
                        <a:rPr lang="ko-KR" altLang="en-US" sz="1200" dirty="0"/>
                        <a:t> 사용하여 사용자 구분을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Firebase </a:t>
                      </a:r>
                      <a:r>
                        <a:rPr lang="en-US" altLang="ko-KR" sz="1200" dirty="0" err="1"/>
                        <a:t>Auth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 </a:t>
                      </a:r>
                      <a:r>
                        <a:rPr lang="ko-KR" altLang="en-US" sz="1200" dirty="0"/>
                        <a:t>와 비밀번호 </a:t>
                      </a:r>
                      <a:r>
                        <a:rPr lang="ko-KR" altLang="en-US" sz="1200" dirty="0" err="1"/>
                        <a:t>매칭을</a:t>
                      </a:r>
                      <a:r>
                        <a:rPr lang="ko-KR" altLang="en-US" sz="1200" dirty="0"/>
                        <a:t> 통해 계정에 접속한다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Firebase </a:t>
                      </a:r>
                      <a:r>
                        <a:rPr lang="en-US" altLang="ko-KR" sz="1200" dirty="0" err="1"/>
                        <a:t>Auth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친구관계설정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팔로우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상대방에 게시물을 볼 수 있도록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Firebase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게시물포스팅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게시물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새로운 게시물을 생성한다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Firebase Database,</a:t>
                      </a:r>
                    </a:p>
                    <a:p>
                      <a:pPr latinLnBrk="1"/>
                      <a:r>
                        <a:rPr lang="en-US" altLang="ko-KR" sz="1200" dirty="0"/>
                        <a:t>Storage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A6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친구의 게시물 보기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</a:t>
                      </a:r>
                      <a:r>
                        <a:rPr lang="ko-KR" altLang="en-US" sz="1200" dirty="0" err="1"/>
                        <a:t>뷰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팔로우된</a:t>
                      </a:r>
                      <a:r>
                        <a:rPr lang="ko-KR" altLang="en-US" sz="1200" dirty="0"/>
                        <a:t> 계정의 게시물을 모아서 화면에 보여준다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Firebase Database,</a:t>
                      </a:r>
                    </a:p>
                    <a:p>
                      <a:pPr latinLnBrk="1"/>
                      <a:r>
                        <a:rPr lang="en-US" altLang="ko-KR" sz="1200" dirty="0"/>
                        <a:t>Storage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33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4076"/>
            <a:ext cx="7992888" cy="88235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비기능적 요구사항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055890"/>
              </p:ext>
            </p:extLst>
          </p:nvPr>
        </p:nvGraphicFramePr>
        <p:xfrm>
          <a:off x="539552" y="1268760"/>
          <a:ext cx="8229600" cy="2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기능이름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윤리적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윤리적 요구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세 이상 사용가능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사용성</a:t>
                      </a:r>
                      <a:r>
                        <a:rPr lang="ko-KR" altLang="en-US" sz="1400" dirty="0"/>
                        <a:t>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국어지원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한국어 및 영어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성능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최초실행시간은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분 이내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3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63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78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4076"/>
            <a:ext cx="7992888" cy="88235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제약사항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51862"/>
              </p:ext>
            </p:extLst>
          </p:nvPr>
        </p:nvGraphicFramePr>
        <p:xfrm>
          <a:off x="539552" y="1268760"/>
          <a:ext cx="8229600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기능이름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 </a:t>
                      </a:r>
                      <a:r>
                        <a:rPr lang="ko-KR" altLang="en-US" sz="1400" dirty="0"/>
                        <a:t>제약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한글사용금지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에는 한글을 사용할 수 없다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제약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제약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비밀번호는 영어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글자 </a:t>
                      </a:r>
                      <a:r>
                        <a:rPr lang="ko-KR" altLang="en-US" sz="1400" dirty="0" err="1"/>
                        <a:t>이상이여야</a:t>
                      </a:r>
                      <a:r>
                        <a:rPr lang="ko-KR" altLang="en-US" sz="1400" dirty="0"/>
                        <a:t> 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1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235</Words>
  <Application>Microsoft Office PowerPoint</Application>
  <PresentationFormat>화면 슬라이드 쇼(4:3)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요구사항 명세서</vt:lpstr>
      <vt:lpstr>목차</vt:lpstr>
      <vt:lpstr>개요</vt:lpstr>
      <vt:lpstr>용어정의</vt:lpstr>
      <vt:lpstr>기능적 요구사항</vt:lpstr>
      <vt:lpstr>비기능적 요구사항</vt:lpstr>
      <vt:lpstr>제약사항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명세서</dc:title>
  <dc:creator>Windows 사용자</dc:creator>
  <cp:lastModifiedBy>안진혁</cp:lastModifiedBy>
  <cp:revision>8</cp:revision>
  <dcterms:created xsi:type="dcterms:W3CDTF">2022-10-25T11:21:38Z</dcterms:created>
  <dcterms:modified xsi:type="dcterms:W3CDTF">2022-11-29T08:05:07Z</dcterms:modified>
</cp:coreProperties>
</file>