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6" r:id="rId2"/>
    <p:sldId id="337" r:id="rId3"/>
    <p:sldId id="339" r:id="rId4"/>
    <p:sldId id="340" r:id="rId5"/>
  </p:sldIdLst>
  <p:sldSz cx="12192000" cy="6858000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1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notes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854075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580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833438"/>
            <a:ext cx="49212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93700" y="854075"/>
            <a:ext cx="6070600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7E84-463A-4D62-91B3-47383CA79BD6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3708-729F-4937-B370-A11C4287A79A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E5D-2713-4131-BB2D-F422702B327D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FFC-AD8A-426A-96BB-D1D222131AA4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E4B5-07FB-409B-89A3-E36C77389341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C07C-6EF8-415D-83DB-064B697F9CCD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C76-2482-4AA0-8AE0-490E247FEF27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1676-D5DE-4260-A414-6F31EBF13FD8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1BF2-6D9C-4219-9D2D-27B2756A5CF9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40F1-5BB5-458C-98DF-DDB81EA3C26B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7EB-4D9B-4312-BDC6-FB850246FD44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3612-BAD5-458D-9983-3BAC83911A0F}" type="datetime1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D192-1E43-4E57-88C3-5F0B64C34E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mailto:hkd@gmail.com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mailto:babo@nexon.com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mailto:hkd@gmail.com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altLang="ko-KR" dirty="0">
                <a:ea typeface="굴림" charset="-127"/>
              </a:rPr>
              <a:t>Software Testing</a:t>
            </a:r>
            <a:br>
              <a:rPr lang="en-GB" altLang="ko-KR" dirty="0">
                <a:ea typeface="굴림" charset="-127"/>
              </a:rPr>
            </a:br>
            <a:r>
              <a:rPr lang="en-GB" altLang="ko-KR" dirty="0">
                <a:ea typeface="굴림" charset="-127"/>
              </a:rPr>
              <a:t>- </a:t>
            </a:r>
            <a:r>
              <a:rPr lang="ko-KR" altLang="en-US">
                <a:ea typeface="굴림" charset="-127"/>
              </a:rPr>
              <a:t>테스트케이스 작성</a:t>
            </a:r>
            <a:endParaRPr lang="en-GB" altLang="ko-KR" dirty="0">
              <a:ea typeface="굴림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1891304 </a:t>
            </a:r>
            <a:r>
              <a:rPr lang="ko-KR" altLang="en-US" dirty="0"/>
              <a:t>정재훈</a:t>
            </a:r>
            <a:endParaRPr lang="en-US" altLang="ko-KR" dirty="0"/>
          </a:p>
          <a:p>
            <a:r>
              <a:rPr lang="en-US" altLang="ko-KR" dirty="0"/>
              <a:t>1891318 </a:t>
            </a:r>
            <a:r>
              <a:rPr lang="ko-KR" altLang="en-US" dirty="0"/>
              <a:t>최동규</a:t>
            </a:r>
            <a:endParaRPr lang="en-US" altLang="ko-KR" dirty="0"/>
          </a:p>
          <a:p>
            <a:r>
              <a:rPr lang="en-US" altLang="ko-KR" dirty="0"/>
              <a:t>2071375 </a:t>
            </a:r>
            <a:r>
              <a:rPr lang="ko-KR" altLang="en-US" dirty="0"/>
              <a:t>안진혁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51F897D0-BE23-D8CC-9E1E-00488F22D0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77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29544"/>
              </p:ext>
            </p:extLst>
          </p:nvPr>
        </p:nvGraphicFramePr>
        <p:xfrm>
          <a:off x="767408" y="332656"/>
          <a:ext cx="10369153" cy="3692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회원 가입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A1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altLang="en-US" sz="1600" kern="100" dirty="0" err="1">
                          <a:effectLst/>
                        </a:rPr>
                        <a:t>이메일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</a:rPr>
                        <a:t>이름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</a:rPr>
                        <a:t>핸드폰번호</a:t>
                      </a:r>
                      <a:r>
                        <a:rPr lang="en-US" altLang="ko-KR" sz="1600" kern="100" dirty="0">
                          <a:effectLst/>
                        </a:rPr>
                        <a:t>,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ko-KR" altLang="en-US" sz="1600" kern="100" baseline="0" dirty="0">
                          <a:effectLst/>
                        </a:rPr>
                        <a:t>닉네임</a:t>
                      </a:r>
                      <a:r>
                        <a:rPr lang="en-US" altLang="ko-KR" sz="1600" kern="100" baseline="0" dirty="0">
                          <a:effectLst/>
                        </a:rPr>
                        <a:t>, </a:t>
                      </a:r>
                      <a:r>
                        <a:rPr lang="ko-KR" altLang="en-US" sz="1600" kern="100" baseline="0" dirty="0">
                          <a:effectLst/>
                        </a:rPr>
                        <a:t>생년월일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홍길동</a:t>
                      </a:r>
                      <a:r>
                        <a:rPr lang="en-US" sz="1600" kern="100" dirty="0">
                          <a:effectLst/>
                        </a:rPr>
                        <a:t>, 01012345678,</a:t>
                      </a:r>
                      <a:r>
                        <a:rPr lang="en-US" sz="1600" kern="100" baseline="0" dirty="0">
                          <a:effectLst/>
                        </a:rPr>
                        <a:t> </a:t>
                      </a:r>
                      <a:r>
                        <a:rPr lang="en-US" sz="1600" kern="100" baseline="0" dirty="0" err="1">
                          <a:effectLst/>
                        </a:rPr>
                        <a:t>killdong</a:t>
                      </a:r>
                      <a:r>
                        <a:rPr lang="en-US" sz="1600" kern="100" baseline="0" dirty="0">
                          <a:effectLst/>
                        </a:rPr>
                        <a:t>,</a:t>
                      </a:r>
                      <a:r>
                        <a:rPr lang="en-US" sz="1600" kern="100" dirty="0">
                          <a:effectLst/>
                        </a:rPr>
                        <a:t> 1990/10/10,)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정상 회원 가입 완료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ko-KR" sz="1600" kern="100" dirty="0">
                          <a:effectLst/>
                        </a:rPr>
                        <a:t>홍길동</a:t>
                      </a:r>
                      <a:r>
                        <a:rPr lang="en-US" altLang="ko-KR" sz="1600" kern="100" dirty="0">
                          <a:effectLst/>
                        </a:rPr>
                        <a:t>, 010-1234-5678,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>
                          <a:effectLst/>
                        </a:rPr>
                        <a:t>,</a:t>
                      </a:r>
                      <a:r>
                        <a:rPr lang="en-US" altLang="ko-KR" sz="1600" kern="100" dirty="0">
                          <a:effectLst/>
                        </a:rPr>
                        <a:t> 1990/10/10,)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핸드폰번호 양식 오류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ko-KR" sz="1600" kern="100" dirty="0">
                          <a:effectLst/>
                        </a:rPr>
                        <a:t>홍길동</a:t>
                      </a:r>
                      <a:r>
                        <a:rPr lang="en-US" altLang="ko-KR" sz="1600" kern="100" dirty="0">
                          <a:effectLst/>
                        </a:rPr>
                        <a:t>, 01012345678,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>
                          <a:effectLst/>
                        </a:rPr>
                        <a:t>,</a:t>
                      </a:r>
                      <a:r>
                        <a:rPr lang="en-US" altLang="ko-KR" sz="1600" kern="100" dirty="0">
                          <a:effectLst/>
                        </a:rPr>
                        <a:t> 102/13/56)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생년 입력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hkdgmail.com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ko-KR" sz="1600" kern="100" dirty="0">
                          <a:effectLst/>
                        </a:rPr>
                        <a:t>홍길동</a:t>
                      </a:r>
                      <a:r>
                        <a:rPr lang="en-US" altLang="ko-KR" sz="1600" kern="100" dirty="0">
                          <a:effectLst/>
                        </a:rPr>
                        <a:t>, 01012345678,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en-US" altLang="ko-KR" sz="1600" kern="100" baseline="0" dirty="0" err="1">
                          <a:effectLst/>
                        </a:rPr>
                        <a:t>killdong</a:t>
                      </a:r>
                      <a:r>
                        <a:rPr lang="en-US" altLang="ko-KR" sz="1600" kern="100" baseline="0" dirty="0">
                          <a:effectLst/>
                        </a:rPr>
                        <a:t>,</a:t>
                      </a:r>
                      <a:r>
                        <a:rPr lang="en-US" altLang="ko-KR" sz="1600" kern="100" dirty="0">
                          <a:effectLst/>
                        </a:rPr>
                        <a:t> 1990/10/10,)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이메일</a:t>
                      </a:r>
                      <a:r>
                        <a:rPr lang="ko-KR" sz="1600" kern="100" dirty="0">
                          <a:effectLst/>
                        </a:rPr>
                        <a:t>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회원가입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608955"/>
              </p:ext>
            </p:extLst>
          </p:nvPr>
        </p:nvGraphicFramePr>
        <p:xfrm>
          <a:off x="767408" y="332656"/>
          <a:ext cx="10369153" cy="645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altLang="en-US" sz="1600" kern="100" dirty="0" err="1">
                          <a:effectLst/>
                        </a:rPr>
                        <a:t>이메일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</a:rPr>
                        <a:t>비밀번호</a:t>
                      </a:r>
                      <a:r>
                        <a:rPr lang="en-US" altLang="ko-KR" sz="1600" kern="100" dirty="0">
                          <a:effectLst/>
                        </a:rPr>
                        <a:t>/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ko-KR" altLang="en-US" sz="1600" kern="100" baseline="0" dirty="0">
                          <a:effectLst/>
                        </a:rPr>
                        <a:t>임시 </a:t>
                      </a:r>
                      <a:r>
                        <a:rPr lang="ko-KR" altLang="en-US" sz="1600" kern="100" baseline="0" dirty="0" err="1">
                          <a:effectLst/>
                        </a:rPr>
                        <a:t>이메일</a:t>
                      </a:r>
                      <a:r>
                        <a:rPr lang="en-US" altLang="ko-KR" sz="1600" kern="100" baseline="0" dirty="0">
                          <a:effectLst/>
                        </a:rPr>
                        <a:t>, </a:t>
                      </a:r>
                      <a:r>
                        <a:rPr lang="ko-KR" altLang="en-US" sz="1600" kern="100" baseline="0" dirty="0">
                          <a:effectLst/>
                        </a:rPr>
                        <a:t>비밀번호</a:t>
                      </a:r>
                      <a:r>
                        <a:rPr lang="en-US" altLang="ko-KR" sz="1600" kern="100" baseline="0" dirty="0">
                          <a:effectLst/>
                        </a:rPr>
                        <a:t>: </a:t>
                      </a:r>
                      <a:r>
                        <a:rPr lang="en-US" altLang="ko-KR" sz="1600" kern="100" baseline="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baseline="0" dirty="0">
                          <a:effectLst/>
                        </a:rPr>
                        <a:t>, 123456789a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sz="1600" kern="100" dirty="0">
                          <a:effectLst/>
                        </a:rPr>
                        <a:t>, 123456789a)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정상 </a:t>
                      </a:r>
                      <a:r>
                        <a:rPr lang="ko-KR" altLang="en-US" sz="1600" kern="100" dirty="0">
                          <a:effectLst/>
                        </a:rPr>
                        <a:t>로그인</a:t>
                      </a:r>
                      <a:r>
                        <a:rPr lang="ko-KR" sz="1600" kern="100" dirty="0">
                          <a:effectLst/>
                        </a:rPr>
                        <a:t> 완료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hkdgmail.com</a:t>
                      </a:r>
                      <a:r>
                        <a:rPr lang="en-US" altLang="ko-KR" sz="1600" kern="100" dirty="0">
                          <a:effectLst/>
                        </a:rPr>
                        <a:t>, 123456789a)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이메일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양식 틀림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>
                          <a:effectLst/>
                        </a:rPr>
                        <a:t>, 123456789</a:t>
                      </a:r>
                      <a:r>
                        <a:rPr lang="ko-KR" altLang="en-US" sz="1600" kern="100" dirty="0" err="1">
                          <a:effectLst/>
                        </a:rPr>
                        <a:t>ㅁㅁㅁㅁㅁㅁㅁㅁㅁㅁㅁㅁㅁㅁㅁ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양식</a:t>
                      </a:r>
                      <a:r>
                        <a:rPr lang="ko-KR" altLang="en-US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틀림</a:t>
                      </a: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7"/>
                        </a:rPr>
                        <a:t>babo@nexon.com</a:t>
                      </a:r>
                      <a:r>
                        <a:rPr lang="en-US" altLang="ko-KR" sz="1600" kern="100" dirty="0">
                          <a:effectLst/>
                        </a:rPr>
                        <a:t>, 1111111)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</a:t>
                      </a:r>
                      <a:r>
                        <a:rPr lang="ko-KR" altLang="en-US" sz="16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</a:rPr>
                        <a:t>(</a:t>
                      </a:r>
                      <a:r>
                        <a:rPr lang="en-US" altLang="ko-KR" sz="1600" kern="100" dirty="0">
                          <a:effectLst/>
                          <a:hlinkClick r:id="rId6"/>
                        </a:rPr>
                        <a:t>hkd@gmail.com</a:t>
                      </a:r>
                      <a:r>
                        <a:rPr lang="en-US" altLang="ko-KR" sz="1600" kern="100" dirty="0">
                          <a:effectLst/>
                        </a:rPr>
                        <a:t>, 12345678910)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틀림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친구관계설정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A3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(</a:t>
                      </a:r>
                      <a:r>
                        <a:rPr lang="ko-KR" altLang="en-US" sz="1600" kern="100" dirty="0">
                          <a:effectLst/>
                        </a:rPr>
                        <a:t>친구</a:t>
                      </a:r>
                      <a:r>
                        <a:rPr lang="ko-KR" altLang="en-US" sz="1600" kern="100" baseline="0" dirty="0">
                          <a:effectLst/>
                        </a:rPr>
                        <a:t> 추가</a:t>
                      </a:r>
                      <a:r>
                        <a:rPr lang="en-US" altLang="ko-KR" sz="1600" kern="100" baseline="0" dirty="0">
                          <a:effectLst/>
                        </a:rPr>
                        <a:t>,  </a:t>
                      </a:r>
                      <a:r>
                        <a:rPr lang="ko-KR" altLang="en-US" sz="1600" kern="100" baseline="0" dirty="0">
                          <a:effectLst/>
                        </a:rPr>
                        <a:t>닉네임</a:t>
                      </a:r>
                      <a:r>
                        <a:rPr lang="en-US" altLang="ko-KR" sz="1600" kern="100" baseline="0" dirty="0">
                          <a:effectLst/>
                        </a:rPr>
                        <a:t>:</a:t>
                      </a:r>
                      <a:r>
                        <a:rPr lang="en-US" altLang="ko-KR" sz="1600" kern="100" baseline="0" dirty="0" err="1">
                          <a:effectLst/>
                        </a:rPr>
                        <a:t>killdong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user(friends : </a:t>
                      </a:r>
                      <a:r>
                        <a:rPr lang="en-US" sz="1600" kern="100" dirty="0" err="1">
                          <a:effectLst/>
                        </a:rPr>
                        <a:t>killdong</a:t>
                      </a:r>
                      <a:r>
                        <a:rPr lang="en-US" sz="1600" kern="100" baseline="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>
                          <a:effectLst/>
                        </a:rPr>
                        <a:t>팔로우</a:t>
                      </a:r>
                      <a:r>
                        <a:rPr lang="ko-KR" altLang="en-US" sz="1600" kern="100" dirty="0">
                          <a:effectLst/>
                        </a:rPr>
                        <a:t> 성공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user(friends : </a:t>
                      </a: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입력 무</a:t>
                      </a: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입력필요 </a:t>
                      </a:r>
                      <a:r>
                        <a:rPr lang="ko-KR" altLang="en-US" sz="16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</a:rPr>
                        <a:t>user(friends : </a:t>
                      </a:r>
                      <a:r>
                        <a:rPr lang="en-US" altLang="ko-KR" sz="16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null_nickName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없는 닉네임 입력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닉네임 확인필요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(NULL,NULL)-</a:t>
                      </a:r>
                      <a:r>
                        <a:rPr lang="ko-KR" altLang="en-US" dirty="0"/>
                        <a:t>네트워크 오류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네트워크 오류 알람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B7938-9CB5-152D-B66D-6C97C6C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D192-1E43-4E57-88C3-5F0B64C34E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ECBBEE18-8FD7-BE52-9910-1AE6D5FCA0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0FF84E86-6641-C511-DDA2-15C249410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753191"/>
              </p:ext>
            </p:extLst>
          </p:nvPr>
        </p:nvGraphicFramePr>
        <p:xfrm>
          <a:off x="767408" y="332656"/>
          <a:ext cx="10369153" cy="5334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게시물포스팅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altLang="en-US" sz="1600" kern="100" dirty="0">
                          <a:effectLst/>
                        </a:rPr>
                        <a:t>이미지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</a:rPr>
                        <a:t>제목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(img.jpg,</a:t>
                      </a:r>
                      <a:r>
                        <a:rPr lang="en-US" sz="1600" kern="100" baseline="0" dirty="0"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</a:rPr>
                        <a:t>제목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게시물 </a:t>
                      </a:r>
                      <a:r>
                        <a:rPr lang="ko-KR" altLang="en-US" sz="16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포스팅</a:t>
                      </a: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 성공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</a:rPr>
                        <a:t>(NULL,</a:t>
                      </a:r>
                      <a:r>
                        <a:rPr lang="en-US" altLang="ko-KR" sz="1600" kern="100" baseline="0" dirty="0">
                          <a:effectLst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</a:rPr>
                        <a:t>제목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사진첨부 필요하다는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(img.jpg, NULL)</a:t>
                      </a:r>
                      <a:endParaRPr lang="en-US" altLang="ko-KR" sz="16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 첨부 필요하다는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(img.html,</a:t>
                      </a:r>
                      <a:r>
                        <a:rPr lang="en-US" altLang="ko-KR" sz="16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</a:rPr>
                        <a:t>제목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포스팅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불가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첨부불가능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확장자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알림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친구의게시물보기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게시물</a:t>
                      </a:r>
                      <a:r>
                        <a:rPr lang="en-US" altLang="ko-KR" sz="16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(img.jpg+</a:t>
                      </a:r>
                      <a:r>
                        <a:rPr lang="ko-KR" altLang="en-US" sz="1600" kern="100" dirty="0">
                          <a:effectLst/>
                        </a:rPr>
                        <a:t>내용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게시물 보기 성공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(NULL)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없음 텍스트 보여줌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8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(NULL)-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연결오류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연결오류 텍스트 보여줌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30"/>
    </mc:Choice>
    <mc:Fallback xmlns="">
      <p:transition spd="slow" advTm="3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Pages>39</Pages>
  <Words>415</Words>
  <Application>Microsoft Office PowerPoint</Application>
  <PresentationFormat>와이드스크린</PresentationFormat>
  <Paragraphs>123</Paragraphs>
  <Slides>4</Slides>
  <Notes>4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</vt:lpstr>
      <vt:lpstr>Office 테마</vt:lpstr>
      <vt:lpstr>Software Testing - 테스트케이스 작성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testing</dc:title>
  <dc:subject/>
  <dc:creator>jyheo</dc:creator>
  <cp:keywords/>
  <dc:description/>
  <cp:lastModifiedBy>안진혁</cp:lastModifiedBy>
  <cp:revision>48</cp:revision>
  <cp:lastPrinted>2004-06-02T10:22:09Z</cp:lastPrinted>
  <dcterms:created xsi:type="dcterms:W3CDTF">1995-12-09T19:34:14Z</dcterms:created>
  <dcterms:modified xsi:type="dcterms:W3CDTF">2022-11-29T08:07:19Z</dcterms:modified>
</cp:coreProperties>
</file>