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A7DFC-880A-4D53-83E4-87C1E7EA1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9D312F-0D5D-4E8D-B915-5A50ABA9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0B679-E554-4198-A552-EA8409B2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252EF-C925-4F27-BC17-1A5C49D8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4B927-C628-4560-9FF1-EFDF13BD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07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73BED-035C-415A-840E-C8C8A35D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1BB4D0-A5AE-4B9B-93C2-FD98AA5D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ED4EA-CF55-447C-9781-18F25DE1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EB810-6CE2-4F66-A727-9A32A72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BEBCE-CC50-456C-8B77-1C3917B3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DD0513-49C5-48C3-A493-653F0E3A6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757B0-BFCB-475B-91A8-A40B5E932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E0F86-BA96-4BAA-B972-695D1165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E743B-A36B-424D-A9F6-3411EAF2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1F49F-5461-4832-83C3-4255E48B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31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DDCD6-6E9A-42DF-89A5-0701E05E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DECEA-4D2B-44C4-9020-9674C803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73505-E3F0-4CB8-AC19-7855F210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1581D-C544-4D9F-91A0-38D28E25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FC9D0-1238-43F4-B55F-E9EAA55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1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82E29-3D16-41B3-BAAC-6AB3ED40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7BD34-C050-44FF-9DC2-03F6AE93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80BD7-72E7-4CFD-BCDE-796DB363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F8492-4FE9-4FE3-B32E-A9204B0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0B5B5-51E5-4888-B60B-7D457105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7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4BA6A-E472-48D8-8AA7-82F262D8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BDCD8-F57E-4560-9FA7-B2C5E56C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D4DB1-4D89-4660-B03A-CDF56D30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C596-799E-4E60-9C8B-511F4AD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7A905E-C3C8-46C0-B16E-B3D115FC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31976-BF4A-4C32-8C7A-A6532DCA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0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AE14-56F1-46D7-AD47-BE50E9F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4FF41-CABC-44D0-9D6D-6A4AFA9D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F66BF-BFD4-4D0F-90B8-A29446846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F8EFB7-E085-4CA1-B4AD-2B8C72CC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DDD7A0-5FD1-4A2B-98E8-C412A4B4E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2E78E8-8ABB-4266-969D-5316E826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DF71B3-61BC-41AC-9BDA-C7056E8D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F0C2DB-D74D-44AB-8827-E56B7F61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22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E73E-ECEF-445B-93A9-024EDB2C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3BF87B-C26D-4849-BE25-75CF58C9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A6D02-34DE-4E19-8D3B-A1F9AFDA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EBF283-31DB-470A-9718-F8A31D05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1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2EB85E-8AF1-45FD-8C6F-51995CD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DE2238-E142-40BF-8F55-C2A11652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3A96F8-1368-4F8C-9101-7C318F6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4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9CE67-D2EE-439C-A6EC-B260BA5A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A51B3-ABA7-47CF-94E3-CC06ADCE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93F05-52AE-45B7-8707-5084D3704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DFD06-1EEA-4347-9D9F-20EC972D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A98257-C97E-486B-95D0-399583D3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7E948-91EB-4545-956D-46488B08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02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632F3-BE47-4EF1-853F-E041449D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F2AB3-3FDE-4358-B42E-3C364E29F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8C9B3-A58D-4E53-A9C1-7CB1791F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EE653-A481-4799-B8EA-49B02D07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45982-4970-47B6-A06E-5CF97DCC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601C2-AC37-4E96-AFD1-20F0C23C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09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BFD194-EA48-4F7C-BC85-607244BD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8AB0B-E944-471E-9FC8-E879F7D9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588AB-67B5-42AB-93C5-276B6B76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7196-249A-4740-A0AE-ACC94329FCB5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3FD7C-7B51-4061-BD33-B725F3209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3C3AE-FE21-418B-9063-0905E3845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57CE-8DB1-4BBC-8189-BCF173AB3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1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8CD8C-6454-48B9-836A-C2B393485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la Ingeniería de Requerimientos.</a:t>
            </a:r>
          </a:p>
        </p:txBody>
      </p:sp>
    </p:spTree>
    <p:extLst>
      <p:ext uri="{BB962C8B-B14F-4D97-AF65-F5344CB8AC3E}">
        <p14:creationId xmlns:p14="http://schemas.microsoft.com/office/powerpoint/2010/main" val="327990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4AFF2C-E0D8-467E-A4C4-7931B77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5217"/>
            <a:ext cx="10512552" cy="121583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Ingeniería de Requerimientos </a:t>
            </a:r>
          </a:p>
        </p:txBody>
      </p:sp>
      <p:pic>
        <p:nvPicPr>
          <p:cNvPr id="1026" name="Picture 2" descr="Codideep">
            <a:extLst>
              <a:ext uri="{FF2B5EF4-FFF2-40B4-BE49-F238E27FC236}">
                <a16:creationId xmlns:a16="http://schemas.microsoft.com/office/drawing/2014/main" id="{AE9C5633-2FFD-4850-A335-D9A2BB32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r="2856"/>
          <a:stretch/>
        </p:blipFill>
        <p:spPr bwMode="auto">
          <a:xfrm>
            <a:off x="841248" y="2623930"/>
            <a:ext cx="5824595" cy="341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08D9A06-7892-47F0-AAB8-6EDA616C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113" y="2386585"/>
            <a:ext cx="5009322" cy="4266006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MX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Ingeniería de Requerimientos (IR) cumple un papel primordial en el proceso de producción de software, ya que se enfoca un área fundamental: la definición de lo que se desea producir.</a:t>
            </a:r>
          </a:p>
          <a:p>
            <a:pPr marL="0" indent="0">
              <a:buNone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713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A9EC1B-79C0-4761-9BCF-E48CD358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24A2A-0F44-4DD6-85C7-587F8696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127173"/>
            <a:ext cx="6363599" cy="49828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principal tarea consiste en la generación de especificaciones correctas que describan con claridad, sin ambigüedades, en forma consistente y compacta, las necesidades de los usuarios o clientes; de esta manera, se pretende minimizar los problemas relacionados por la mala gestión de los requerimientos en el desarrollo de sistemas.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494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7FFF1-2532-4742-9BF1-63B754BA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MX"/>
              <a:t>Modelamiento de Software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4BACB-A173-405E-999D-6C99338D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600" dirty="0"/>
              <a:t>El modelamiento de software es una técnica con la complejidad inherente a los sistemas. El uso de modelos ayuda al equipo de trabajo de desarrollo de software a visualizar el sistema de información a construir. Además, los modelos de un nivel de abstracción mayor pueden utilizarse para la comunicación con el cliente.</a:t>
            </a:r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2050" name="Picture 2" descr="Software para Modelado de Procesos ▻ Cree su cuenta!">
            <a:extLst>
              <a:ext uri="{FF2B5EF4-FFF2-40B4-BE49-F238E27FC236}">
                <a16:creationId xmlns:a16="http://schemas.microsoft.com/office/drawing/2014/main" id="{3853345B-4F4B-4F3A-91E5-27AB4A07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373128"/>
            <a:ext cx="6155141" cy="413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56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9CD7D6-F411-4D88-9A54-662FD4EC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Beneficios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estión de procesos de negocios, trabajadores de personas pequeñas de  dibujos animados, resolución de tareas de trabajo en análisis de datos en  blanco | Vector Premium">
            <a:extLst>
              <a:ext uri="{FF2B5EF4-FFF2-40B4-BE49-F238E27FC236}">
                <a16:creationId xmlns:a16="http://schemas.microsoft.com/office/drawing/2014/main" id="{C7AFC08F-840E-4678-A00B-0DCD3BA4D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401" y="2660287"/>
            <a:ext cx="5546596" cy="36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9" name="Marcador de contenido 2">
            <a:extLst>
              <a:ext uri="{FF2B5EF4-FFF2-40B4-BE49-F238E27FC236}">
                <a16:creationId xmlns:a16="http://schemas.microsoft.com/office/drawing/2014/main" id="{3C05F6CF-E881-4160-A876-7718CACC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700" dirty="0">
                <a:solidFill>
                  <a:srgbClr val="FFFFFF"/>
                </a:solidFill>
              </a:rPr>
              <a:t>Estos beneficios podrán ayudar a que se mejore el modelamiento de software:</a:t>
            </a:r>
          </a:p>
          <a:p>
            <a:r>
              <a:rPr lang="es-MX" sz="1700" dirty="0">
                <a:solidFill>
                  <a:srgbClr val="FFFFFF"/>
                </a:solidFill>
              </a:rPr>
              <a:t> Mejora la productividad.</a:t>
            </a:r>
          </a:p>
          <a:p>
            <a:r>
              <a:rPr lang="es-MX" sz="1700" dirty="0">
                <a:solidFill>
                  <a:srgbClr val="FFFFFF"/>
                </a:solidFill>
              </a:rPr>
              <a:t> Reduce el número de defectos en el código.</a:t>
            </a:r>
          </a:p>
          <a:p>
            <a:r>
              <a:rPr lang="es-MX" sz="1700" dirty="0">
                <a:solidFill>
                  <a:srgbClr val="FFFFFF"/>
                </a:solidFill>
              </a:rPr>
              <a:t> Facilita la comprensión; lo que facilita la integración de nuevos</a:t>
            </a:r>
          </a:p>
          <a:p>
            <a:r>
              <a:rPr lang="es-MX" sz="1700" dirty="0">
                <a:solidFill>
                  <a:srgbClr val="FFFFFF"/>
                </a:solidFill>
              </a:rPr>
              <a:t>miembros en el equipo.</a:t>
            </a:r>
          </a:p>
          <a:p>
            <a:r>
              <a:rPr lang="es-MX" sz="1700" dirty="0">
                <a:solidFill>
                  <a:srgbClr val="FFFFFF"/>
                </a:solidFill>
              </a:rPr>
              <a:t> Mejora la descomposición y modularización del software.</a:t>
            </a:r>
          </a:p>
          <a:p>
            <a:r>
              <a:rPr lang="es-MX" sz="1700" dirty="0">
                <a:solidFill>
                  <a:srgbClr val="FFFFFF"/>
                </a:solidFill>
              </a:rPr>
              <a:t> Facilita la evolución y mantenimiento del software.</a:t>
            </a:r>
          </a:p>
          <a:p>
            <a:r>
              <a:rPr lang="es-MX" sz="1700" dirty="0">
                <a:solidFill>
                  <a:srgbClr val="FFFFFF"/>
                </a:solidFill>
              </a:rPr>
              <a:t> Mejora la reusabilidad.</a:t>
            </a:r>
          </a:p>
          <a:p>
            <a:endParaRPr lang="es-MX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39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231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Introducción a la Ingeniería de Requerimientos.</vt:lpstr>
      <vt:lpstr>Ingeniería de Requerimientos </vt:lpstr>
      <vt:lpstr>Objetivo</vt:lpstr>
      <vt:lpstr>Modelamiento de Software</vt:lpstr>
      <vt:lpstr>Beneficios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Ingeniería de Requerimientos.</dc:title>
  <dc:creator>cesar sigala</dc:creator>
  <cp:lastModifiedBy>cesar sigala</cp:lastModifiedBy>
  <cp:revision>1</cp:revision>
  <dcterms:created xsi:type="dcterms:W3CDTF">2021-08-12T03:00:46Z</dcterms:created>
  <dcterms:modified xsi:type="dcterms:W3CDTF">2021-08-12T03:43:54Z</dcterms:modified>
</cp:coreProperties>
</file>