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4E618D0-0318-4D85-9000-78958D5DE835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23A109-963A-4067-9011-7498BB6CD42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15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99392"/>
            <a:ext cx="6275040" cy="1162050"/>
          </a:xfrm>
        </p:spPr>
        <p:txBody>
          <a:bodyPr>
            <a:normAutofit/>
          </a:bodyPr>
          <a:lstStyle/>
          <a:p>
            <a:r>
              <a:rPr lang="es-CL" sz="3100" dirty="0" smtClean="0"/>
              <a:t>Historias de Usuario</a:t>
            </a:r>
            <a:r>
              <a:rPr lang="es-CL" dirty="0" smtClean="0"/>
              <a:t>	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2"/>
          </p:nvPr>
        </p:nvSpPr>
        <p:spPr>
          <a:xfrm>
            <a:off x="323528" y="1412776"/>
            <a:ext cx="3384376" cy="4691063"/>
          </a:xfrm>
        </p:spPr>
        <p:txBody>
          <a:bodyPr/>
          <a:lstStyle/>
          <a:p>
            <a:r>
              <a:rPr lang="es-CL" sz="2400" dirty="0" smtClean="0"/>
              <a:t>- Instrumento de levantamiento de requerimientos</a:t>
            </a:r>
          </a:p>
          <a:p>
            <a:r>
              <a:rPr lang="es-CL" sz="2400" dirty="0" smtClean="0"/>
              <a:t>- Define lo que el usuario necesita, no el “como”.</a:t>
            </a:r>
          </a:p>
          <a:p>
            <a:r>
              <a:rPr lang="es-CL" sz="2400" dirty="0" smtClean="0"/>
              <a:t>- Descripciones cortas de una necesidad del cliente.</a:t>
            </a:r>
          </a:p>
          <a:p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52736"/>
            <a:ext cx="3732645" cy="4104456"/>
          </a:xfrm>
        </p:spPr>
      </p:pic>
    </p:spTree>
    <p:extLst>
      <p:ext uri="{BB962C8B-B14F-4D97-AF65-F5344CB8AC3E}">
        <p14:creationId xmlns:p14="http://schemas.microsoft.com/office/powerpoint/2010/main" val="416670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¿Cómo se redactan?</a:t>
            </a:r>
            <a:endParaRPr lang="es-ES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4038600" cy="2461886"/>
          </a:xfrm>
        </p:spPr>
      </p:pic>
      <p:sp>
        <p:nvSpPr>
          <p:cNvPr id="7" name="6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CL" dirty="0" smtClean="0"/>
              <a:t>Describir el Rol, funcionalidad y resultado esperado. </a:t>
            </a:r>
          </a:p>
          <a:p>
            <a:r>
              <a:rPr lang="es-CL" dirty="0" smtClean="0"/>
              <a:t>Deben ir acompañados por criterios de aceptación (Máximo 4)</a:t>
            </a:r>
            <a:r>
              <a:rPr lang="es-ES" dirty="0" smtClean="0"/>
              <a:t>, frase corta que incluya el contexto, evento y comportamiento esperado.</a:t>
            </a:r>
            <a:endParaRPr lang="es-C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91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Enunciado historia de usuario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4572000"/>
          </a:xfrm>
        </p:spPr>
        <p:txBody>
          <a:bodyPr>
            <a:normAutofit/>
          </a:bodyPr>
          <a:lstStyle/>
          <a:p>
            <a:r>
              <a:rPr lang="es-CL" b="1" dirty="0" smtClean="0"/>
              <a:t>Id Historia:</a:t>
            </a:r>
            <a:r>
              <a:rPr lang="es-CL" dirty="0" smtClean="0"/>
              <a:t> Identifica la historia en e proyecto.</a:t>
            </a:r>
          </a:p>
          <a:p>
            <a:r>
              <a:rPr lang="es-CL" b="1" dirty="0" smtClean="0"/>
              <a:t>Rol:</a:t>
            </a:r>
            <a:r>
              <a:rPr lang="es-CL" dirty="0" smtClean="0"/>
              <a:t> Rol que desempeña el usuario cuando utiliza la funcionalidad que se esta </a:t>
            </a:r>
            <a:r>
              <a:rPr lang="es-CL" dirty="0" smtClean="0"/>
              <a:t>describiendo</a:t>
            </a:r>
            <a:r>
              <a:rPr lang="es-CL" dirty="0" smtClean="0"/>
              <a:t>.</a:t>
            </a:r>
          </a:p>
          <a:p>
            <a:r>
              <a:rPr lang="es-CL" b="1" dirty="0"/>
              <a:t>Funcionalidad(</a:t>
            </a:r>
            <a:r>
              <a:rPr lang="es-CL" b="1" dirty="0" err="1"/>
              <a:t>Feature</a:t>
            </a:r>
            <a:r>
              <a:rPr lang="es-CL" b="1" dirty="0"/>
              <a:t>):</a:t>
            </a:r>
            <a:r>
              <a:rPr lang="es-CL" dirty="0"/>
              <a:t> Función que el rol necesita o quiere hacer en el sistema</a:t>
            </a:r>
            <a:r>
              <a:rPr lang="es-CL" dirty="0" smtClean="0"/>
              <a:t>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s-CL" dirty="0" smtClean="0"/>
              <a:t> Ejemplo</a:t>
            </a:r>
            <a:r>
              <a:rPr lang="es-CL" dirty="0"/>
              <a:t>: Necesito realizar búsquedas de productos. Puede </a:t>
            </a:r>
            <a:r>
              <a:rPr lang="es-CL" dirty="0" smtClean="0"/>
              <a:t> seleccionar </a:t>
            </a:r>
            <a:r>
              <a:rPr lang="es-CL" dirty="0"/>
              <a:t>una categoría para ver el número    de producto que tiene asociado</a:t>
            </a:r>
            <a:r>
              <a:rPr lang="es-CL" dirty="0" smtClean="0"/>
              <a:t>.</a:t>
            </a:r>
          </a:p>
          <a:p>
            <a:r>
              <a:rPr lang="es-CL" b="1" dirty="0" smtClean="0"/>
              <a:t>Resultado: </a:t>
            </a:r>
            <a:r>
              <a:rPr lang="es-CL" dirty="0" smtClean="0"/>
              <a:t>Lo que el rol necesita lograr al ejecutar la acción</a:t>
            </a:r>
            <a:r>
              <a:rPr lang="es-CL" dirty="0" smtClean="0"/>
              <a:t>. Puede ser opcional</a:t>
            </a:r>
          </a:p>
          <a:p>
            <a:pPr lvl="1"/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31460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Planning</a:t>
            </a:r>
            <a:r>
              <a:rPr lang="es-CL" dirty="0" smtClean="0"/>
              <a:t> </a:t>
            </a:r>
            <a:r>
              <a:rPr lang="es-CL" dirty="0" err="1" smtClean="0"/>
              <a:t>Poker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Técnica que se utiliza para estimar y planificar las historias </a:t>
            </a:r>
            <a:r>
              <a:rPr lang="es-CL" smtClean="0"/>
              <a:t>de usuario.</a:t>
            </a:r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19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266</TotalTime>
  <Words>167</Words>
  <Application>Microsoft Office PowerPoint</Application>
  <PresentationFormat>Presentación en pantalla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Presentación de PowerPoint</vt:lpstr>
      <vt:lpstr>Historias de Usuario </vt:lpstr>
      <vt:lpstr>¿Cómo se redactan?</vt:lpstr>
      <vt:lpstr>Enunciado historia de usuario</vt:lpstr>
      <vt:lpstr>Planning Poker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Carla Garrido</dc:creator>
  <cp:lastModifiedBy>Carla Garrido</cp:lastModifiedBy>
  <cp:revision>7</cp:revision>
  <dcterms:created xsi:type="dcterms:W3CDTF">2017-12-20T12:24:26Z</dcterms:created>
  <dcterms:modified xsi:type="dcterms:W3CDTF">2017-12-21T13:06:31Z</dcterms:modified>
</cp:coreProperties>
</file>