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865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268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478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9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684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470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731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091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806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937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01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9B11-F74C-4C41-A345-B7FDFB5B620B}" type="datetimeFigureOut">
              <a:rPr lang="es-CL" smtClean="0"/>
              <a:t>15-02-2018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F7B2-F7AD-4044-97FA-91793C43E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144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2400" dirty="0" smtClean="0"/>
              <a:t>Hice la evaluación y me parece 60% y luego cerrar el formulario me lleva al paso 2, estaba todo respondido debiera decir 100%, no 60%</a:t>
            </a:r>
            <a:endParaRPr lang="es-CL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37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Entras a editar y vuelve  salir 60%, lo mismo con otro conductor</a:t>
            </a:r>
            <a:endParaRPr lang="es-C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 flipV="1">
            <a:off x="5940152" y="3933056"/>
            <a:ext cx="864096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27784" y="6306330"/>
            <a:ext cx="651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Cambiar competencias por conductas. Se deben listar las conductas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967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2800" dirty="0" smtClean="0"/>
              <a:t>Definiciones, eliminar para todos la parte destacada en negrita, es decir, </a:t>
            </a:r>
            <a:r>
              <a:rPr lang="es-CL" sz="2800" dirty="0" err="1" smtClean="0"/>
              <a:t>on</a:t>
            </a:r>
            <a:r>
              <a:rPr lang="es-CL" sz="2800" dirty="0" smtClean="0"/>
              <a:t> tiene que decir a quién reporta, y partir con el verbo Responsable de….. O lo que corresponda</a:t>
            </a:r>
            <a:endParaRPr lang="es-CL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cap="all" dirty="0"/>
              <a:t>COMPETENCIA: </a:t>
            </a:r>
            <a:r>
              <a:rPr lang="es-CL" b="1" cap="all" dirty="0"/>
              <a:t>CARGO QUE REPORTA AL JEFE DE MAQUINARIAS EN TALLER. ES </a:t>
            </a:r>
            <a:r>
              <a:rPr lang="es-CL" cap="all" dirty="0"/>
              <a:t>RESPONSABLE DE MANTENER LOS SISTEMAS ELÉCTRICOS Y MECÁNICOS DE VEHÍCULOS Y MAQUINARIAS DE SICOMAQ, UTILIZANDO LAS TÉCNICAS, EQUIPOS Y MATERIALES REQUERIDOS PARA ASEGURAR EL FUNCIONAMIENTO ADECUAD...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47168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128</Words>
  <Application>Microsoft Office PowerPoint</Application>
  <PresentationFormat>Presentación en pantalla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Hice la evaluación y me parece 60% y luego cerrar el formulario me lleva al paso 2, estaba todo respondido debiera decir 100%, no 60%</vt:lpstr>
      <vt:lpstr>Entras a editar y vuelve  salir 60%, lo mismo con otro conductor</vt:lpstr>
      <vt:lpstr>Presentación de PowerPoint</vt:lpstr>
      <vt:lpstr>Definiciones, eliminar para todos la parte destacada en negrita, es decir, on tiene que decir a quién reporta, y partir con el verbo Responsable de….. O lo que corresponda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Hice la evaluación y me parece 60% y luego cerrar el formulario me lleva al paso 2, estaba todo respondido debiera decir 100%, no 60%</dc:title>
  <dc:creator>Alberto Guzmán</dc:creator>
  <cp:lastModifiedBy>Alberto Guzmán</cp:lastModifiedBy>
  <cp:revision>3</cp:revision>
  <dcterms:created xsi:type="dcterms:W3CDTF">2018-02-16T00:55:44Z</dcterms:created>
  <dcterms:modified xsi:type="dcterms:W3CDTF">2018-02-16T02:20:13Z</dcterms:modified>
</cp:coreProperties>
</file>