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0D00-1321-410F-9A56-6AA2C5C62EFA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2E8D-04F2-474C-861D-6701767843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45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0D00-1321-410F-9A56-6AA2C5C62EFA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2E8D-04F2-474C-861D-6701767843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30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0D00-1321-410F-9A56-6AA2C5C62EFA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2E8D-04F2-474C-861D-6701767843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1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0D00-1321-410F-9A56-6AA2C5C62EFA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2E8D-04F2-474C-861D-6701767843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5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0D00-1321-410F-9A56-6AA2C5C62EFA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2E8D-04F2-474C-861D-6701767843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42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0D00-1321-410F-9A56-6AA2C5C62EFA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2E8D-04F2-474C-861D-6701767843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92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0D00-1321-410F-9A56-6AA2C5C62EFA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2E8D-04F2-474C-861D-6701767843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73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0D00-1321-410F-9A56-6AA2C5C62EFA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2E8D-04F2-474C-861D-6701767843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48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0D00-1321-410F-9A56-6AA2C5C62EFA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2E8D-04F2-474C-861D-6701767843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33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0D00-1321-410F-9A56-6AA2C5C62EFA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2E8D-04F2-474C-861D-6701767843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23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0D00-1321-410F-9A56-6AA2C5C62EFA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2E8D-04F2-474C-861D-6701767843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80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50D00-1321-410F-9A56-6AA2C5C62EFA}" type="datetimeFigureOut">
              <a:rPr lang="es-ES" smtClean="0"/>
              <a:t>24/08/2017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2E8D-04F2-474C-861D-6701767843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391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o 3"/>
          <p:cNvSpPr/>
          <p:nvPr/>
        </p:nvSpPr>
        <p:spPr>
          <a:xfrm>
            <a:off x="660400" y="548640"/>
            <a:ext cx="2519680" cy="956164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Requerimiento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Definido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de forma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Correcta</a:t>
            </a:r>
            <a:endParaRPr lang="es-E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Proceso 4"/>
          <p:cNvSpPr/>
          <p:nvPr/>
        </p:nvSpPr>
        <p:spPr>
          <a:xfrm>
            <a:off x="660400" y="1717040"/>
            <a:ext cx="2519680" cy="99393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Diseñado acorde al Requerimiento definido</a:t>
            </a:r>
            <a:endParaRPr lang="es-E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Proceso 5"/>
          <p:cNvSpPr/>
          <p:nvPr/>
        </p:nvSpPr>
        <p:spPr>
          <a:xfrm>
            <a:off x="660400" y="2834639"/>
            <a:ext cx="2519680" cy="83863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Construido de acuerdo al Diseño definido</a:t>
            </a:r>
            <a:endParaRPr lang="es-E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Proceso 6"/>
          <p:cNvSpPr/>
          <p:nvPr/>
        </p:nvSpPr>
        <p:spPr>
          <a:xfrm>
            <a:off x="660400" y="3952240"/>
            <a:ext cx="2519680" cy="108712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Producto funciona de acuerdo a lo esperado</a:t>
            </a:r>
            <a:endParaRPr lang="es-E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9" name="Conector recto de flecha 8"/>
          <p:cNvCxnSpPr>
            <a:stCxn id="4" idx="2"/>
            <a:endCxn id="5" idx="0"/>
          </p:cNvCxnSpPr>
          <p:nvPr/>
        </p:nvCxnSpPr>
        <p:spPr>
          <a:xfrm>
            <a:off x="1920240" y="1504804"/>
            <a:ext cx="0" cy="21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5" idx="2"/>
            <a:endCxn id="6" idx="0"/>
          </p:cNvCxnSpPr>
          <p:nvPr/>
        </p:nvCxnSpPr>
        <p:spPr>
          <a:xfrm>
            <a:off x="1920240" y="2710978"/>
            <a:ext cx="0" cy="12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6" idx="2"/>
            <a:endCxn id="7" idx="0"/>
          </p:cNvCxnSpPr>
          <p:nvPr/>
        </p:nvCxnSpPr>
        <p:spPr>
          <a:xfrm>
            <a:off x="1920240" y="3673274"/>
            <a:ext cx="0" cy="27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47700" y="193015"/>
            <a:ext cx="192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i="1" dirty="0" smtClean="0"/>
              <a:t>Requerimiento 1</a:t>
            </a:r>
            <a:endParaRPr lang="es-ES" b="1" i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41348" y="4994852"/>
            <a:ext cx="2919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 smtClean="0"/>
              <a:t>Atributos funcionales y no funcionales correctamente entregados.</a:t>
            </a:r>
            <a:endParaRPr lang="es-ES" sz="1400" dirty="0"/>
          </a:p>
        </p:txBody>
      </p:sp>
      <p:sp>
        <p:nvSpPr>
          <p:cNvPr id="17" name="Proceso 16"/>
          <p:cNvSpPr/>
          <p:nvPr/>
        </p:nvSpPr>
        <p:spPr>
          <a:xfrm>
            <a:off x="3525520" y="558800"/>
            <a:ext cx="2331720" cy="9144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Requerimiento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Definido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de forma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Correcta</a:t>
            </a:r>
            <a:endParaRPr lang="es-E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Proceso 17"/>
          <p:cNvSpPr/>
          <p:nvPr/>
        </p:nvSpPr>
        <p:spPr>
          <a:xfrm>
            <a:off x="3525520" y="1727200"/>
            <a:ext cx="2331720" cy="97536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Diseñado acorde al Requerimiento definido</a:t>
            </a:r>
            <a:endParaRPr lang="es-E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ecortar rectángulo de esquina sencilla 18"/>
          <p:cNvSpPr/>
          <p:nvPr/>
        </p:nvSpPr>
        <p:spPr>
          <a:xfrm>
            <a:off x="3525520" y="2834640"/>
            <a:ext cx="2331720" cy="89408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Errores/omisiones al momento de construcción</a:t>
            </a:r>
            <a:endParaRPr lang="es-E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Recortar rectángulo de esquina sencilla 19"/>
          <p:cNvSpPr/>
          <p:nvPr/>
        </p:nvSpPr>
        <p:spPr>
          <a:xfrm>
            <a:off x="3525520" y="3962400"/>
            <a:ext cx="2331720" cy="106680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Producto es liberado con errores</a:t>
            </a:r>
            <a:endParaRPr lang="es-E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336289" y="5036087"/>
            <a:ext cx="2710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 smtClean="0"/>
              <a:t>Defectos corregibles en producto.</a:t>
            </a:r>
            <a:endParaRPr lang="es-ES" sz="1400" dirty="0"/>
          </a:p>
        </p:txBody>
      </p:sp>
      <p:sp>
        <p:nvSpPr>
          <p:cNvPr id="28" name="Proceso 27"/>
          <p:cNvSpPr/>
          <p:nvPr/>
        </p:nvSpPr>
        <p:spPr>
          <a:xfrm>
            <a:off x="6276341" y="558800"/>
            <a:ext cx="2362198" cy="90424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Requerimiento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Definido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de forma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Correcta</a:t>
            </a:r>
            <a:endParaRPr lang="es-E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Recortar rectángulo de esquina diagonal 28"/>
          <p:cNvSpPr/>
          <p:nvPr/>
        </p:nvSpPr>
        <p:spPr>
          <a:xfrm>
            <a:off x="6276341" y="1727876"/>
            <a:ext cx="2362198" cy="964523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Errores cometidos en el diseño</a:t>
            </a:r>
            <a:endParaRPr lang="es-E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Recortar rectángulo de esquina diagonal 29"/>
          <p:cNvSpPr/>
          <p:nvPr/>
        </p:nvSpPr>
        <p:spPr>
          <a:xfrm>
            <a:off x="6276341" y="2844574"/>
            <a:ext cx="2362198" cy="884146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Construido de acuerdo al diseño definido</a:t>
            </a:r>
            <a:endParaRPr lang="es-E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Recortar rectángulo de esquina diagonal 30"/>
          <p:cNvSpPr/>
          <p:nvPr/>
        </p:nvSpPr>
        <p:spPr>
          <a:xfrm>
            <a:off x="6276341" y="3984412"/>
            <a:ext cx="2362198" cy="1054947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Producto liberado con falencias de diseño</a:t>
            </a:r>
            <a:endParaRPr lang="es-E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6304280" y="4994852"/>
            <a:ext cx="210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 smtClean="0"/>
              <a:t>Necesario re-diseñar para corregir errores/defectos.</a:t>
            </a:r>
            <a:endParaRPr lang="es-ES" sz="1400" dirty="0"/>
          </a:p>
        </p:txBody>
      </p:sp>
      <p:sp>
        <p:nvSpPr>
          <p:cNvPr id="33" name="Paralelogramo 32"/>
          <p:cNvSpPr/>
          <p:nvPr/>
        </p:nvSpPr>
        <p:spPr>
          <a:xfrm>
            <a:off x="9057640" y="548640"/>
            <a:ext cx="2667000" cy="901224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Errores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en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confección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de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requerimiento</a:t>
            </a:r>
            <a:endParaRPr lang="es-E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Paralelogramo 33"/>
          <p:cNvSpPr/>
          <p:nvPr/>
        </p:nvSpPr>
        <p:spPr>
          <a:xfrm>
            <a:off x="9057640" y="1747780"/>
            <a:ext cx="2667000" cy="907552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Diseñado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acorde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al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Requerimiento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definido</a:t>
            </a:r>
            <a:endParaRPr lang="es-E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Paralelogramo 34"/>
          <p:cNvSpPr/>
          <p:nvPr/>
        </p:nvSpPr>
        <p:spPr>
          <a:xfrm>
            <a:off x="8945880" y="2953248"/>
            <a:ext cx="2667000" cy="907552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Construido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de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acuerdo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al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Diseño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definido</a:t>
            </a:r>
            <a:endParaRPr lang="es-E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Paralelogramo 35"/>
          <p:cNvSpPr/>
          <p:nvPr/>
        </p:nvSpPr>
        <p:spPr>
          <a:xfrm>
            <a:off x="8945880" y="4107916"/>
            <a:ext cx="2667000" cy="907552"/>
          </a:xfrm>
          <a:prstGeom prst="parallelogram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Producto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entregado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no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es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lo 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requerido</a:t>
            </a:r>
            <a:endParaRPr lang="es-E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8905241" y="4994852"/>
            <a:ext cx="2753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 smtClean="0"/>
              <a:t>Errores/Defectos pueden estar ocultos para le equipo de IT inclusive para los testers.</a:t>
            </a:r>
            <a:endParaRPr lang="es-ES" sz="14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463290" y="198381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i="1" dirty="0" smtClean="0"/>
              <a:t>Requerimiento 2</a:t>
            </a:r>
            <a:endParaRPr lang="es-ES" b="1" i="1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182360" y="198381"/>
            <a:ext cx="184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i="1" dirty="0" smtClean="0"/>
              <a:t>Requerimiento 3</a:t>
            </a:r>
            <a:endParaRPr lang="es-ES" b="1" i="1" dirty="0"/>
          </a:p>
        </p:txBody>
      </p:sp>
      <p:sp>
        <p:nvSpPr>
          <p:cNvPr id="40" name="CuadroTexto 39"/>
          <p:cNvSpPr txBox="1"/>
          <p:nvPr/>
        </p:nvSpPr>
        <p:spPr>
          <a:xfrm>
            <a:off x="9197340" y="198381"/>
            <a:ext cx="17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i="1" dirty="0" smtClean="0"/>
              <a:t>Requerimiento 4</a:t>
            </a:r>
            <a:endParaRPr lang="es-ES" b="1" i="1" dirty="0"/>
          </a:p>
        </p:txBody>
      </p:sp>
      <p:cxnSp>
        <p:nvCxnSpPr>
          <p:cNvPr id="42" name="Conector recto de flecha 41"/>
          <p:cNvCxnSpPr>
            <a:stCxn id="17" idx="2"/>
            <a:endCxn id="18" idx="0"/>
          </p:cNvCxnSpPr>
          <p:nvPr/>
        </p:nvCxnSpPr>
        <p:spPr>
          <a:xfrm>
            <a:off x="4691380" y="14732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18" idx="2"/>
            <a:endCxn id="19" idx="3"/>
          </p:cNvCxnSpPr>
          <p:nvPr/>
        </p:nvCxnSpPr>
        <p:spPr>
          <a:xfrm>
            <a:off x="4691380" y="2702560"/>
            <a:ext cx="0" cy="13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9" idx="1"/>
            <a:endCxn id="20" idx="3"/>
          </p:cNvCxnSpPr>
          <p:nvPr/>
        </p:nvCxnSpPr>
        <p:spPr>
          <a:xfrm>
            <a:off x="4691380" y="3728720"/>
            <a:ext cx="0" cy="23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28" idx="2"/>
            <a:endCxn id="29" idx="3"/>
          </p:cNvCxnSpPr>
          <p:nvPr/>
        </p:nvCxnSpPr>
        <p:spPr>
          <a:xfrm>
            <a:off x="7457440" y="1463040"/>
            <a:ext cx="0" cy="26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29" idx="1"/>
            <a:endCxn id="30" idx="3"/>
          </p:cNvCxnSpPr>
          <p:nvPr/>
        </p:nvCxnSpPr>
        <p:spPr>
          <a:xfrm>
            <a:off x="7457440" y="2692399"/>
            <a:ext cx="0" cy="1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30" idx="1"/>
            <a:endCxn id="31" idx="3"/>
          </p:cNvCxnSpPr>
          <p:nvPr/>
        </p:nvCxnSpPr>
        <p:spPr>
          <a:xfrm>
            <a:off x="7457440" y="3728720"/>
            <a:ext cx="0" cy="25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33" idx="4"/>
            <a:endCxn id="34" idx="0"/>
          </p:cNvCxnSpPr>
          <p:nvPr/>
        </p:nvCxnSpPr>
        <p:spPr>
          <a:xfrm>
            <a:off x="10391140" y="1449864"/>
            <a:ext cx="0" cy="29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>
            <a:stCxn id="34" idx="4"/>
            <a:endCxn id="35" idx="1"/>
          </p:cNvCxnSpPr>
          <p:nvPr/>
        </p:nvCxnSpPr>
        <p:spPr>
          <a:xfrm>
            <a:off x="10391140" y="2655332"/>
            <a:ext cx="1684" cy="29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>
            <a:stCxn id="35" idx="4"/>
            <a:endCxn id="36" idx="0"/>
          </p:cNvCxnSpPr>
          <p:nvPr/>
        </p:nvCxnSpPr>
        <p:spPr>
          <a:xfrm>
            <a:off x="10279380" y="3860800"/>
            <a:ext cx="0" cy="24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/>
          <p:cNvSpPr txBox="1"/>
          <p:nvPr/>
        </p:nvSpPr>
        <p:spPr>
          <a:xfrm>
            <a:off x="641348" y="5733517"/>
            <a:ext cx="441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/>
              <a:t>FIGURA 1   </a:t>
            </a:r>
            <a:r>
              <a:rPr lang="es-419" sz="1600" dirty="0" smtClean="0"/>
              <a:t>Tipos de errores y defectos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2917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588" y="581530"/>
            <a:ext cx="6214292" cy="439850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 flipH="1">
            <a:off x="2331062" y="741680"/>
            <a:ext cx="476726" cy="3582302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s-419" sz="1600" dirty="0" smtClean="0"/>
              <a:t>Costo Relativo de corrección de Defectos</a:t>
            </a:r>
            <a:endParaRPr lang="es-ES" sz="1600" dirty="0"/>
          </a:p>
        </p:txBody>
      </p:sp>
      <p:sp>
        <p:nvSpPr>
          <p:cNvPr id="9" name="CuadroTexto 8"/>
          <p:cNvSpPr txBox="1"/>
          <p:nvPr/>
        </p:nvSpPr>
        <p:spPr>
          <a:xfrm rot="5400000" flipH="1">
            <a:off x="5727371" y="3947136"/>
            <a:ext cx="476726" cy="254251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s-419" sz="1600" dirty="0" smtClean="0"/>
              <a:t>Fase de Desarrollo Proyecto</a:t>
            </a:r>
            <a:endParaRPr lang="es-ES" sz="16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218204" y="4490721"/>
            <a:ext cx="1198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100" dirty="0" smtClean="0"/>
              <a:t>Requerimientos</a:t>
            </a:r>
            <a:endParaRPr lang="es-ES" sz="11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286465" y="4490721"/>
            <a:ext cx="1198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100" dirty="0" smtClean="0"/>
              <a:t>Diseño</a:t>
            </a:r>
            <a:endParaRPr lang="es-ES" sz="11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536145" y="4490721"/>
            <a:ext cx="1198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100" dirty="0" smtClean="0"/>
              <a:t>Construcción</a:t>
            </a:r>
            <a:endParaRPr lang="es-ES" sz="11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705072" y="4490721"/>
            <a:ext cx="1198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100" dirty="0" smtClean="0"/>
              <a:t>Test/Pruebas</a:t>
            </a:r>
            <a:endParaRPr lang="es-ES" sz="11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803286" y="4490721"/>
            <a:ext cx="1198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100" dirty="0" smtClean="0"/>
              <a:t>Operación / Live</a:t>
            </a:r>
            <a:endParaRPr lang="es-ES" sz="1100" dirty="0"/>
          </a:p>
        </p:txBody>
      </p:sp>
      <p:sp>
        <p:nvSpPr>
          <p:cNvPr id="17" name="Rectángulo 16"/>
          <p:cNvSpPr/>
          <p:nvPr/>
        </p:nvSpPr>
        <p:spPr>
          <a:xfrm rot="19956664">
            <a:off x="4044931" y="2394354"/>
            <a:ext cx="3309320" cy="59013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s-E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Costo de encontrar y solucionar defectos </a:t>
            </a:r>
            <a:br>
              <a:rPr lang="es-E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incrementa a medida que el tiempo avanza</a:t>
            </a:r>
            <a:endParaRPr lang="es-E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209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158</Words>
  <Application>Microsoft Office PowerPoint</Application>
  <PresentationFormat>Panorámica</PresentationFormat>
  <Paragraphs>33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CLundstedt</dc:creator>
  <cp:lastModifiedBy>CLundstedt</cp:lastModifiedBy>
  <cp:revision>8</cp:revision>
  <dcterms:created xsi:type="dcterms:W3CDTF">2017-08-24T17:04:46Z</dcterms:created>
  <dcterms:modified xsi:type="dcterms:W3CDTF">2017-08-24T18:16:53Z</dcterms:modified>
</cp:coreProperties>
</file>