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19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D3989-7A84-47D2-AF7A-676806A1B590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47686-0D6D-4370-9165-DC3C77E54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15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 -&gt; nos dice el estado de nuestro proyecto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Para agregar archivos que aun no se han agregado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"Iniciamos“ -&gt;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nos guarda los </a:t>
            </a:r>
            <a:r>
              <a:rPr lang="es-C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(cambios). Entre “” va la descripción para la diferenciación.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–A -&gt; agrega los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</a:t>
            </a:r>
            <a:endParaRPr lang="es-C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-&gt; nos muestra los </a:t>
            </a:r>
            <a:r>
              <a:rPr lang="es-C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realizados y su autor</a:t>
            </a:r>
            <a:endParaRPr lang="es-C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7686-0D6D-4370-9165-DC3C77E541A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58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nombre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rutagit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&gt;&gt;&gt;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unir</a:t>
            </a:r>
            <a:endParaRPr lang="es-C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-v  &gt;&gt;&gt;para ver si funciono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nombre &gt;&gt;&gt;Para borrar</a:t>
            </a:r>
          </a:p>
          <a:p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RemotoPrueba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&gt;&gt;&gt; sube los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pushRemotoPrueba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&gt;&gt;&gt; sube los</a:t>
            </a:r>
            <a:r>
              <a:rPr lang="es-C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cambios a </a:t>
            </a:r>
            <a:r>
              <a:rPr lang="es-C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es-C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caso de que </a:t>
            </a:r>
            <a:r>
              <a:rPr lang="es-C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surga</a:t>
            </a:r>
            <a:r>
              <a:rPr lang="es-C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error 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origin master --allow-unrelated-histories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7686-0D6D-4370-9165-DC3C77E541A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07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Es posible realizarlo desde </a:t>
            </a:r>
            <a:r>
              <a:rPr lang="es-CL" dirty="0" err="1" smtClean="0"/>
              <a:t>git</a:t>
            </a:r>
            <a:r>
              <a:rPr lang="es-CL" dirty="0" smtClean="0"/>
              <a:t>:</a:t>
            </a:r>
          </a:p>
          <a:p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branch</a:t>
            </a:r>
            <a:r>
              <a:rPr lang="es-CL" dirty="0" smtClean="0"/>
              <a:t> test</a:t>
            </a:r>
            <a:r>
              <a:rPr lang="es-CL" baseline="0" dirty="0" smtClean="0"/>
              <a:t> &gt;&gt; crea el </a:t>
            </a:r>
            <a:r>
              <a:rPr lang="es-CL" baseline="0" dirty="0" err="1" smtClean="0"/>
              <a:t>branch</a:t>
            </a:r>
            <a:r>
              <a:rPr lang="es-CL" baseline="0" dirty="0" smtClean="0"/>
              <a:t> test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</a:t>
            </a:r>
            <a:r>
              <a:rPr lang="es-CL" baseline="0" dirty="0" err="1" smtClean="0"/>
              <a:t>checkout</a:t>
            </a:r>
            <a:r>
              <a:rPr lang="es-CL" baseline="0" dirty="0" smtClean="0"/>
              <a:t> test</a:t>
            </a:r>
          </a:p>
          <a:p>
            <a:r>
              <a:rPr lang="es-CL" baseline="0" dirty="0" smtClean="0"/>
              <a:t>Editamos el </a:t>
            </a:r>
            <a:r>
              <a:rPr lang="es-CL" baseline="0" dirty="0" err="1" smtClean="0"/>
              <a:t>codigo</a:t>
            </a:r>
            <a:r>
              <a:rPr lang="es-CL" baseline="0" dirty="0" smtClean="0"/>
              <a:t> o lo que deseamos actualizar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status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log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</a:t>
            </a:r>
            <a:r>
              <a:rPr lang="es-CL" baseline="0" dirty="0" err="1" smtClean="0"/>
              <a:t>add</a:t>
            </a:r>
            <a:r>
              <a:rPr lang="es-CL" baseline="0" dirty="0" smtClean="0"/>
              <a:t> –A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</a:t>
            </a:r>
            <a:r>
              <a:rPr lang="es-CL" baseline="0" dirty="0" err="1" smtClean="0"/>
              <a:t>commit</a:t>
            </a:r>
            <a:r>
              <a:rPr lang="es-CL" baseline="0" dirty="0" smtClean="0"/>
              <a:t> –m “Prueba”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</a:t>
            </a:r>
            <a:r>
              <a:rPr lang="es-CL" baseline="0" dirty="0" err="1" smtClean="0"/>
              <a:t>pull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origin</a:t>
            </a:r>
            <a:r>
              <a:rPr lang="es-CL" baseline="0" dirty="0" smtClean="0"/>
              <a:t> test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</a:t>
            </a:r>
            <a:r>
              <a:rPr lang="es-CL" baseline="0" dirty="0" err="1" smtClean="0"/>
              <a:t>push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origin</a:t>
            </a:r>
            <a:r>
              <a:rPr lang="es-CL" baseline="0" dirty="0" smtClean="0"/>
              <a:t> test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</a:t>
            </a:r>
            <a:r>
              <a:rPr lang="es-CL" baseline="0" dirty="0" err="1" smtClean="0"/>
              <a:t>merge</a:t>
            </a:r>
            <a:r>
              <a:rPr lang="es-CL" baseline="0" dirty="0" smtClean="0"/>
              <a:t> test 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</a:t>
            </a:r>
            <a:r>
              <a:rPr lang="es-CL" baseline="0" dirty="0" err="1" smtClean="0"/>
              <a:t>pull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origin</a:t>
            </a:r>
            <a:r>
              <a:rPr lang="es-CL" baseline="0" dirty="0" smtClean="0"/>
              <a:t> test</a:t>
            </a:r>
          </a:p>
          <a:p>
            <a:r>
              <a:rPr lang="es-CL" baseline="0" dirty="0" err="1" smtClean="0"/>
              <a:t>Git</a:t>
            </a:r>
            <a:r>
              <a:rPr lang="es-CL" baseline="0" dirty="0" smtClean="0"/>
              <a:t> </a:t>
            </a:r>
            <a:r>
              <a:rPr lang="es-CL" baseline="0" dirty="0" err="1" smtClean="0"/>
              <a:t>push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origin</a:t>
            </a:r>
            <a:r>
              <a:rPr lang="es-CL" baseline="0" dirty="0" smtClean="0"/>
              <a:t> master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7686-0D6D-4370-9165-DC3C77E541A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8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C7B927-5A62-4444-B69E-BC9AB3DC05B3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FBF4792-E702-47D4-BFF0-BC5053E0ACC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enagarridom/ProyectoRRHH3D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Github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66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798101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493118" y="404664"/>
            <a:ext cx="7571184" cy="936104"/>
          </a:xfrm>
        </p:spPr>
        <p:txBody>
          <a:bodyPr>
            <a:normAutofit/>
          </a:bodyPr>
          <a:lstStyle/>
          <a:p>
            <a:r>
              <a:rPr lang="es-CL" dirty="0"/>
              <a:t>Los cambios no se han guardado en el master, solo en el </a:t>
            </a:r>
            <a:r>
              <a:rPr lang="es-CL" dirty="0" err="1"/>
              <a:t>branch</a:t>
            </a:r>
            <a:r>
              <a:rPr lang="es-CL" dirty="0"/>
              <a:t> de prueba</a:t>
            </a:r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sz="quarter" idx="1"/>
          </p:nvPr>
        </p:nvSpPr>
        <p:spPr>
          <a:xfrm>
            <a:off x="467543" y="5013176"/>
            <a:ext cx="7571184" cy="936104"/>
          </a:xfrm>
        </p:spPr>
        <p:txBody>
          <a:bodyPr>
            <a:normAutofit/>
          </a:bodyPr>
          <a:lstStyle/>
          <a:p>
            <a:r>
              <a:rPr lang="es-CL" dirty="0" smtClean="0"/>
              <a:t>Para </a:t>
            </a:r>
            <a:r>
              <a:rPr lang="es-CL" dirty="0"/>
              <a:t>confirmar los cambios debe pulsar “New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”.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09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1" y="1628800"/>
            <a:ext cx="76390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 Marcador de contenido"/>
          <p:cNvSpPr>
            <a:spLocks noGrp="1"/>
          </p:cNvSpPr>
          <p:nvPr>
            <p:ph sz="quarter" idx="1"/>
          </p:nvPr>
        </p:nvSpPr>
        <p:spPr>
          <a:xfrm>
            <a:off x="493118" y="404664"/>
            <a:ext cx="7571184" cy="936104"/>
          </a:xfrm>
        </p:spPr>
        <p:txBody>
          <a:bodyPr>
            <a:normAutofit/>
          </a:bodyPr>
          <a:lstStyle/>
          <a:p>
            <a:r>
              <a:rPr lang="es-CL" dirty="0" smtClean="0"/>
              <a:t>Creamos un </a:t>
            </a:r>
            <a:r>
              <a:rPr lang="es-CL" dirty="0" err="1" smtClean="0"/>
              <a:t>pull</a:t>
            </a:r>
            <a:r>
              <a:rPr lang="es-CL" dirty="0" smtClean="0"/>
              <a:t> </a:t>
            </a:r>
            <a:r>
              <a:rPr lang="es-CL" dirty="0" err="1" smtClean="0"/>
              <a:t>request</a:t>
            </a:r>
            <a:r>
              <a:rPr lang="es-CL" dirty="0" smtClean="0"/>
              <a:t> y desde el master confirmamos los cambios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2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3118" y="404664"/>
            <a:ext cx="7571184" cy="936104"/>
          </a:xfrm>
        </p:spPr>
        <p:txBody>
          <a:bodyPr>
            <a:normAutofit/>
          </a:bodyPr>
          <a:lstStyle/>
          <a:p>
            <a:r>
              <a:rPr lang="es-CL" dirty="0" smtClean="0"/>
              <a:t>Desde el master confirmamos el </a:t>
            </a:r>
            <a:r>
              <a:rPr lang="es-CL" dirty="0" err="1" smtClean="0"/>
              <a:t>pull</a:t>
            </a:r>
            <a:r>
              <a:rPr lang="es-CL" dirty="0" smtClean="0"/>
              <a:t> </a:t>
            </a:r>
            <a:r>
              <a:rPr lang="es-CL" dirty="0" err="1" smtClean="0"/>
              <a:t>request</a:t>
            </a:r>
            <a:r>
              <a:rPr lang="es-CL" dirty="0" smtClean="0"/>
              <a:t> 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56084"/>
            <a:ext cx="777627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7776270" cy="308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10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Workflows</a:t>
            </a:r>
            <a:r>
              <a:rPr lang="es-CL" dirty="0" smtClean="0"/>
              <a:t>: Flujos de trabajo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Proyectos propios</a:t>
            </a:r>
          </a:p>
          <a:p>
            <a:r>
              <a:rPr lang="es-CL" dirty="0" smtClean="0"/>
              <a:t>Proyectos en equipo</a:t>
            </a:r>
          </a:p>
          <a:p>
            <a:r>
              <a:rPr lang="es-CL" dirty="0" smtClean="0"/>
              <a:t>Proyecto con terceros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2395728"/>
            <a:ext cx="3657600" cy="2980944"/>
          </a:xfrm>
        </p:spPr>
      </p:pic>
    </p:spTree>
    <p:extLst>
      <p:ext uri="{BB962C8B-B14F-4D97-AF65-F5344CB8AC3E}">
        <p14:creationId xmlns:p14="http://schemas.microsoft.com/office/powerpoint/2010/main" val="243127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Transferir repositorios entre usuarios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27168" cy="4572000"/>
          </a:xfrm>
        </p:spPr>
        <p:txBody>
          <a:bodyPr/>
          <a:lstStyle/>
          <a:p>
            <a:r>
              <a:rPr lang="es-CL" dirty="0" smtClean="0"/>
              <a:t>Crear una nueva organización e invitar usuarios (Cambiar privilegios - </a:t>
            </a:r>
            <a:r>
              <a:rPr lang="es-CL" dirty="0" err="1" smtClean="0"/>
              <a:t>owner</a:t>
            </a:r>
            <a:r>
              <a:rPr lang="es-CL" dirty="0" smtClean="0"/>
              <a:t>)</a:t>
            </a:r>
          </a:p>
          <a:p>
            <a:r>
              <a:rPr lang="es-CL" dirty="0" smtClean="0"/>
              <a:t>Transferir el repositorio a la organización.</a:t>
            </a:r>
          </a:p>
          <a:p>
            <a:r>
              <a:rPr lang="es-CL" dirty="0" smtClean="0"/>
              <a:t>Clonar el repositorio desde el escritorio. </a:t>
            </a:r>
          </a:p>
          <a:p>
            <a:r>
              <a:rPr lang="es-CL" dirty="0" smtClean="0"/>
              <a:t>Ver ramas ocultas</a:t>
            </a:r>
          </a:p>
          <a:p>
            <a:pPr lvl="1"/>
            <a:r>
              <a:rPr lang="es-CL" dirty="0" smtClean="0"/>
              <a:t>$ </a:t>
            </a:r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branch</a:t>
            </a:r>
            <a:r>
              <a:rPr lang="es-CL" dirty="0" smtClean="0"/>
              <a:t> -a ~ Muestra las ramas ocultas</a:t>
            </a:r>
          </a:p>
          <a:p>
            <a:pPr lvl="1"/>
            <a:r>
              <a:rPr lang="es-CL" dirty="0" smtClean="0"/>
              <a:t>$ </a:t>
            </a:r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fetch</a:t>
            </a:r>
            <a:r>
              <a:rPr lang="es-CL" dirty="0" smtClean="0"/>
              <a:t> </a:t>
            </a:r>
            <a:r>
              <a:rPr lang="es-CL" dirty="0" err="1" smtClean="0"/>
              <a:t>origin</a:t>
            </a:r>
            <a:r>
              <a:rPr lang="es-CL" dirty="0" smtClean="0"/>
              <a:t>   ~ Baja los cambios del repositorio de usuario.</a:t>
            </a:r>
          </a:p>
          <a:p>
            <a:pPr lvl="1"/>
            <a:r>
              <a:rPr lang="es-CL" dirty="0" smtClean="0"/>
              <a:t>$ </a:t>
            </a:r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merge</a:t>
            </a:r>
            <a:r>
              <a:rPr lang="es-CL" dirty="0" smtClean="0"/>
              <a:t> </a:t>
            </a:r>
            <a:r>
              <a:rPr lang="es-CL" dirty="0" err="1" smtClean="0"/>
              <a:t>origin</a:t>
            </a:r>
            <a:r>
              <a:rPr lang="es-CL" dirty="0" smtClean="0"/>
              <a:t>/master  ~ Guarda los cambios en el repositorio local</a:t>
            </a:r>
          </a:p>
          <a:p>
            <a:pPr lvl="1"/>
            <a:r>
              <a:rPr lang="es-CL" dirty="0" smtClean="0"/>
              <a:t>$ </a:t>
            </a:r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push</a:t>
            </a:r>
            <a:r>
              <a:rPr lang="es-CL" dirty="0" smtClean="0"/>
              <a:t> </a:t>
            </a:r>
            <a:r>
              <a:rPr lang="es-CL" dirty="0" err="1" smtClean="0"/>
              <a:t>origin</a:t>
            </a:r>
            <a:r>
              <a:rPr lang="es-CL" dirty="0" smtClean="0"/>
              <a:t> master   ~ Sube los cambios</a:t>
            </a:r>
          </a:p>
          <a:p>
            <a:endParaRPr lang="es-C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090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Github</a:t>
            </a:r>
            <a:r>
              <a:rPr lang="es-CL" dirty="0" smtClean="0"/>
              <a:t> con </a:t>
            </a:r>
            <a:r>
              <a:rPr lang="es-CL" dirty="0" err="1" smtClean="0"/>
              <a:t>netbeans</a:t>
            </a:r>
            <a:r>
              <a:rPr lang="es-CL" dirty="0" smtClean="0"/>
              <a:t>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4572000"/>
          </a:xfrm>
        </p:spPr>
        <p:txBody>
          <a:bodyPr/>
          <a:lstStyle/>
          <a:p>
            <a:r>
              <a:rPr lang="es-CL" dirty="0" smtClean="0"/>
              <a:t>Se crea un repositorio vacío en </a:t>
            </a:r>
            <a:r>
              <a:rPr lang="es-CL" dirty="0" err="1" smtClean="0"/>
              <a:t>github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0" y="2420888"/>
            <a:ext cx="266890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64" y="2204865"/>
            <a:ext cx="5463759" cy="365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39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200800" cy="272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95183"/>
            <a:ext cx="39052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7704856" cy="4572000"/>
          </a:xfrm>
        </p:spPr>
        <p:txBody>
          <a:bodyPr/>
          <a:lstStyle/>
          <a:p>
            <a:r>
              <a:rPr lang="es-CL" dirty="0" smtClean="0"/>
              <a:t>Se crea un nuevo proyecto en </a:t>
            </a:r>
            <a:r>
              <a:rPr lang="es-CL" dirty="0" err="1" smtClean="0"/>
              <a:t>netBeans</a:t>
            </a:r>
            <a:r>
              <a:rPr lang="es-CL" dirty="0" smtClean="0"/>
              <a:t>, luego </a:t>
            </a:r>
            <a:r>
              <a:rPr lang="es-CL" dirty="0" err="1" smtClean="0"/>
              <a:t>Team</a:t>
            </a:r>
            <a:r>
              <a:rPr lang="es-CL" dirty="0" smtClean="0"/>
              <a:t> &gt; </a:t>
            </a:r>
            <a:r>
              <a:rPr lang="es-CL" dirty="0" err="1"/>
              <a:t>G</a:t>
            </a:r>
            <a:r>
              <a:rPr lang="es-CL" dirty="0" err="1" smtClean="0"/>
              <a:t>it</a:t>
            </a:r>
            <a:r>
              <a:rPr lang="es-CL" dirty="0" smtClean="0"/>
              <a:t> &gt; </a:t>
            </a:r>
            <a:r>
              <a:rPr lang="es-CL" dirty="0" err="1" smtClean="0"/>
              <a:t>Initialize</a:t>
            </a:r>
            <a:r>
              <a:rPr lang="es-CL" dirty="0" smtClean="0"/>
              <a:t> </a:t>
            </a:r>
            <a:r>
              <a:rPr lang="es-CL" dirty="0" err="1" smtClean="0"/>
              <a:t>repository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645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09586" y="404664"/>
            <a:ext cx="7518797" cy="4572000"/>
          </a:xfrm>
        </p:spPr>
        <p:txBody>
          <a:bodyPr/>
          <a:lstStyle/>
          <a:p>
            <a:r>
              <a:rPr lang="es-CL" dirty="0" err="1" smtClean="0"/>
              <a:t>Click</a:t>
            </a:r>
            <a:r>
              <a:rPr lang="es-CL" dirty="0" smtClean="0"/>
              <a:t> derecho en el proyecto &gt; </a:t>
            </a:r>
            <a:r>
              <a:rPr lang="es-CL" dirty="0" err="1" smtClean="0"/>
              <a:t>Git</a:t>
            </a:r>
            <a:r>
              <a:rPr lang="es-CL" dirty="0" smtClean="0"/>
              <a:t> &gt; </a:t>
            </a:r>
            <a:r>
              <a:rPr lang="es-CL" dirty="0" err="1" smtClean="0"/>
              <a:t>Add</a:t>
            </a:r>
            <a:endParaRPr lang="es-E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47" y="908720"/>
            <a:ext cx="4176464" cy="52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57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09586" y="404664"/>
            <a:ext cx="7518797" cy="4572000"/>
          </a:xfrm>
        </p:spPr>
        <p:txBody>
          <a:bodyPr/>
          <a:lstStyle/>
          <a:p>
            <a:r>
              <a:rPr lang="es-CL" dirty="0" err="1" smtClean="0"/>
              <a:t>Click</a:t>
            </a:r>
            <a:r>
              <a:rPr lang="es-CL" dirty="0" smtClean="0"/>
              <a:t> derecho en el proyecto &gt; </a:t>
            </a:r>
            <a:r>
              <a:rPr lang="es-CL" dirty="0" err="1" smtClean="0"/>
              <a:t>Git</a:t>
            </a:r>
            <a:r>
              <a:rPr lang="es-CL" dirty="0" smtClean="0"/>
              <a:t> &gt; </a:t>
            </a:r>
            <a:r>
              <a:rPr lang="es-CL" dirty="0" err="1" smtClean="0"/>
              <a:t>Commit</a:t>
            </a:r>
            <a:r>
              <a:rPr lang="es-CL" dirty="0" smtClean="0"/>
              <a:t> y agregamos un </a:t>
            </a:r>
            <a:r>
              <a:rPr lang="es-CL" dirty="0" err="1" smtClean="0"/>
              <a:t>commit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20837"/>
            <a:ext cx="19240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20837"/>
            <a:ext cx="4783940" cy="460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3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2249" y="404664"/>
            <a:ext cx="7518797" cy="4572000"/>
          </a:xfrm>
        </p:spPr>
        <p:txBody>
          <a:bodyPr/>
          <a:lstStyle/>
          <a:p>
            <a:r>
              <a:rPr lang="es-CL" dirty="0" smtClean="0"/>
              <a:t>Para subirlo, </a:t>
            </a:r>
            <a:r>
              <a:rPr lang="es-CL" dirty="0" err="1" smtClean="0"/>
              <a:t>click</a:t>
            </a:r>
            <a:r>
              <a:rPr lang="es-CL" dirty="0" smtClean="0"/>
              <a:t> derecho en el proyecto &gt; </a:t>
            </a:r>
            <a:r>
              <a:rPr lang="es-CL" dirty="0" err="1" smtClean="0"/>
              <a:t>Git</a:t>
            </a:r>
            <a:r>
              <a:rPr lang="es-CL" dirty="0" smtClean="0"/>
              <a:t> &gt; </a:t>
            </a:r>
            <a:r>
              <a:rPr lang="es-CL" dirty="0" err="1" smtClean="0"/>
              <a:t>Remote</a:t>
            </a:r>
            <a:r>
              <a:rPr lang="es-CL" dirty="0" smtClean="0"/>
              <a:t> &gt; </a:t>
            </a:r>
            <a:r>
              <a:rPr lang="es-CL" dirty="0" err="1" smtClean="0"/>
              <a:t>Push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38" y="1556792"/>
            <a:ext cx="4932238" cy="396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4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Github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Es una plataforma de repositorio de datos colaborativo. </a:t>
            </a:r>
          </a:p>
          <a:p>
            <a:r>
              <a:rPr lang="es-CL" dirty="0" smtClean="0"/>
              <a:t>Utiliza el sistema de control de versiones </a:t>
            </a:r>
            <a:r>
              <a:rPr lang="es-CL" dirty="0" err="1" smtClean="0"/>
              <a:t>Git</a:t>
            </a:r>
            <a:r>
              <a:rPr lang="es-CL" dirty="0" smtClean="0"/>
              <a:t>.</a:t>
            </a:r>
          </a:p>
          <a:p>
            <a:r>
              <a:rPr lang="es-CL" dirty="0" smtClean="0"/>
              <a:t>El código de los proyectos alojados en </a:t>
            </a:r>
            <a:r>
              <a:rPr lang="es-CL" dirty="0" err="1" smtClean="0"/>
              <a:t>GitHub</a:t>
            </a:r>
            <a:r>
              <a:rPr lang="es-CL" dirty="0" smtClean="0"/>
              <a:t> se almacenan en forma publica,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28" y="1110912"/>
            <a:ext cx="4309074" cy="2808312"/>
          </a:xfr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07" y="3933055"/>
            <a:ext cx="3096344" cy="162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57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2249" y="404664"/>
            <a:ext cx="7518797" cy="4572000"/>
          </a:xfrm>
        </p:spPr>
        <p:txBody>
          <a:bodyPr/>
          <a:lstStyle/>
          <a:p>
            <a:r>
              <a:rPr lang="es-CL" dirty="0" smtClean="0"/>
              <a:t>Seleccionar </a:t>
            </a:r>
            <a:r>
              <a:rPr lang="es-CL" dirty="0" err="1" smtClean="0"/>
              <a:t>specify</a:t>
            </a:r>
            <a:r>
              <a:rPr lang="es-CL" dirty="0" smtClean="0"/>
              <a:t> </a:t>
            </a:r>
            <a:r>
              <a:rPr lang="es-CL" dirty="0" err="1" smtClean="0"/>
              <a:t>git</a:t>
            </a:r>
            <a:r>
              <a:rPr lang="es-CL" dirty="0" smtClean="0"/>
              <a:t> </a:t>
            </a:r>
            <a:r>
              <a:rPr lang="es-CL" dirty="0" err="1" smtClean="0"/>
              <a:t>repository</a:t>
            </a:r>
            <a:r>
              <a:rPr lang="es-CL" dirty="0" smtClean="0"/>
              <a:t> </a:t>
            </a:r>
            <a:r>
              <a:rPr lang="es-CL" dirty="0" err="1" smtClean="0"/>
              <a:t>location</a:t>
            </a:r>
            <a:r>
              <a:rPr lang="es-CL" dirty="0" smtClean="0"/>
              <a:t> y copiamos la </a:t>
            </a:r>
            <a:r>
              <a:rPr lang="es-CL" dirty="0" err="1" smtClean="0"/>
              <a:t>url</a:t>
            </a:r>
            <a:r>
              <a:rPr lang="es-CL" dirty="0" smtClean="0"/>
              <a:t> que nos da nuestro repositorio </a:t>
            </a:r>
            <a:r>
              <a:rPr lang="es-CL" dirty="0" err="1" smtClean="0"/>
              <a:t>github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82" y="1338283"/>
            <a:ext cx="5328592" cy="86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82" y="2208964"/>
            <a:ext cx="5328592" cy="43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77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2249" y="404664"/>
            <a:ext cx="7518797" cy="4572000"/>
          </a:xfrm>
        </p:spPr>
        <p:txBody>
          <a:bodyPr/>
          <a:lstStyle/>
          <a:p>
            <a:r>
              <a:rPr lang="es-CL" dirty="0" smtClean="0"/>
              <a:t>Seleccionar el </a:t>
            </a:r>
            <a:r>
              <a:rPr lang="es-CL" dirty="0" err="1" smtClean="0"/>
              <a:t>branch</a:t>
            </a:r>
            <a:r>
              <a:rPr lang="es-CL" dirty="0" smtClean="0"/>
              <a:t> local</a:t>
            </a:r>
            <a:endParaRPr lang="es-E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133667" cy="505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48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2249" y="404664"/>
            <a:ext cx="7518797" cy="4572000"/>
          </a:xfrm>
        </p:spPr>
        <p:txBody>
          <a:bodyPr/>
          <a:lstStyle/>
          <a:p>
            <a:r>
              <a:rPr lang="es-CL" dirty="0" smtClean="0"/>
              <a:t>Seleccionamos el </a:t>
            </a:r>
            <a:r>
              <a:rPr lang="es-CL" dirty="0" err="1" smtClean="0"/>
              <a:t>branch</a:t>
            </a:r>
            <a:r>
              <a:rPr lang="es-CL" dirty="0" smtClean="0"/>
              <a:t> que deseamos actualizar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6579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03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7643192" cy="4572000"/>
          </a:xfrm>
        </p:spPr>
        <p:txBody>
          <a:bodyPr/>
          <a:lstStyle/>
          <a:p>
            <a:r>
              <a:rPr lang="es-CL" dirty="0" smtClean="0"/>
              <a:t>Nos mostrara un mensaje de confirmación y finalmente el repositorio se carga.</a:t>
            </a:r>
            <a:endParaRPr lang="es-E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433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32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0" y="332656"/>
            <a:ext cx="4176464" cy="1143000"/>
          </a:xfrm>
        </p:spPr>
        <p:txBody>
          <a:bodyPr/>
          <a:lstStyle/>
          <a:p>
            <a:r>
              <a:rPr lang="es-CL" dirty="0" err="1" smtClean="0"/>
              <a:t>Git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3657600" cy="1527349"/>
          </a:xfrm>
        </p:spPr>
      </p:pic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CL" dirty="0"/>
              <a:t>Sistema de control de versiones de código abierto y gratuito.  </a:t>
            </a:r>
          </a:p>
          <a:p>
            <a:r>
              <a:rPr lang="es-CL" dirty="0"/>
              <a:t>Diseñado para manejar todo, desde pequeños proyecto a muy grandes, con velocidad y eficiencia.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9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Instalación y Configuración de </a:t>
            </a:r>
            <a:r>
              <a:rPr lang="es-CL" dirty="0" err="1" smtClean="0"/>
              <a:t>Git</a:t>
            </a:r>
            <a:r>
              <a:rPr lang="es-CL" dirty="0" smtClean="0"/>
              <a:t>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572000"/>
          </a:xfrm>
        </p:spPr>
        <p:txBody>
          <a:bodyPr>
            <a:normAutofit/>
          </a:bodyPr>
          <a:lstStyle/>
          <a:p>
            <a:r>
              <a:rPr lang="es-CL" dirty="0" smtClean="0"/>
              <a:t>Descarga directa.</a:t>
            </a:r>
          </a:p>
          <a:p>
            <a:r>
              <a:rPr lang="es-CL" dirty="0" smtClean="0"/>
              <a:t>Instalación</a:t>
            </a:r>
          </a:p>
          <a:p>
            <a:r>
              <a:rPr lang="es-CL" dirty="0" smtClean="0"/>
              <a:t>Configuración mediante </a:t>
            </a:r>
            <a:r>
              <a:rPr lang="es-CL" dirty="0" err="1"/>
              <a:t>G</a:t>
            </a:r>
            <a:r>
              <a:rPr lang="es-CL" dirty="0" err="1" smtClean="0"/>
              <a:t>itBash</a:t>
            </a:r>
            <a:endParaRPr lang="es-CL" dirty="0" smtClean="0"/>
          </a:p>
          <a:p>
            <a:pPr lvl="1"/>
            <a:r>
              <a:rPr lang="es-CL" dirty="0" smtClean="0"/>
              <a:t>Configurar Nombre: </a:t>
            </a:r>
          </a:p>
          <a:p>
            <a:pPr marL="731520" lvl="2" indent="0">
              <a:buNone/>
            </a:pPr>
            <a:r>
              <a:rPr lang="es-CL" dirty="0"/>
              <a:t>	</a:t>
            </a:r>
            <a:r>
              <a:rPr lang="es-CL" dirty="0" smtClean="0"/>
              <a:t>$ </a:t>
            </a:r>
            <a:r>
              <a:rPr lang="es-CL" dirty="0" err="1" smtClean="0">
                <a:solidFill>
                  <a:srgbClr val="0070C0"/>
                </a:solidFill>
              </a:rPr>
              <a:t>git</a:t>
            </a:r>
            <a:r>
              <a:rPr lang="es-CL" dirty="0" smtClean="0">
                <a:solidFill>
                  <a:srgbClr val="0070C0"/>
                </a:solidFill>
              </a:rPr>
              <a:t> </a:t>
            </a:r>
            <a:r>
              <a:rPr lang="es-CL" dirty="0" err="1" smtClean="0">
                <a:solidFill>
                  <a:srgbClr val="0070C0"/>
                </a:solidFill>
              </a:rPr>
              <a:t>config</a:t>
            </a:r>
            <a:r>
              <a:rPr lang="es-CL" dirty="0" smtClean="0">
                <a:solidFill>
                  <a:srgbClr val="0070C0"/>
                </a:solidFill>
              </a:rPr>
              <a:t> –global user.name “Nombre”</a:t>
            </a:r>
          </a:p>
          <a:p>
            <a:pPr marL="731520" lvl="2" indent="0">
              <a:buNone/>
            </a:pPr>
            <a:r>
              <a:rPr lang="es-CL" dirty="0" smtClean="0"/>
              <a:t>Para comprobar</a:t>
            </a:r>
          </a:p>
          <a:p>
            <a:pPr marL="731520" lvl="2" indent="0">
              <a:buNone/>
            </a:pPr>
            <a:r>
              <a:rPr lang="es-CL" dirty="0" smtClean="0"/>
              <a:t> 	$ </a:t>
            </a:r>
            <a:r>
              <a:rPr lang="es-CL" dirty="0" err="1" smtClean="0">
                <a:solidFill>
                  <a:srgbClr val="0070C0"/>
                </a:solidFill>
              </a:rPr>
              <a:t>git</a:t>
            </a:r>
            <a:r>
              <a:rPr lang="es-CL" dirty="0" smtClean="0">
                <a:solidFill>
                  <a:srgbClr val="0070C0"/>
                </a:solidFill>
              </a:rPr>
              <a:t> </a:t>
            </a:r>
            <a:r>
              <a:rPr lang="es-CL" dirty="0" err="1">
                <a:solidFill>
                  <a:srgbClr val="0070C0"/>
                </a:solidFill>
              </a:rPr>
              <a:t>config</a:t>
            </a:r>
            <a:r>
              <a:rPr lang="es-CL" dirty="0">
                <a:solidFill>
                  <a:srgbClr val="0070C0"/>
                </a:solidFill>
              </a:rPr>
              <a:t> –global user.name </a:t>
            </a:r>
            <a:endParaRPr lang="es-CL" dirty="0" smtClean="0">
              <a:solidFill>
                <a:srgbClr val="0070C0"/>
              </a:solidFill>
            </a:endParaRPr>
          </a:p>
          <a:p>
            <a:pPr marL="731520" lvl="2" indent="0">
              <a:buNone/>
            </a:pPr>
            <a:r>
              <a:rPr lang="es-CL" dirty="0" smtClean="0"/>
              <a:t>Para editar simplemente entre las comillas se le asigna el nuevo valor:</a:t>
            </a:r>
          </a:p>
          <a:p>
            <a:pPr marL="731520" lvl="2" indent="0">
              <a:buNone/>
            </a:pPr>
            <a:r>
              <a:rPr lang="es-CL" dirty="0"/>
              <a:t>	</a:t>
            </a:r>
            <a:r>
              <a:rPr lang="es-CL" dirty="0" smtClean="0"/>
              <a:t>$ </a:t>
            </a:r>
            <a:r>
              <a:rPr lang="es-CL" dirty="0" err="1" smtClean="0">
                <a:solidFill>
                  <a:srgbClr val="0070C0"/>
                </a:solidFill>
              </a:rPr>
              <a:t>git</a:t>
            </a:r>
            <a:r>
              <a:rPr lang="es-CL" dirty="0" smtClean="0">
                <a:solidFill>
                  <a:srgbClr val="0070C0"/>
                </a:solidFill>
              </a:rPr>
              <a:t> </a:t>
            </a:r>
            <a:r>
              <a:rPr lang="es-CL" dirty="0" err="1" smtClean="0">
                <a:solidFill>
                  <a:srgbClr val="0070C0"/>
                </a:solidFill>
              </a:rPr>
              <a:t>config</a:t>
            </a:r>
            <a:r>
              <a:rPr lang="es-CL" dirty="0" smtClean="0">
                <a:solidFill>
                  <a:srgbClr val="0070C0"/>
                </a:solidFill>
              </a:rPr>
              <a:t> –global user.name “Helena Garrido”</a:t>
            </a:r>
          </a:p>
          <a:p>
            <a:pPr marL="731520" lvl="2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5656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Configuración de </a:t>
            </a:r>
            <a:r>
              <a:rPr lang="es-CL" dirty="0" err="1" smtClean="0"/>
              <a:t>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572000"/>
          </a:xfrm>
        </p:spPr>
        <p:txBody>
          <a:bodyPr/>
          <a:lstStyle/>
          <a:p>
            <a:pPr lvl="1"/>
            <a:r>
              <a:rPr lang="es-CL" dirty="0"/>
              <a:t>Configurar Correo: </a:t>
            </a:r>
          </a:p>
          <a:p>
            <a:pPr marL="731520" lvl="2" indent="0">
              <a:buNone/>
            </a:pPr>
            <a:r>
              <a:rPr lang="es-CL" dirty="0"/>
              <a:t>	</a:t>
            </a:r>
            <a:r>
              <a:rPr lang="es-CL" dirty="0" smtClean="0"/>
              <a:t>$ </a:t>
            </a:r>
            <a:r>
              <a:rPr lang="es-CL" dirty="0" err="1" smtClean="0">
                <a:solidFill>
                  <a:srgbClr val="0070C0"/>
                </a:solidFill>
              </a:rPr>
              <a:t>git</a:t>
            </a:r>
            <a:r>
              <a:rPr lang="es-CL" dirty="0" smtClean="0">
                <a:solidFill>
                  <a:srgbClr val="0070C0"/>
                </a:solidFill>
              </a:rPr>
              <a:t> </a:t>
            </a:r>
            <a:r>
              <a:rPr lang="es-CL" dirty="0" err="1">
                <a:solidFill>
                  <a:srgbClr val="0070C0"/>
                </a:solidFill>
              </a:rPr>
              <a:t>config</a:t>
            </a:r>
            <a:r>
              <a:rPr lang="es-CL" dirty="0">
                <a:solidFill>
                  <a:srgbClr val="0070C0"/>
                </a:solidFill>
              </a:rPr>
              <a:t> –global </a:t>
            </a:r>
            <a:r>
              <a:rPr lang="es-CL" dirty="0" err="1" smtClean="0">
                <a:solidFill>
                  <a:srgbClr val="0070C0"/>
                </a:solidFill>
              </a:rPr>
              <a:t>user.email</a:t>
            </a:r>
            <a:r>
              <a:rPr lang="es-CL" dirty="0" smtClean="0">
                <a:solidFill>
                  <a:srgbClr val="0070C0"/>
                </a:solidFill>
              </a:rPr>
              <a:t> cgarrido@rrhh3d.cl</a:t>
            </a:r>
            <a:endParaRPr lang="es-CL" dirty="0">
              <a:solidFill>
                <a:srgbClr val="0070C0"/>
              </a:solidFill>
            </a:endParaRPr>
          </a:p>
          <a:p>
            <a:pPr marL="731520" lvl="2" indent="0">
              <a:buNone/>
            </a:pPr>
            <a:r>
              <a:rPr lang="es-CL" dirty="0"/>
              <a:t>Para comprobar</a:t>
            </a:r>
          </a:p>
          <a:p>
            <a:pPr marL="731520" lvl="2" indent="0">
              <a:buNone/>
            </a:pPr>
            <a:r>
              <a:rPr lang="es-CL" dirty="0"/>
              <a:t> 	</a:t>
            </a:r>
            <a:r>
              <a:rPr lang="es-CL" dirty="0" smtClean="0"/>
              <a:t>$ </a:t>
            </a:r>
            <a:r>
              <a:rPr lang="es-CL" dirty="0" err="1" smtClean="0">
                <a:solidFill>
                  <a:srgbClr val="0070C0"/>
                </a:solidFill>
              </a:rPr>
              <a:t>git</a:t>
            </a:r>
            <a:r>
              <a:rPr lang="es-CL" dirty="0" smtClean="0">
                <a:solidFill>
                  <a:srgbClr val="0070C0"/>
                </a:solidFill>
              </a:rPr>
              <a:t> </a:t>
            </a:r>
            <a:r>
              <a:rPr lang="es-CL" dirty="0" err="1">
                <a:solidFill>
                  <a:srgbClr val="0070C0"/>
                </a:solidFill>
              </a:rPr>
              <a:t>config</a:t>
            </a:r>
            <a:r>
              <a:rPr lang="es-CL" dirty="0">
                <a:solidFill>
                  <a:srgbClr val="0070C0"/>
                </a:solidFill>
              </a:rPr>
              <a:t> –global </a:t>
            </a:r>
            <a:r>
              <a:rPr lang="es-CL" dirty="0" err="1" smtClean="0">
                <a:solidFill>
                  <a:srgbClr val="0070C0"/>
                </a:solidFill>
              </a:rPr>
              <a:t>user.email</a:t>
            </a:r>
            <a:r>
              <a:rPr lang="es-E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CL" dirty="0"/>
              <a:t>Configurar </a:t>
            </a:r>
            <a:r>
              <a:rPr lang="es-CL" dirty="0" smtClean="0"/>
              <a:t>Colores: </a:t>
            </a:r>
            <a:endParaRPr lang="es-CL" dirty="0"/>
          </a:p>
          <a:p>
            <a:pPr marL="731520" lvl="2" indent="0">
              <a:buNone/>
            </a:pPr>
            <a:r>
              <a:rPr lang="es-CL" dirty="0" smtClean="0"/>
              <a:t>	$ </a:t>
            </a:r>
            <a:r>
              <a:rPr lang="es-CL" dirty="0" err="1" smtClean="0">
                <a:solidFill>
                  <a:srgbClr val="0070C0"/>
                </a:solidFill>
              </a:rPr>
              <a:t>git</a:t>
            </a:r>
            <a:r>
              <a:rPr lang="es-CL" dirty="0" smtClean="0">
                <a:solidFill>
                  <a:srgbClr val="0070C0"/>
                </a:solidFill>
              </a:rPr>
              <a:t> </a:t>
            </a:r>
            <a:r>
              <a:rPr lang="es-CL" dirty="0" err="1" smtClean="0">
                <a:solidFill>
                  <a:srgbClr val="0070C0"/>
                </a:solidFill>
              </a:rPr>
              <a:t>config</a:t>
            </a:r>
            <a:r>
              <a:rPr lang="es-CL" dirty="0" smtClean="0">
                <a:solidFill>
                  <a:srgbClr val="0070C0"/>
                </a:solidFill>
              </a:rPr>
              <a:t> –global </a:t>
            </a:r>
            <a:r>
              <a:rPr lang="es-CL" dirty="0" err="1" smtClean="0">
                <a:solidFill>
                  <a:srgbClr val="0070C0"/>
                </a:solidFill>
              </a:rPr>
              <a:t>color.ui</a:t>
            </a:r>
            <a:r>
              <a:rPr lang="es-CL" dirty="0" smtClean="0">
                <a:solidFill>
                  <a:srgbClr val="0070C0"/>
                </a:solidFill>
              </a:rPr>
              <a:t> true.</a:t>
            </a:r>
          </a:p>
          <a:p>
            <a:pPr lvl="1"/>
            <a:r>
              <a:rPr lang="es-CL" dirty="0"/>
              <a:t>Ves nuestras configuraciones actuales</a:t>
            </a:r>
          </a:p>
          <a:p>
            <a:pPr marL="731520" lvl="2" indent="0">
              <a:buNone/>
            </a:pPr>
            <a:r>
              <a:rPr lang="es-CL" dirty="0"/>
              <a:t>	</a:t>
            </a:r>
            <a:r>
              <a:rPr lang="es-CL" dirty="0" smtClean="0"/>
              <a:t>$ </a:t>
            </a:r>
            <a:r>
              <a:rPr lang="es-CL" dirty="0" err="1" smtClean="0">
                <a:solidFill>
                  <a:srgbClr val="0070C0"/>
                </a:solidFill>
              </a:rPr>
              <a:t>git</a:t>
            </a:r>
            <a:r>
              <a:rPr lang="es-CL" dirty="0" smtClean="0">
                <a:solidFill>
                  <a:srgbClr val="0070C0"/>
                </a:solidFill>
              </a:rPr>
              <a:t> </a:t>
            </a:r>
            <a:r>
              <a:rPr lang="es-CL" dirty="0" err="1">
                <a:solidFill>
                  <a:srgbClr val="0070C0"/>
                </a:solidFill>
              </a:rPr>
              <a:t>config</a:t>
            </a:r>
            <a:r>
              <a:rPr lang="es-CL" dirty="0">
                <a:solidFill>
                  <a:srgbClr val="0070C0"/>
                </a:solidFill>
              </a:rPr>
              <a:t> –global --</a:t>
            </a:r>
            <a:r>
              <a:rPr lang="es-CL" dirty="0" err="1">
                <a:solidFill>
                  <a:srgbClr val="0070C0"/>
                </a:solidFill>
              </a:rPr>
              <a:t>List</a:t>
            </a:r>
            <a:endParaRPr lang="es-CL" dirty="0">
              <a:solidFill>
                <a:srgbClr val="0070C0"/>
              </a:solidFill>
            </a:endParaRPr>
          </a:p>
          <a:p>
            <a:pPr marL="731520" lvl="2" indent="0">
              <a:buNone/>
            </a:pP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57" y="4797152"/>
            <a:ext cx="601986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3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Crear un proyecto en 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27584" y="1772816"/>
            <a:ext cx="6912768" cy="4572000"/>
          </a:xfrm>
        </p:spPr>
        <p:txBody>
          <a:bodyPr/>
          <a:lstStyle/>
          <a:p>
            <a:r>
              <a:rPr lang="es-CL" dirty="0" smtClean="0"/>
              <a:t>Podemos crear un nuevo directorio o movernos a uno donde tenemos un proyecto.</a:t>
            </a:r>
          </a:p>
          <a:p>
            <a:pPr marL="0" indent="0">
              <a:buNone/>
            </a:pPr>
            <a:endParaRPr lang="es-CL" dirty="0" smtClean="0"/>
          </a:p>
          <a:p>
            <a:r>
              <a:rPr lang="es-CL" dirty="0" smtClean="0"/>
              <a:t>Una vez creado utilizamos la siguiente línea en el directorio, el cual solo se utiliza una vez.</a:t>
            </a:r>
          </a:p>
          <a:p>
            <a:pPr marL="365760" lvl="1" indent="0">
              <a:buNone/>
            </a:pPr>
            <a:r>
              <a:rPr lang="es-CL" dirty="0" smtClean="0"/>
              <a:t>	$ </a:t>
            </a:r>
            <a:r>
              <a:rPr lang="es-CL" b="1" dirty="0" err="1" smtClean="0">
                <a:solidFill>
                  <a:srgbClr val="0070C0"/>
                </a:solidFill>
              </a:rPr>
              <a:t>git</a:t>
            </a:r>
            <a:r>
              <a:rPr lang="es-CL" b="1" dirty="0" smtClean="0">
                <a:solidFill>
                  <a:srgbClr val="0070C0"/>
                </a:solidFill>
              </a:rPr>
              <a:t> </a:t>
            </a:r>
            <a:r>
              <a:rPr lang="es-CL" b="1" dirty="0" err="1" smtClean="0">
                <a:solidFill>
                  <a:srgbClr val="0070C0"/>
                </a:solidFill>
              </a:rPr>
              <a:t>init</a:t>
            </a:r>
            <a:endParaRPr lang="es-CL" b="1" dirty="0" smtClean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endParaRPr lang="es-CL" dirty="0"/>
          </a:p>
          <a:p>
            <a:pPr marL="365760" lvl="1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70879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Clonando un Proyecto desde </a:t>
            </a:r>
            <a:r>
              <a:rPr lang="es-CL" dirty="0" err="1" smtClean="0"/>
              <a:t>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352928" cy="4572000"/>
          </a:xfrm>
        </p:spPr>
        <p:txBody>
          <a:bodyPr/>
          <a:lstStyle/>
          <a:p>
            <a:r>
              <a:rPr lang="es-CL" dirty="0" smtClean="0"/>
              <a:t>En el directorio ya creado utilizamos el siguiente comando que nos permite clonar un repositorio desde </a:t>
            </a:r>
            <a:r>
              <a:rPr lang="es-CL" dirty="0" err="1" smtClean="0"/>
              <a:t>github</a:t>
            </a:r>
            <a:r>
              <a:rPr lang="es-CL" dirty="0" smtClean="0"/>
              <a:t> a nuestro computador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sz="1800" b="1" dirty="0" smtClean="0"/>
              <a:t>$ </a:t>
            </a:r>
            <a:r>
              <a:rPr lang="es-CL" sz="1800" b="1" dirty="0" err="1" smtClean="0">
                <a:solidFill>
                  <a:srgbClr val="0070C0"/>
                </a:solidFill>
              </a:rPr>
              <a:t>git</a:t>
            </a:r>
            <a:r>
              <a:rPr lang="es-CL" sz="1800" b="1" dirty="0" smtClean="0">
                <a:solidFill>
                  <a:srgbClr val="0070C0"/>
                </a:solidFill>
              </a:rPr>
              <a:t> clone git://github.com/helenagarridom/ProyectoRRHH3D.git}</a:t>
            </a:r>
          </a:p>
          <a:p>
            <a:pPr marL="0" indent="0">
              <a:buNone/>
            </a:pPr>
            <a:endParaRPr lang="es-CL" sz="1800" b="1" dirty="0">
              <a:solidFill>
                <a:srgbClr val="0070C0"/>
              </a:solidFill>
            </a:endParaRPr>
          </a:p>
          <a:p>
            <a:r>
              <a:rPr lang="es-CL" dirty="0" smtClean="0"/>
              <a:t>Subirlo a nuestro </a:t>
            </a:r>
            <a:r>
              <a:rPr lang="es-CL" dirty="0" err="1" smtClean="0"/>
              <a:t>github</a:t>
            </a:r>
            <a:endParaRPr lang="es-CL" dirty="0"/>
          </a:p>
          <a:p>
            <a:pPr marL="0" indent="0" algn="ctr">
              <a:buNone/>
            </a:pPr>
            <a:r>
              <a:rPr lang="es-CL" sz="1800" dirty="0"/>
              <a:t> </a:t>
            </a:r>
            <a:r>
              <a:rPr lang="es-CL" sz="1800" b="1" dirty="0"/>
              <a:t>$ </a:t>
            </a:r>
            <a:r>
              <a:rPr lang="es-CL" sz="1800" b="1" dirty="0" err="1" smtClean="0">
                <a:solidFill>
                  <a:srgbClr val="0070C0"/>
                </a:solidFill>
              </a:rPr>
              <a:t>git</a:t>
            </a:r>
            <a:r>
              <a:rPr lang="es-CL" sz="1800" b="1" dirty="0" smtClean="0">
                <a:solidFill>
                  <a:srgbClr val="0070C0"/>
                </a:solidFill>
              </a:rPr>
              <a:t> </a:t>
            </a:r>
            <a:r>
              <a:rPr lang="es-CL" sz="1800" b="1" dirty="0" err="1" smtClean="0">
                <a:solidFill>
                  <a:srgbClr val="0070C0"/>
                </a:solidFill>
              </a:rPr>
              <a:t>remote</a:t>
            </a:r>
            <a:r>
              <a:rPr lang="es-CL" sz="1800" b="1" dirty="0" smtClean="0">
                <a:solidFill>
                  <a:srgbClr val="0070C0"/>
                </a:solidFill>
              </a:rPr>
              <a:t> </a:t>
            </a:r>
            <a:r>
              <a:rPr lang="es-CL" sz="1800" b="1" dirty="0" err="1" smtClean="0">
                <a:solidFill>
                  <a:srgbClr val="0070C0"/>
                </a:solidFill>
              </a:rPr>
              <a:t>add</a:t>
            </a:r>
            <a:r>
              <a:rPr lang="es-CL" sz="1800" b="1" dirty="0" smtClean="0">
                <a:solidFill>
                  <a:srgbClr val="0070C0"/>
                </a:solidFill>
              </a:rPr>
              <a:t> </a:t>
            </a:r>
            <a:r>
              <a:rPr lang="es-CL" sz="1800" b="1" dirty="0" err="1" smtClean="0">
                <a:solidFill>
                  <a:srgbClr val="0070C0"/>
                </a:solidFill>
              </a:rPr>
              <a:t>RemotoPrueba</a:t>
            </a:r>
            <a:r>
              <a:rPr lang="es-CL" sz="1800" b="1" dirty="0">
                <a:solidFill>
                  <a:srgbClr val="0070C0"/>
                </a:solidFill>
              </a:rPr>
              <a:t> </a:t>
            </a:r>
            <a:r>
              <a:rPr lang="es-CL" sz="1800" b="1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s-CL" sz="1800" b="1" dirty="0">
                <a:solidFill>
                  <a:srgbClr val="0070C0"/>
                </a:solidFill>
                <a:hlinkClick r:id="rId3"/>
              </a:rPr>
              <a:t>://</a:t>
            </a:r>
            <a:r>
              <a:rPr lang="es-CL" sz="1800" b="1" dirty="0" smtClean="0">
                <a:solidFill>
                  <a:srgbClr val="0070C0"/>
                </a:solidFill>
                <a:hlinkClick r:id="rId3"/>
              </a:rPr>
              <a:t>github.com/helenagarridom/ProyectoRRHH3D.git</a:t>
            </a:r>
            <a:endParaRPr lang="es-CL" sz="18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s-CL" sz="1800" b="1" dirty="0" smtClean="0">
                <a:solidFill>
                  <a:srgbClr val="0070C0"/>
                </a:solidFill>
              </a:rPr>
              <a:t>$ </a:t>
            </a:r>
            <a:r>
              <a:rPr lang="es-CL" sz="1800" b="1" dirty="0" err="1" smtClean="0">
                <a:solidFill>
                  <a:srgbClr val="0070C0"/>
                </a:solidFill>
              </a:rPr>
              <a:t>git</a:t>
            </a:r>
            <a:r>
              <a:rPr lang="es-CL" sz="1800" b="1" dirty="0" smtClean="0">
                <a:solidFill>
                  <a:srgbClr val="0070C0"/>
                </a:solidFill>
              </a:rPr>
              <a:t> </a:t>
            </a:r>
            <a:r>
              <a:rPr lang="es-CL" sz="1800" b="1" dirty="0" err="1" smtClean="0">
                <a:solidFill>
                  <a:srgbClr val="0070C0"/>
                </a:solidFill>
              </a:rPr>
              <a:t>pull</a:t>
            </a:r>
            <a:r>
              <a:rPr lang="es-CL" sz="1800" b="1" dirty="0" smtClean="0">
                <a:solidFill>
                  <a:srgbClr val="0070C0"/>
                </a:solidFill>
              </a:rPr>
              <a:t> </a:t>
            </a:r>
            <a:r>
              <a:rPr lang="es-CL" sz="1800" b="1" dirty="0" err="1" smtClean="0">
                <a:solidFill>
                  <a:srgbClr val="0070C0"/>
                </a:solidFill>
              </a:rPr>
              <a:t>RemotoPrueba</a:t>
            </a:r>
            <a:r>
              <a:rPr lang="es-CL" sz="1800" b="1" dirty="0" smtClean="0">
                <a:solidFill>
                  <a:srgbClr val="0070C0"/>
                </a:solidFill>
              </a:rPr>
              <a:t> master</a:t>
            </a:r>
          </a:p>
          <a:p>
            <a:pPr marL="0" indent="0" algn="ctr">
              <a:buNone/>
            </a:pPr>
            <a:r>
              <a:rPr lang="es-CL" sz="1800" b="1" dirty="0" smtClean="0">
                <a:solidFill>
                  <a:srgbClr val="0070C0"/>
                </a:solidFill>
              </a:rPr>
              <a:t>$ </a:t>
            </a:r>
            <a:r>
              <a:rPr lang="es-CL" sz="1800" b="1" dirty="0" err="1" smtClean="0">
                <a:solidFill>
                  <a:srgbClr val="0070C0"/>
                </a:solidFill>
              </a:rPr>
              <a:t>git</a:t>
            </a:r>
            <a:r>
              <a:rPr lang="es-CL" sz="1800" b="1" dirty="0" smtClean="0">
                <a:solidFill>
                  <a:srgbClr val="0070C0"/>
                </a:solidFill>
              </a:rPr>
              <a:t> </a:t>
            </a:r>
            <a:r>
              <a:rPr lang="es-CL" sz="1800" b="1" dirty="0" err="1" smtClean="0">
                <a:solidFill>
                  <a:srgbClr val="0070C0"/>
                </a:solidFill>
              </a:rPr>
              <a:t>push</a:t>
            </a:r>
            <a:r>
              <a:rPr lang="es-CL" sz="1800" b="1" dirty="0" smtClean="0">
                <a:solidFill>
                  <a:srgbClr val="0070C0"/>
                </a:solidFill>
              </a:rPr>
              <a:t> </a:t>
            </a:r>
            <a:r>
              <a:rPr lang="es-CL" sz="1800" b="1" dirty="0" err="1" smtClean="0">
                <a:solidFill>
                  <a:srgbClr val="0070C0"/>
                </a:solidFill>
              </a:rPr>
              <a:t>RemotoPrueba</a:t>
            </a:r>
            <a:r>
              <a:rPr lang="es-CL" sz="1800" b="1" dirty="0" smtClean="0">
                <a:solidFill>
                  <a:srgbClr val="0070C0"/>
                </a:solidFill>
              </a:rPr>
              <a:t> master</a:t>
            </a: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62583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Branch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560840" cy="24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571184" cy="936104"/>
          </a:xfrm>
        </p:spPr>
        <p:txBody>
          <a:bodyPr>
            <a:normAutofit/>
          </a:bodyPr>
          <a:lstStyle/>
          <a:p>
            <a:r>
              <a:rPr lang="es-CL" dirty="0" smtClean="0"/>
              <a:t>Creamos </a:t>
            </a:r>
            <a:r>
              <a:rPr lang="es-CL" dirty="0"/>
              <a:t>una nueva sección de pruebas.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13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2" y="1715650"/>
            <a:ext cx="727839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2" y="3933055"/>
            <a:ext cx="7161340" cy="261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sz="quarter" idx="1"/>
          </p:nvPr>
        </p:nvSpPr>
        <p:spPr>
          <a:xfrm>
            <a:off x="531537" y="620688"/>
            <a:ext cx="7571184" cy="936104"/>
          </a:xfrm>
        </p:spPr>
        <p:txBody>
          <a:bodyPr>
            <a:normAutofit/>
          </a:bodyPr>
          <a:lstStyle/>
          <a:p>
            <a:r>
              <a:rPr lang="es-CL" dirty="0" smtClean="0"/>
              <a:t>Editamos </a:t>
            </a:r>
            <a:r>
              <a:rPr lang="es-CL" dirty="0"/>
              <a:t>el archivo </a:t>
            </a:r>
            <a:r>
              <a:rPr lang="es-CL" dirty="0" err="1"/>
              <a:t>Readme</a:t>
            </a:r>
            <a:r>
              <a:rPr lang="es-CL" dirty="0"/>
              <a:t> y guardamos el </a:t>
            </a:r>
            <a:r>
              <a:rPr lang="es-CL" dirty="0" err="1"/>
              <a:t>Commit</a:t>
            </a:r>
            <a:r>
              <a:rPr lang="es-CL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728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569</TotalTime>
  <Words>615</Words>
  <Application>Microsoft Office PowerPoint</Application>
  <PresentationFormat>Presentación en pantalla (4:3)</PresentationFormat>
  <Paragraphs>98</Paragraphs>
  <Slides>23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Mirador</vt:lpstr>
      <vt:lpstr>Github</vt:lpstr>
      <vt:lpstr>Github</vt:lpstr>
      <vt:lpstr>Git</vt:lpstr>
      <vt:lpstr>Instalación y Configuración de Git.</vt:lpstr>
      <vt:lpstr>Configuración de Git</vt:lpstr>
      <vt:lpstr>Crear un proyecto en GIT</vt:lpstr>
      <vt:lpstr>Clonando un Proyecto desde git</vt:lpstr>
      <vt:lpstr>Branch</vt:lpstr>
      <vt:lpstr>Presentación de PowerPoint</vt:lpstr>
      <vt:lpstr>Presentación de PowerPoint</vt:lpstr>
      <vt:lpstr>Presentación de PowerPoint</vt:lpstr>
      <vt:lpstr>Presentación de PowerPoint</vt:lpstr>
      <vt:lpstr>Workflows: Flujos de trabajo </vt:lpstr>
      <vt:lpstr>Transferir repositorios entre usuarios</vt:lpstr>
      <vt:lpstr>Github con netbeans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Carla Garrido</dc:creator>
  <cp:lastModifiedBy>Carla Garrido</cp:lastModifiedBy>
  <cp:revision>20</cp:revision>
  <dcterms:created xsi:type="dcterms:W3CDTF">2017-12-21T13:12:16Z</dcterms:created>
  <dcterms:modified xsi:type="dcterms:W3CDTF">2017-12-22T14:42:03Z</dcterms:modified>
</cp:coreProperties>
</file>