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721" r:id="rId4"/>
    <p:sldMasterId id="2147483722" r:id="rId5"/>
    <p:sldMasterId id="2147483723" r:id="rId6"/>
    <p:sldMasterId id="214748372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6858000" cx="9144000"/>
  <p:notesSz cx="6858000" cy="9144000"/>
  <p:embeddedFontLst>
    <p:embeddedFont>
      <p:font typeface="Ubuntu"/>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4116C92-7654-484A-8101-95AEF084C1DC}">
  <a:tblStyle styleId="{14116C92-7654-484A-8101-95AEF084C1D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font" Target="fonts/Ubuntu-regular.fntdata"/><Relationship Id="rId22" Type="http://schemas.openxmlformats.org/officeDocument/2006/relationships/font" Target="fonts/Ubuntu-italic.fntdata"/><Relationship Id="rId21" Type="http://schemas.openxmlformats.org/officeDocument/2006/relationships/font" Target="fonts/Ubuntu-bold.fntdata"/><Relationship Id="rId24" Type="http://schemas.openxmlformats.org/officeDocument/2006/relationships/font" Target="fonts/OpenSans-regular.fntdata"/><Relationship Id="rId23" Type="http://schemas.openxmlformats.org/officeDocument/2006/relationships/font" Target="fonts/Ubuntu-boldItalic.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91425" lIns="91425" rIns="91425" tIns="91425">
            <a:noAutofit/>
          </a:bodyPr>
          <a:lstStyle/>
          <a:p>
            <a:pPr indent="0" lvl="0" marL="0" marR="0" rtl="0" algn="r">
              <a:spcBef>
                <a:spcPts val="0"/>
              </a:spcBef>
            </a:pPr>
            <a:r>
              <a:t/>
            </a:r>
            <a:endParaRPr/>
          </a:p>
          <a:p>
            <a:pPr indent="0" lvl="1" marL="457200" marR="0" rtl="0" algn="l">
              <a:spcBef>
                <a:spcPts val="0"/>
              </a:spcBef>
            </a:pPr>
            <a:r>
              <a:t/>
            </a:r>
            <a:endParaRPr/>
          </a:p>
          <a:p>
            <a:pPr indent="0" lvl="2" marL="914400" marR="0" rtl="0" algn="l">
              <a:spcBef>
                <a:spcPts val="0"/>
              </a:spcBef>
            </a:pPr>
            <a:r>
              <a:t/>
            </a:r>
            <a:endParaRPr/>
          </a:p>
          <a:p>
            <a:pPr indent="0" lvl="3" marL="1371600" marR="0" rtl="0" algn="l">
              <a:spcBef>
                <a:spcPts val="0"/>
              </a:spcBef>
            </a:pPr>
            <a:r>
              <a:t/>
            </a:r>
            <a:endParaRPr/>
          </a:p>
          <a:p>
            <a:pPr indent="0" lvl="4" marL="1828800" marR="0" rtl="0" algn="l">
              <a:spcBef>
                <a:spcPts val="0"/>
              </a:spcBef>
            </a:pPr>
            <a:r>
              <a:t/>
            </a:r>
            <a:endParaRPr/>
          </a:p>
          <a:p>
            <a:pPr indent="0" lvl="5" marL="2286000" marR="0" rtl="0" algn="l">
              <a:spcBef>
                <a:spcPts val="0"/>
              </a:spcBef>
            </a:pPr>
            <a:r>
              <a:t/>
            </a:r>
            <a:endParaRPr/>
          </a:p>
          <a:p>
            <a:pPr indent="0" lvl="6" marL="2743200" marR="0" rtl="0" algn="l">
              <a:spcBef>
                <a:spcPts val="0"/>
              </a:spcBef>
            </a:pPr>
            <a:r>
              <a:t/>
            </a:r>
            <a:endParaRPr/>
          </a:p>
          <a:p>
            <a:pPr indent="0" lvl="7" marL="3200400" marR="0" rtl="0" algn="l">
              <a:spcBef>
                <a:spcPts val="0"/>
              </a:spcBef>
            </a:pPr>
            <a:r>
              <a:t/>
            </a:r>
            <a:endParaRPr/>
          </a:p>
          <a:p>
            <a:pPr indent="0" lvl="8" marL="3657600" marR="0" rtl="0" algn="l">
              <a:spcBef>
                <a:spcPts val="0"/>
              </a:spcBef>
            </a:pPr>
            <a:r>
              <a:t/>
            </a:r>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6" name="Shape 5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9" name="Shape 649"/>
        <p:cNvGrpSpPr/>
        <p:nvPr/>
      </p:nvGrpSpPr>
      <p:grpSpPr>
        <a:xfrm>
          <a:off x="0" y="0"/>
          <a:ext cx="0" cy="0"/>
          <a:chOff x="0" y="0"/>
          <a:chExt cx="0" cy="0"/>
        </a:xfrm>
      </p:grpSpPr>
      <p:sp>
        <p:nvSpPr>
          <p:cNvPr id="650" name="Shape 6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51" name="Shape 6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652" name="Shape 652"/>
          <p:cNvSpPr txBox="1"/>
          <p:nvPr>
            <p:ph idx="12" type="sldNum"/>
          </p:nvPr>
        </p:nvSpPr>
        <p:spPr>
          <a:xfrm>
            <a:off x="3884612" y="8685213"/>
            <a:ext cx="2971800" cy="457200"/>
          </a:xfrm>
          <a:prstGeom prst="rect">
            <a:avLst/>
          </a:prstGeom>
        </p:spPr>
        <p:txBody>
          <a:bodyPr anchorCtr="0" anchor="b" bIns="91425" lIns="91425" rIns="91425" tIns="91425">
            <a:noAutofit/>
          </a:bodyPr>
          <a:lstStyle/>
          <a:p>
            <a:pPr lvl="0" rtl="0">
              <a:spcBef>
                <a:spcPts val="0"/>
              </a:spcBef>
              <a:buClr>
                <a:srgbClr val="000000"/>
              </a:buClr>
              <a:buSzPct val="100000"/>
              <a:buFont typeface="Arial"/>
              <a:buNone/>
            </a:pPr>
            <a:r>
              <a:t/>
            </a:r>
            <a:endParaRPr/>
          </a:p>
          <a:p>
            <a:pPr lvl="1" rtl="0">
              <a:spcBef>
                <a:spcPts val="0"/>
              </a:spcBef>
              <a:buClr>
                <a:srgbClr val="000000"/>
              </a:buClr>
              <a:buSzPct val="100000"/>
              <a:buFont typeface="Arial"/>
              <a:buNone/>
            </a:pPr>
            <a:r>
              <a:t/>
            </a:r>
            <a:endParaRPr/>
          </a:p>
          <a:p>
            <a:pPr lvl="2" rtl="0">
              <a:spcBef>
                <a:spcPts val="0"/>
              </a:spcBef>
              <a:buClr>
                <a:srgbClr val="000000"/>
              </a:buClr>
              <a:buSzPct val="100000"/>
              <a:buFont typeface="Arial"/>
              <a:buNone/>
            </a:pPr>
            <a:r>
              <a:t/>
            </a:r>
            <a:endParaRPr/>
          </a:p>
          <a:p>
            <a:pPr lvl="3" rtl="0">
              <a:spcBef>
                <a:spcPts val="0"/>
              </a:spcBef>
              <a:buClr>
                <a:srgbClr val="000000"/>
              </a:buClr>
              <a:buSzPct val="100000"/>
              <a:buFont typeface="Arial"/>
              <a:buNone/>
            </a:pPr>
            <a:r>
              <a:t/>
            </a:r>
            <a:endParaRPr/>
          </a:p>
          <a:p>
            <a:pPr lvl="4" rtl="0">
              <a:spcBef>
                <a:spcPts val="0"/>
              </a:spcBef>
              <a:buClr>
                <a:srgbClr val="000000"/>
              </a:buClr>
              <a:buSzPct val="100000"/>
              <a:buFont typeface="Arial"/>
              <a:buNone/>
            </a:pPr>
            <a:r>
              <a:t/>
            </a:r>
            <a:endParaRPr/>
          </a:p>
          <a:p>
            <a:pPr lvl="5" rtl="0">
              <a:spcBef>
                <a:spcPts val="0"/>
              </a:spcBef>
              <a:buClr>
                <a:srgbClr val="000000"/>
              </a:buClr>
              <a:buSzPct val="100000"/>
              <a:buFont typeface="Arial"/>
              <a:buNone/>
            </a:pPr>
            <a:r>
              <a:t/>
            </a:r>
            <a:endParaRPr/>
          </a:p>
          <a:p>
            <a:pPr lvl="6" rtl="0">
              <a:spcBef>
                <a:spcPts val="0"/>
              </a:spcBef>
              <a:buClr>
                <a:srgbClr val="000000"/>
              </a:buClr>
              <a:buSzPct val="100000"/>
              <a:buFont typeface="Arial"/>
              <a:buNone/>
            </a:pPr>
            <a:r>
              <a:t/>
            </a:r>
            <a:endParaRPr/>
          </a:p>
          <a:p>
            <a:pPr lvl="7" rtl="0">
              <a:spcBef>
                <a:spcPts val="0"/>
              </a:spcBef>
              <a:buClr>
                <a:srgbClr val="000000"/>
              </a:buClr>
              <a:buSzPct val="100000"/>
              <a:buFont typeface="Arial"/>
              <a:buNone/>
            </a:pPr>
            <a:r>
              <a:t/>
            </a:r>
            <a:endParaRPr/>
          </a:p>
          <a:p>
            <a:pPr lvl="8" rtl="0">
              <a:spcBef>
                <a:spcPts val="0"/>
              </a:spcBef>
              <a:buClr>
                <a:srgbClr val="000000"/>
              </a:buClr>
              <a:buSzPct val="1000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7" name="Shape 657"/>
        <p:cNvGrpSpPr/>
        <p:nvPr/>
      </p:nvGrpSpPr>
      <p:grpSpPr>
        <a:xfrm>
          <a:off x="0" y="0"/>
          <a:ext cx="0" cy="0"/>
          <a:chOff x="0" y="0"/>
          <a:chExt cx="0" cy="0"/>
        </a:xfrm>
      </p:grpSpPr>
      <p:sp>
        <p:nvSpPr>
          <p:cNvPr id="658" name="Shape 6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59" name="Shape 659"/>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0" name="Shape 590"/>
        <p:cNvGrpSpPr/>
        <p:nvPr/>
      </p:nvGrpSpPr>
      <p:grpSpPr>
        <a:xfrm>
          <a:off x="0" y="0"/>
          <a:ext cx="0" cy="0"/>
          <a:chOff x="0" y="0"/>
          <a:chExt cx="0" cy="0"/>
        </a:xfrm>
      </p:grpSpPr>
      <p:sp>
        <p:nvSpPr>
          <p:cNvPr id="591" name="Shape 5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2" name="Shape 592"/>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0" name="Shape 600"/>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5" name="Shape 615"/>
        <p:cNvGrpSpPr/>
        <p:nvPr/>
      </p:nvGrpSpPr>
      <p:grpSpPr>
        <a:xfrm>
          <a:off x="0" y="0"/>
          <a:ext cx="0" cy="0"/>
          <a:chOff x="0" y="0"/>
          <a:chExt cx="0" cy="0"/>
        </a:xfrm>
      </p:grpSpPr>
      <p:sp>
        <p:nvSpPr>
          <p:cNvPr id="616" name="Shape 61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617" name="Shape 6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618" name="Shape 618"/>
          <p:cNvSpPr txBox="1"/>
          <p:nvPr>
            <p:ph idx="12" type="sldNum"/>
          </p:nvPr>
        </p:nvSpPr>
        <p:spPr>
          <a:xfrm>
            <a:off x="3884612" y="8685213"/>
            <a:ext cx="2971800" cy="457200"/>
          </a:xfrm>
          <a:prstGeom prst="rect">
            <a:avLst/>
          </a:prstGeom>
        </p:spPr>
        <p:txBody>
          <a:bodyPr anchorCtr="0" anchor="b" bIns="91425" lIns="91425" rIns="91425" tIns="91425">
            <a:noAutofit/>
          </a:bodyPr>
          <a:lstStyle/>
          <a:p>
            <a:pPr lvl="0">
              <a:spcBef>
                <a:spcPts val="0"/>
              </a:spcBef>
              <a:buClr>
                <a:srgbClr val="000000"/>
              </a:buClr>
              <a:buSzPct val="100000"/>
              <a:buFont typeface="Arial"/>
              <a:buNone/>
            </a:pPr>
            <a:r>
              <a:t/>
            </a:r>
            <a:endParaRPr/>
          </a:p>
          <a:p>
            <a:pPr lvl="1">
              <a:spcBef>
                <a:spcPts val="0"/>
              </a:spcBef>
              <a:buClr>
                <a:srgbClr val="000000"/>
              </a:buClr>
              <a:buSzPct val="100000"/>
              <a:buFont typeface="Arial"/>
              <a:buNone/>
            </a:pPr>
            <a:r>
              <a:t/>
            </a:r>
            <a:endParaRPr/>
          </a:p>
          <a:p>
            <a:pPr lvl="2">
              <a:spcBef>
                <a:spcPts val="0"/>
              </a:spcBef>
              <a:buClr>
                <a:srgbClr val="000000"/>
              </a:buClr>
              <a:buSzPct val="100000"/>
              <a:buFont typeface="Arial"/>
              <a:buNone/>
            </a:pPr>
            <a:r>
              <a:t/>
            </a:r>
            <a:endParaRPr/>
          </a:p>
          <a:p>
            <a:pPr lvl="3">
              <a:spcBef>
                <a:spcPts val="0"/>
              </a:spcBef>
              <a:buClr>
                <a:srgbClr val="000000"/>
              </a:buClr>
              <a:buSzPct val="100000"/>
              <a:buFont typeface="Arial"/>
              <a:buNone/>
            </a:pPr>
            <a:r>
              <a:t/>
            </a:r>
            <a:endParaRPr/>
          </a:p>
          <a:p>
            <a:pPr lvl="4">
              <a:spcBef>
                <a:spcPts val="0"/>
              </a:spcBef>
              <a:buClr>
                <a:srgbClr val="000000"/>
              </a:buClr>
              <a:buSzPct val="100000"/>
              <a:buFont typeface="Arial"/>
              <a:buNone/>
            </a:pPr>
            <a:r>
              <a:t/>
            </a:r>
            <a:endParaRPr/>
          </a:p>
          <a:p>
            <a:pPr lvl="5">
              <a:spcBef>
                <a:spcPts val="0"/>
              </a:spcBef>
              <a:buClr>
                <a:srgbClr val="000000"/>
              </a:buClr>
              <a:buSzPct val="100000"/>
              <a:buFont typeface="Arial"/>
              <a:buNone/>
            </a:pPr>
            <a:r>
              <a:t/>
            </a:r>
            <a:endParaRPr/>
          </a:p>
          <a:p>
            <a:pPr lvl="6">
              <a:spcBef>
                <a:spcPts val="0"/>
              </a:spcBef>
              <a:buClr>
                <a:srgbClr val="000000"/>
              </a:buClr>
              <a:buSzPct val="100000"/>
              <a:buFont typeface="Arial"/>
              <a:buNone/>
            </a:pPr>
            <a:r>
              <a:t/>
            </a:r>
            <a:endParaRPr/>
          </a:p>
          <a:p>
            <a:pPr lvl="7">
              <a:spcBef>
                <a:spcPts val="0"/>
              </a:spcBef>
              <a:buClr>
                <a:srgbClr val="000000"/>
              </a:buClr>
              <a:buSzPct val="100000"/>
              <a:buFont typeface="Arial"/>
              <a:buNone/>
            </a:pPr>
            <a:r>
              <a:t/>
            </a:r>
            <a:endParaRPr/>
          </a:p>
          <a:p>
            <a:pPr lvl="8">
              <a:spcBef>
                <a:spcPts val="0"/>
              </a:spcBef>
              <a:buClr>
                <a:srgbClr val="000000"/>
              </a:buClr>
              <a:buSzPct val="1000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300" y="685800"/>
            <a:ext cx="4572000"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5" name="Shape 635"/>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1" name="Shape 641"/>
        <p:cNvGrpSpPr/>
        <p:nvPr/>
      </p:nvGrpSpPr>
      <p:grpSpPr>
        <a:xfrm>
          <a:off x="0" y="0"/>
          <a:ext cx="0" cy="0"/>
          <a:chOff x="0" y="0"/>
          <a:chExt cx="0" cy="0"/>
        </a:xfrm>
      </p:grpSpPr>
      <p:sp>
        <p:nvSpPr>
          <p:cNvPr id="642" name="Shape 6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3" name="Shape 643"/>
          <p:cNvSpPr txBox="1"/>
          <p:nvPr>
            <p:ph idx="1" type="body"/>
          </p:nvPr>
        </p:nvSpPr>
        <p:spPr>
          <a:xfrm>
            <a:off x="685800" y="4343400"/>
            <a:ext cx="5486400" cy="4114800"/>
          </a:xfrm>
          <a:prstGeom prst="rect">
            <a:avLst/>
          </a:prstGeom>
          <a:noFill/>
          <a:ln>
            <a:noFill/>
          </a:ln>
        </p:spPr>
        <p:txBody>
          <a:bodyPr anchorCtr="0" anchor="ctr"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uverture - fond blanc">
    <p:bg>
      <p:bgPr>
        <a:solidFill>
          <a:srgbClr val="E19A0A"/>
        </a:solidFill>
      </p:bgPr>
    </p:bg>
    <p:spTree>
      <p:nvGrpSpPr>
        <p:cNvPr id="13" name="Shape 13"/>
        <p:cNvGrpSpPr/>
        <p:nvPr/>
      </p:nvGrpSpPr>
      <p:grpSpPr>
        <a:xfrm>
          <a:off x="0" y="0"/>
          <a:ext cx="0" cy="0"/>
          <a:chOff x="0" y="0"/>
          <a:chExt cx="0" cy="0"/>
        </a:xfrm>
      </p:grpSpPr>
      <p:sp>
        <p:nvSpPr>
          <p:cNvPr id="14" name="Shape 14"/>
          <p:cNvSpPr/>
          <p:nvPr/>
        </p:nvSpPr>
        <p:spPr>
          <a:xfrm>
            <a:off x="72000" y="81000"/>
            <a:ext cx="9000000" cy="669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15" name="Shape 15"/>
          <p:cNvSpPr txBox="1"/>
          <p:nvPr>
            <p:ph type="ctrTitle"/>
          </p:nvPr>
        </p:nvSpPr>
        <p:spPr>
          <a:xfrm>
            <a:off x="976524" y="958116"/>
            <a:ext cx="7235092" cy="1470024"/>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6" name="Shape 16"/>
          <p:cNvSpPr txBox="1"/>
          <p:nvPr>
            <p:ph idx="1" type="subTitle"/>
          </p:nvPr>
        </p:nvSpPr>
        <p:spPr>
          <a:xfrm>
            <a:off x="976524" y="2662603"/>
            <a:ext cx="7235092" cy="727319"/>
          </a:xfrm>
          <a:prstGeom prst="rect">
            <a:avLst/>
          </a:prstGeom>
          <a:noFill/>
          <a:ln>
            <a:noFill/>
          </a:ln>
        </p:spPr>
        <p:txBody>
          <a:bodyPr anchorCtr="0" anchor="t" bIns="91425" lIns="91425" rIns="91425" tIns="91425"/>
          <a:lstStyle>
            <a:lvl1pPr indent="0" lvl="0" marL="0" marR="0" rtl="0" algn="l">
              <a:spcBef>
                <a:spcPts val="360"/>
              </a:spcBef>
              <a:buClr>
                <a:srgbClr val="999999"/>
              </a:buClr>
              <a:buFont typeface="Arial"/>
              <a:buNone/>
              <a:defRPr/>
            </a:lvl1pPr>
            <a:lvl2pPr indent="0" lvl="1" marL="457200" marR="0" rtl="0" algn="ctr">
              <a:spcBef>
                <a:spcPts val="320"/>
              </a:spcBef>
              <a:buClr>
                <a:srgbClr val="999999"/>
              </a:buClr>
              <a:buFont typeface="Arial"/>
              <a:buNone/>
              <a:defRPr/>
            </a:lvl2pPr>
            <a:lvl3pPr indent="0" lvl="2" marL="914400" marR="0" rtl="0" algn="ctr">
              <a:spcBef>
                <a:spcPts val="320"/>
              </a:spcBef>
              <a:buClr>
                <a:srgbClr val="999999"/>
              </a:buClr>
              <a:buFont typeface="Arial"/>
              <a:buNone/>
              <a:defRPr/>
            </a:lvl3pPr>
            <a:lvl4pPr indent="0" lvl="3" marL="1371600" marR="0" rtl="0" algn="ctr">
              <a:spcBef>
                <a:spcPts val="320"/>
              </a:spcBef>
              <a:buClr>
                <a:srgbClr val="999999"/>
              </a:buClr>
              <a:buFont typeface="Arial"/>
              <a:buNone/>
              <a:defRPr/>
            </a:lvl4pPr>
            <a:lvl5pPr indent="0" lvl="4" marL="1828800" marR="0" rtl="0" algn="ctr">
              <a:spcBef>
                <a:spcPts val="320"/>
              </a:spcBef>
              <a:buClr>
                <a:srgbClr val="999999"/>
              </a:buClr>
              <a:buFont typeface="Arial"/>
              <a:buNone/>
              <a:defRPr/>
            </a:lvl5pPr>
            <a:lvl6pPr indent="0" lvl="5" marL="2286000" marR="0" rtl="0" algn="ctr">
              <a:spcBef>
                <a:spcPts val="400"/>
              </a:spcBef>
              <a:buClr>
                <a:srgbClr val="999999"/>
              </a:buClr>
              <a:buFont typeface="Arial"/>
              <a:buNone/>
              <a:defRPr/>
            </a:lvl6pPr>
            <a:lvl7pPr indent="0" lvl="6" marL="2743200" marR="0" rtl="0" algn="ctr">
              <a:spcBef>
                <a:spcPts val="400"/>
              </a:spcBef>
              <a:buClr>
                <a:srgbClr val="999999"/>
              </a:buClr>
              <a:buFont typeface="Arial"/>
              <a:buNone/>
              <a:defRPr/>
            </a:lvl7pPr>
            <a:lvl8pPr indent="0" lvl="7" marL="3200400" marR="0" rtl="0" algn="ctr">
              <a:spcBef>
                <a:spcPts val="400"/>
              </a:spcBef>
              <a:buClr>
                <a:srgbClr val="999999"/>
              </a:buClr>
              <a:buFont typeface="Arial"/>
              <a:buNone/>
              <a:defRPr/>
            </a:lvl8pPr>
            <a:lvl9pPr indent="0" lvl="8" marL="3657600" marR="0" rtl="0" algn="ctr">
              <a:spcBef>
                <a:spcPts val="400"/>
              </a:spcBef>
              <a:buClr>
                <a:srgbClr val="999999"/>
              </a:buClr>
              <a:buFont typeface="Arial"/>
              <a:buNone/>
              <a:defRPr/>
            </a:lvl9pPr>
          </a:lstStyle>
          <a:p/>
        </p:txBody>
      </p:sp>
      <p:sp>
        <p:nvSpPr>
          <p:cNvPr id="17" name="Shape 17"/>
          <p:cNvSpPr/>
          <p:nvPr>
            <p:ph idx="2" type="pic"/>
          </p:nvPr>
        </p:nvSpPr>
        <p:spPr>
          <a:xfrm>
            <a:off x="5860171" y="5214523"/>
            <a:ext cx="1255712" cy="1255712"/>
          </a:xfrm>
          <a:prstGeom prst="rect">
            <a:avLst/>
          </a:prstGeom>
          <a:noFill/>
          <a:ln>
            <a:noFill/>
          </a:ln>
        </p:spPr>
      </p:sp>
      <p:pic>
        <p:nvPicPr>
          <p:cNvPr descr="INSTITUT_FABERNOVEL_ID_.png" id="18" name="Shape 18"/>
          <p:cNvPicPr preferRelativeResize="0"/>
          <p:nvPr/>
        </p:nvPicPr>
        <p:blipFill rotWithShape="1">
          <a:blip r:embed="rId2">
            <a:alphaModFix/>
          </a:blip>
          <a:srcRect b="0" l="0" r="0" t="0"/>
          <a:stretch/>
        </p:blipFill>
        <p:spPr>
          <a:xfrm>
            <a:off x="7115884" y="5835369"/>
            <a:ext cx="1893757" cy="681752"/>
          </a:xfrm>
          <a:prstGeom prst="rect">
            <a:avLst/>
          </a:prstGeom>
          <a:noFill/>
          <a:ln>
            <a:noFill/>
          </a:ln>
        </p:spPr>
      </p:pic>
      <p:sp>
        <p:nvSpPr>
          <p:cNvPr id="19" name="Shape 19"/>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u - 2 Photos + texte">
    <p:spTree>
      <p:nvGrpSpPr>
        <p:cNvPr id="87" name="Shape 87"/>
        <p:cNvGrpSpPr/>
        <p:nvPr/>
      </p:nvGrpSpPr>
      <p:grpSpPr>
        <a:xfrm>
          <a:off x="0" y="0"/>
          <a:ext cx="0" cy="0"/>
          <a:chOff x="0" y="0"/>
          <a:chExt cx="0" cy="0"/>
        </a:xfrm>
      </p:grpSpPr>
      <p:sp>
        <p:nvSpPr>
          <p:cNvPr id="88" name="Shape 88"/>
          <p:cNvSpPr/>
          <p:nvPr>
            <p:ph idx="2" type="pic"/>
          </p:nvPr>
        </p:nvSpPr>
        <p:spPr>
          <a:xfrm>
            <a:off x="4591537" y="0"/>
            <a:ext cx="4552461" cy="3438768"/>
          </a:xfrm>
          <a:prstGeom prst="rect">
            <a:avLst/>
          </a:prstGeom>
          <a:noFill/>
          <a:ln>
            <a:noFill/>
          </a:ln>
        </p:spPr>
      </p:sp>
      <p:sp>
        <p:nvSpPr>
          <p:cNvPr id="89" name="Shape 89"/>
          <p:cNvSpPr/>
          <p:nvPr>
            <p:ph idx="3" type="pic"/>
          </p:nvPr>
        </p:nvSpPr>
        <p:spPr>
          <a:xfrm>
            <a:off x="4591537" y="3448539"/>
            <a:ext cx="4552461" cy="3409462"/>
          </a:xfrm>
          <a:prstGeom prst="rect">
            <a:avLst/>
          </a:prstGeom>
          <a:noFill/>
          <a:ln>
            <a:noFill/>
          </a:ln>
        </p:spPr>
      </p:sp>
      <p:sp>
        <p:nvSpPr>
          <p:cNvPr id="90" name="Shape 90"/>
          <p:cNvSpPr txBox="1"/>
          <p:nvPr>
            <p:ph idx="1" type="body"/>
          </p:nvPr>
        </p:nvSpPr>
        <p:spPr>
          <a:xfrm>
            <a:off x="4711700" y="2819400"/>
            <a:ext cx="4349552" cy="482599"/>
          </a:xfrm>
          <a:prstGeom prst="rect">
            <a:avLst/>
          </a:prstGeom>
          <a:solidFill>
            <a:srgbClr val="141313">
              <a:alpha val="78823"/>
            </a:srgbClr>
          </a:solid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4" type="body"/>
          </p:nvPr>
        </p:nvSpPr>
        <p:spPr>
          <a:xfrm>
            <a:off x="4711700" y="6102351"/>
            <a:ext cx="4349552" cy="482599"/>
          </a:xfrm>
          <a:prstGeom prst="rect">
            <a:avLst/>
          </a:prstGeom>
          <a:solidFill>
            <a:srgbClr val="141313">
              <a:alpha val="78823"/>
            </a:srgbClr>
          </a:solid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2" name="Shape 92"/>
          <p:cNvSpPr txBox="1"/>
          <p:nvPr>
            <p:ph idx="5" type="body"/>
          </p:nvPr>
        </p:nvSpPr>
        <p:spPr>
          <a:xfrm>
            <a:off x="273050" y="1714500"/>
            <a:ext cx="4045438" cy="4870449"/>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3" name="Shape 93"/>
          <p:cNvSpPr txBox="1"/>
          <p:nvPr>
            <p:ph type="title"/>
          </p:nvPr>
        </p:nvSpPr>
        <p:spPr>
          <a:xfrm>
            <a:off x="273050" y="258762"/>
            <a:ext cx="4045438" cy="1227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95" name="Shape 95"/>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u - 3 Photos + texte">
    <p:spTree>
      <p:nvGrpSpPr>
        <p:cNvPr id="96" name="Shape 96"/>
        <p:cNvGrpSpPr/>
        <p:nvPr/>
      </p:nvGrpSpPr>
      <p:grpSpPr>
        <a:xfrm>
          <a:off x="0" y="0"/>
          <a:ext cx="0" cy="0"/>
          <a:chOff x="0" y="0"/>
          <a:chExt cx="0" cy="0"/>
        </a:xfrm>
      </p:grpSpPr>
      <p:sp>
        <p:nvSpPr>
          <p:cNvPr id="97" name="Shape 97"/>
          <p:cNvSpPr/>
          <p:nvPr>
            <p:ph idx="2" type="pic"/>
          </p:nvPr>
        </p:nvSpPr>
        <p:spPr>
          <a:xfrm>
            <a:off x="4591537" y="2305536"/>
            <a:ext cx="4552461" cy="2295769"/>
          </a:xfrm>
          <a:prstGeom prst="rect">
            <a:avLst/>
          </a:prstGeom>
          <a:noFill/>
          <a:ln>
            <a:noFill/>
          </a:ln>
        </p:spPr>
      </p:sp>
      <p:sp>
        <p:nvSpPr>
          <p:cNvPr id="98" name="Shape 98"/>
          <p:cNvSpPr/>
          <p:nvPr>
            <p:ph idx="3" type="pic"/>
          </p:nvPr>
        </p:nvSpPr>
        <p:spPr>
          <a:xfrm>
            <a:off x="4591537" y="0"/>
            <a:ext cx="4552461" cy="2295769"/>
          </a:xfrm>
          <a:prstGeom prst="rect">
            <a:avLst/>
          </a:prstGeom>
          <a:noFill/>
          <a:ln>
            <a:noFill/>
          </a:ln>
        </p:spPr>
      </p:sp>
      <p:sp>
        <p:nvSpPr>
          <p:cNvPr id="99" name="Shape 99"/>
          <p:cNvSpPr/>
          <p:nvPr>
            <p:ph idx="4" type="pic"/>
          </p:nvPr>
        </p:nvSpPr>
        <p:spPr>
          <a:xfrm>
            <a:off x="4591537" y="4611075"/>
            <a:ext cx="4552461" cy="2246924"/>
          </a:xfrm>
          <a:prstGeom prst="rect">
            <a:avLst/>
          </a:prstGeom>
          <a:noFill/>
          <a:ln>
            <a:noFill/>
          </a:ln>
        </p:spPr>
      </p:sp>
      <p:sp>
        <p:nvSpPr>
          <p:cNvPr id="100" name="Shape 100"/>
          <p:cNvSpPr txBox="1"/>
          <p:nvPr>
            <p:ph idx="1" type="body"/>
          </p:nvPr>
        </p:nvSpPr>
        <p:spPr>
          <a:xfrm>
            <a:off x="4711700" y="6102351"/>
            <a:ext cx="4349552" cy="482599"/>
          </a:xfrm>
          <a:prstGeom prst="rect">
            <a:avLst/>
          </a:prstGeom>
          <a:solidFill>
            <a:srgbClr val="141313">
              <a:alpha val="78823"/>
            </a:srgbClr>
          </a:solid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1" name="Shape 101"/>
          <p:cNvSpPr txBox="1"/>
          <p:nvPr>
            <p:ph idx="5" type="body"/>
          </p:nvPr>
        </p:nvSpPr>
        <p:spPr>
          <a:xfrm>
            <a:off x="4711700" y="3968751"/>
            <a:ext cx="4349552" cy="482599"/>
          </a:xfrm>
          <a:prstGeom prst="rect">
            <a:avLst/>
          </a:prstGeom>
          <a:solidFill>
            <a:srgbClr val="141313">
              <a:alpha val="78823"/>
            </a:srgbClr>
          </a:solid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2" name="Shape 102"/>
          <p:cNvSpPr txBox="1"/>
          <p:nvPr>
            <p:ph idx="6" type="body"/>
          </p:nvPr>
        </p:nvSpPr>
        <p:spPr>
          <a:xfrm>
            <a:off x="4711700" y="1695450"/>
            <a:ext cx="4349552" cy="482599"/>
          </a:xfrm>
          <a:prstGeom prst="rect">
            <a:avLst/>
          </a:prstGeom>
          <a:solidFill>
            <a:srgbClr val="141313">
              <a:alpha val="78823"/>
            </a:srgbClr>
          </a:solid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idx="7" type="body"/>
          </p:nvPr>
        </p:nvSpPr>
        <p:spPr>
          <a:xfrm>
            <a:off x="273050" y="1714500"/>
            <a:ext cx="4045438" cy="4870449"/>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4" name="Shape 104"/>
          <p:cNvSpPr txBox="1"/>
          <p:nvPr>
            <p:ph type="title"/>
          </p:nvPr>
        </p:nvSpPr>
        <p:spPr>
          <a:xfrm>
            <a:off x="273050" y="258762"/>
            <a:ext cx="4045438" cy="1227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5" name="Shape 105"/>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06" name="Shape 106"/>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u - texte 2 colonnes">
    <p:spTree>
      <p:nvGrpSpPr>
        <p:cNvPr id="107" name="Shape 107"/>
        <p:cNvGrpSpPr/>
        <p:nvPr/>
      </p:nvGrpSpPr>
      <p:grpSpPr>
        <a:xfrm>
          <a:off x="0" y="0"/>
          <a:ext cx="0" cy="0"/>
          <a:chOff x="0" y="0"/>
          <a:chExt cx="0" cy="0"/>
        </a:xfrm>
      </p:grpSpPr>
      <p:sp>
        <p:nvSpPr>
          <p:cNvPr id="108" name="Shape 108"/>
          <p:cNvSpPr txBox="1"/>
          <p:nvPr>
            <p:ph idx="1" type="body"/>
          </p:nvPr>
        </p:nvSpPr>
        <p:spPr>
          <a:xfrm>
            <a:off x="273048" y="1136650"/>
            <a:ext cx="4157662" cy="5176838"/>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9" name="Shape 109"/>
          <p:cNvSpPr txBox="1"/>
          <p:nvPr>
            <p:ph idx="2" type="body"/>
          </p:nvPr>
        </p:nvSpPr>
        <p:spPr>
          <a:xfrm>
            <a:off x="4703762" y="1136650"/>
            <a:ext cx="4167142" cy="5176838"/>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0" name="Shape 110"/>
          <p:cNvSpPr txBox="1"/>
          <p:nvPr>
            <p:ph type="title"/>
          </p:nvPr>
        </p:nvSpPr>
        <p:spPr>
          <a:xfrm>
            <a:off x="273048" y="258762"/>
            <a:ext cx="8597898" cy="592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1" name="Shape 111"/>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12" name="Shape 112"/>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u - texte 2 colonnes + sous titre">
    <p:spTree>
      <p:nvGrpSpPr>
        <p:cNvPr id="113" name="Shape 113"/>
        <p:cNvGrpSpPr/>
        <p:nvPr/>
      </p:nvGrpSpPr>
      <p:grpSpPr>
        <a:xfrm>
          <a:off x="0" y="0"/>
          <a:ext cx="0" cy="0"/>
          <a:chOff x="0" y="0"/>
          <a:chExt cx="0" cy="0"/>
        </a:xfrm>
      </p:grpSpPr>
      <p:sp>
        <p:nvSpPr>
          <p:cNvPr id="114" name="Shape 114"/>
          <p:cNvSpPr txBox="1"/>
          <p:nvPr>
            <p:ph idx="1" type="body"/>
          </p:nvPr>
        </p:nvSpPr>
        <p:spPr>
          <a:xfrm>
            <a:off x="271061" y="1111250"/>
            <a:ext cx="8599888" cy="90920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5" name="Shape 115"/>
          <p:cNvSpPr txBox="1"/>
          <p:nvPr>
            <p:ph idx="2" type="body"/>
          </p:nvPr>
        </p:nvSpPr>
        <p:spPr>
          <a:xfrm>
            <a:off x="271061" y="2262909"/>
            <a:ext cx="4159651" cy="4066547"/>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6" name="Shape 116"/>
          <p:cNvSpPr txBox="1"/>
          <p:nvPr>
            <p:ph idx="3" type="body"/>
          </p:nvPr>
        </p:nvSpPr>
        <p:spPr>
          <a:xfrm>
            <a:off x="4703762" y="2262909"/>
            <a:ext cx="4167186" cy="4066547"/>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7" name="Shape 117"/>
          <p:cNvSpPr txBox="1"/>
          <p:nvPr>
            <p:ph type="title"/>
          </p:nvPr>
        </p:nvSpPr>
        <p:spPr>
          <a:xfrm>
            <a:off x="273048" y="258762"/>
            <a:ext cx="8597898" cy="592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18" name="Shape 118"/>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19" name="Shape 119"/>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Listing">
    <p:spTree>
      <p:nvGrpSpPr>
        <p:cNvPr id="120" name="Shape 120"/>
        <p:cNvGrpSpPr/>
        <p:nvPr/>
      </p:nvGrpSpPr>
      <p:grpSpPr>
        <a:xfrm>
          <a:off x="0" y="0"/>
          <a:ext cx="0" cy="0"/>
          <a:chOff x="0" y="0"/>
          <a:chExt cx="0" cy="0"/>
        </a:xfrm>
      </p:grpSpPr>
      <p:sp>
        <p:nvSpPr>
          <p:cNvPr id="121" name="Shape 121"/>
          <p:cNvSpPr txBox="1"/>
          <p:nvPr>
            <p:ph type="title"/>
          </p:nvPr>
        </p:nvSpPr>
        <p:spPr>
          <a:xfrm>
            <a:off x="273048" y="258762"/>
            <a:ext cx="8597898" cy="592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2" name="Shape 122"/>
          <p:cNvSpPr txBox="1"/>
          <p:nvPr>
            <p:ph idx="1" type="body"/>
          </p:nvPr>
        </p:nvSpPr>
        <p:spPr>
          <a:xfrm>
            <a:off x="273048" y="3521076"/>
            <a:ext cx="2749551" cy="1863723"/>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3" name="Shape 123"/>
          <p:cNvSpPr txBox="1"/>
          <p:nvPr>
            <p:ph idx="2" type="body"/>
          </p:nvPr>
        </p:nvSpPr>
        <p:spPr>
          <a:xfrm>
            <a:off x="3219449" y="3521076"/>
            <a:ext cx="2749551" cy="1863723"/>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4" name="Shape 124"/>
          <p:cNvSpPr txBox="1"/>
          <p:nvPr>
            <p:ph idx="3" type="body"/>
          </p:nvPr>
        </p:nvSpPr>
        <p:spPr>
          <a:xfrm>
            <a:off x="6121396" y="3521076"/>
            <a:ext cx="2749551" cy="1863723"/>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5" name="Shape 125"/>
          <p:cNvSpPr txBox="1"/>
          <p:nvPr>
            <p:ph idx="4" type="body"/>
          </p:nvPr>
        </p:nvSpPr>
        <p:spPr>
          <a:xfrm>
            <a:off x="273048" y="2809876"/>
            <a:ext cx="2749551" cy="623096"/>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6" name="Shape 126"/>
          <p:cNvSpPr txBox="1"/>
          <p:nvPr>
            <p:ph idx="5" type="body"/>
          </p:nvPr>
        </p:nvSpPr>
        <p:spPr>
          <a:xfrm>
            <a:off x="3219449" y="2809876"/>
            <a:ext cx="2749551" cy="623096"/>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7" name="Shape 127"/>
          <p:cNvSpPr txBox="1"/>
          <p:nvPr>
            <p:ph idx="6" type="body"/>
          </p:nvPr>
        </p:nvSpPr>
        <p:spPr>
          <a:xfrm>
            <a:off x="6121396" y="2809876"/>
            <a:ext cx="2749551" cy="623096"/>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8" name="Shape 128"/>
          <p:cNvSpPr txBox="1"/>
          <p:nvPr>
            <p:ph idx="7" type="body"/>
          </p:nvPr>
        </p:nvSpPr>
        <p:spPr>
          <a:xfrm>
            <a:off x="273048" y="2098676"/>
            <a:ext cx="2749551" cy="623096"/>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29" name="Shape 129"/>
          <p:cNvSpPr txBox="1"/>
          <p:nvPr>
            <p:ph idx="8" type="body"/>
          </p:nvPr>
        </p:nvSpPr>
        <p:spPr>
          <a:xfrm>
            <a:off x="3219449" y="2098676"/>
            <a:ext cx="2749551" cy="623096"/>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0" name="Shape 130"/>
          <p:cNvSpPr txBox="1"/>
          <p:nvPr>
            <p:ph idx="9" type="body"/>
          </p:nvPr>
        </p:nvSpPr>
        <p:spPr>
          <a:xfrm>
            <a:off x="6121396" y="2098676"/>
            <a:ext cx="2749551" cy="623096"/>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1" name="Shape 131"/>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32" name="Shape 132"/>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Media">
    <p:spTree>
      <p:nvGrpSpPr>
        <p:cNvPr id="133" name="Shape 133"/>
        <p:cNvGrpSpPr/>
        <p:nvPr/>
      </p:nvGrpSpPr>
      <p:grpSpPr>
        <a:xfrm>
          <a:off x="0" y="0"/>
          <a:ext cx="0" cy="0"/>
          <a:chOff x="0" y="0"/>
          <a:chExt cx="0" cy="0"/>
        </a:xfrm>
      </p:grpSpPr>
      <p:sp>
        <p:nvSpPr>
          <p:cNvPr id="134" name="Shape 134"/>
          <p:cNvSpPr txBox="1"/>
          <p:nvPr>
            <p:ph idx="1" type="body"/>
          </p:nvPr>
        </p:nvSpPr>
        <p:spPr>
          <a:xfrm>
            <a:off x="271061" y="1111250"/>
            <a:ext cx="8599888" cy="90920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5" name="Shape 135"/>
          <p:cNvSpPr txBox="1"/>
          <p:nvPr>
            <p:ph type="title"/>
          </p:nvPr>
        </p:nvSpPr>
        <p:spPr>
          <a:xfrm>
            <a:off x="273048" y="258762"/>
            <a:ext cx="8597898" cy="592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36" name="Shape 136"/>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37" name="Shape 137"/>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itation V1">
    <p:spTree>
      <p:nvGrpSpPr>
        <p:cNvPr id="138" name="Shape 138"/>
        <p:cNvGrpSpPr/>
        <p:nvPr/>
      </p:nvGrpSpPr>
      <p:grpSpPr>
        <a:xfrm>
          <a:off x="0" y="0"/>
          <a:ext cx="0" cy="0"/>
          <a:chOff x="0" y="0"/>
          <a:chExt cx="0" cy="0"/>
        </a:xfrm>
      </p:grpSpPr>
      <p:sp>
        <p:nvSpPr>
          <p:cNvPr id="139" name="Shape 139"/>
          <p:cNvSpPr txBox="1"/>
          <p:nvPr/>
        </p:nvSpPr>
        <p:spPr>
          <a:xfrm>
            <a:off x="459154" y="673100"/>
            <a:ext cx="1852245" cy="470898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D8D8D8"/>
              </a:buClr>
              <a:buSzPct val="25000"/>
              <a:buFont typeface="Arial"/>
              <a:buNone/>
            </a:pPr>
            <a:r>
              <a:rPr b="1" i="0" lang="fr-FR" sz="15000" u="none" cap="none" strike="noStrike">
                <a:solidFill>
                  <a:srgbClr val="D8D8D8"/>
                </a:solidFill>
                <a:latin typeface="Arial"/>
                <a:ea typeface="Arial"/>
                <a:cs typeface="Arial"/>
                <a:sym typeface="Arial"/>
              </a:rPr>
              <a:t>“</a:t>
            </a:r>
          </a:p>
          <a:p>
            <a:pPr indent="0" lvl="0" marL="0" marR="0" rtl="0" algn="l">
              <a:spcBef>
                <a:spcPts val="0"/>
              </a:spcBef>
              <a:buNone/>
            </a:pPr>
            <a:r>
              <a:t/>
            </a:r>
            <a:endParaRPr b="1" i="0" sz="15000" u="none" cap="none" strike="noStrike">
              <a:solidFill>
                <a:schemeClr val="accent4"/>
              </a:solidFill>
              <a:latin typeface="Georgia"/>
              <a:ea typeface="Georgia"/>
              <a:cs typeface="Georgia"/>
              <a:sym typeface="Georgia"/>
            </a:endParaRPr>
          </a:p>
        </p:txBody>
      </p:sp>
      <p:sp>
        <p:nvSpPr>
          <p:cNvPr id="140" name="Shape 140"/>
          <p:cNvSpPr txBox="1"/>
          <p:nvPr>
            <p:ph idx="1" type="body"/>
          </p:nvPr>
        </p:nvSpPr>
        <p:spPr>
          <a:xfrm>
            <a:off x="459154" y="2012950"/>
            <a:ext cx="8227646" cy="3164741"/>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1" name="Shape 141"/>
          <p:cNvSpPr txBox="1"/>
          <p:nvPr>
            <p:ph idx="2" type="body"/>
          </p:nvPr>
        </p:nvSpPr>
        <p:spPr>
          <a:xfrm>
            <a:off x="459154" y="5471257"/>
            <a:ext cx="8227646" cy="390280"/>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2" name="Shape 142"/>
          <p:cNvSpPr txBox="1"/>
          <p:nvPr>
            <p:ph idx="3" type="body"/>
          </p:nvPr>
        </p:nvSpPr>
        <p:spPr>
          <a:xfrm>
            <a:off x="459154" y="5862026"/>
            <a:ext cx="8227646" cy="390280"/>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3" name="Shape 143"/>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44" name="Shape 144"/>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itation V2">
    <p:spTree>
      <p:nvGrpSpPr>
        <p:cNvPr id="145" name="Shape 145"/>
        <p:cNvGrpSpPr/>
        <p:nvPr/>
      </p:nvGrpSpPr>
      <p:grpSpPr>
        <a:xfrm>
          <a:off x="0" y="0"/>
          <a:ext cx="0" cy="0"/>
          <a:chOff x="0" y="0"/>
          <a:chExt cx="0" cy="0"/>
        </a:xfrm>
      </p:grpSpPr>
      <p:sp>
        <p:nvSpPr>
          <p:cNvPr id="146" name="Shape 146"/>
          <p:cNvSpPr txBox="1"/>
          <p:nvPr>
            <p:ph idx="1" type="body"/>
          </p:nvPr>
        </p:nvSpPr>
        <p:spPr>
          <a:xfrm>
            <a:off x="463354" y="2012950"/>
            <a:ext cx="8227646" cy="3164741"/>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7" name="Shape 147"/>
          <p:cNvSpPr txBox="1"/>
          <p:nvPr>
            <p:ph idx="2" type="body"/>
          </p:nvPr>
        </p:nvSpPr>
        <p:spPr>
          <a:xfrm>
            <a:off x="463354" y="5471257"/>
            <a:ext cx="8227646" cy="390280"/>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8" name="Shape 148"/>
          <p:cNvSpPr txBox="1"/>
          <p:nvPr>
            <p:ph idx="3" type="body"/>
          </p:nvPr>
        </p:nvSpPr>
        <p:spPr>
          <a:xfrm>
            <a:off x="463354" y="5862026"/>
            <a:ext cx="8227646" cy="390280"/>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49" name="Shape 149"/>
          <p:cNvSpPr txBox="1"/>
          <p:nvPr>
            <p:ph idx="4" type="body"/>
          </p:nvPr>
        </p:nvSpPr>
        <p:spPr>
          <a:xfrm>
            <a:off x="458787" y="673100"/>
            <a:ext cx="1611312" cy="133985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0" name="Shape 150"/>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51" name="Shape 151"/>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Équipe">
    <p:spTree>
      <p:nvGrpSpPr>
        <p:cNvPr id="152" name="Shape 152"/>
        <p:cNvGrpSpPr/>
        <p:nvPr/>
      </p:nvGrpSpPr>
      <p:grpSpPr>
        <a:xfrm>
          <a:off x="0" y="0"/>
          <a:ext cx="0" cy="0"/>
          <a:chOff x="0" y="0"/>
          <a:chExt cx="0" cy="0"/>
        </a:xfrm>
      </p:grpSpPr>
      <p:sp>
        <p:nvSpPr>
          <p:cNvPr id="153" name="Shape 153"/>
          <p:cNvSpPr/>
          <p:nvPr>
            <p:ph idx="2" type="pic"/>
          </p:nvPr>
        </p:nvSpPr>
        <p:spPr>
          <a:xfrm>
            <a:off x="273051" y="1812782"/>
            <a:ext cx="1712768" cy="1711432"/>
          </a:xfrm>
          <a:prstGeom prst="rect">
            <a:avLst/>
          </a:prstGeom>
          <a:noFill/>
          <a:ln>
            <a:noFill/>
          </a:ln>
        </p:spPr>
      </p:sp>
      <p:sp>
        <p:nvSpPr>
          <p:cNvPr id="154" name="Shape 154"/>
          <p:cNvSpPr txBox="1"/>
          <p:nvPr>
            <p:ph idx="1" type="body"/>
          </p:nvPr>
        </p:nvSpPr>
        <p:spPr>
          <a:xfrm>
            <a:off x="1985963" y="1812925"/>
            <a:ext cx="2251075" cy="498475"/>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5" name="Shape 155"/>
          <p:cNvSpPr txBox="1"/>
          <p:nvPr>
            <p:ph idx="3" type="body"/>
          </p:nvPr>
        </p:nvSpPr>
        <p:spPr>
          <a:xfrm>
            <a:off x="1985963" y="2411314"/>
            <a:ext cx="2251075" cy="29166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6" name="Shape 156"/>
          <p:cNvSpPr txBox="1"/>
          <p:nvPr>
            <p:ph idx="4" type="body"/>
          </p:nvPr>
        </p:nvSpPr>
        <p:spPr>
          <a:xfrm>
            <a:off x="1985963" y="2711451"/>
            <a:ext cx="2251075" cy="8127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7" name="Shape 157"/>
          <p:cNvSpPr/>
          <p:nvPr>
            <p:ph idx="5" type="pic"/>
          </p:nvPr>
        </p:nvSpPr>
        <p:spPr>
          <a:xfrm>
            <a:off x="4764232" y="1812782"/>
            <a:ext cx="1712768" cy="1711432"/>
          </a:xfrm>
          <a:prstGeom prst="rect">
            <a:avLst/>
          </a:prstGeom>
          <a:noFill/>
          <a:ln>
            <a:noFill/>
          </a:ln>
        </p:spPr>
      </p:sp>
      <p:sp>
        <p:nvSpPr>
          <p:cNvPr id="158" name="Shape 158"/>
          <p:cNvSpPr txBox="1"/>
          <p:nvPr>
            <p:ph idx="6" type="body"/>
          </p:nvPr>
        </p:nvSpPr>
        <p:spPr>
          <a:xfrm>
            <a:off x="6477144" y="1812925"/>
            <a:ext cx="2251075" cy="498475"/>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9" name="Shape 159"/>
          <p:cNvSpPr txBox="1"/>
          <p:nvPr>
            <p:ph idx="7" type="body"/>
          </p:nvPr>
        </p:nvSpPr>
        <p:spPr>
          <a:xfrm>
            <a:off x="6477144" y="2411314"/>
            <a:ext cx="2251075" cy="29166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0" name="Shape 160"/>
          <p:cNvSpPr txBox="1"/>
          <p:nvPr>
            <p:ph idx="8" type="body"/>
          </p:nvPr>
        </p:nvSpPr>
        <p:spPr>
          <a:xfrm>
            <a:off x="6477144" y="2711451"/>
            <a:ext cx="2251075" cy="8127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1" name="Shape 161"/>
          <p:cNvSpPr/>
          <p:nvPr>
            <p:ph idx="9" type="pic"/>
          </p:nvPr>
        </p:nvSpPr>
        <p:spPr>
          <a:xfrm>
            <a:off x="273051" y="3856326"/>
            <a:ext cx="1712768" cy="1711432"/>
          </a:xfrm>
          <a:prstGeom prst="rect">
            <a:avLst/>
          </a:prstGeom>
          <a:noFill/>
          <a:ln>
            <a:noFill/>
          </a:ln>
        </p:spPr>
      </p:sp>
      <p:sp>
        <p:nvSpPr>
          <p:cNvPr id="162" name="Shape 162"/>
          <p:cNvSpPr txBox="1"/>
          <p:nvPr>
            <p:ph idx="13" type="body"/>
          </p:nvPr>
        </p:nvSpPr>
        <p:spPr>
          <a:xfrm>
            <a:off x="1985963" y="3856469"/>
            <a:ext cx="2251075" cy="498475"/>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3" name="Shape 163"/>
          <p:cNvSpPr txBox="1"/>
          <p:nvPr>
            <p:ph idx="14" type="body"/>
          </p:nvPr>
        </p:nvSpPr>
        <p:spPr>
          <a:xfrm>
            <a:off x="1985963" y="4454858"/>
            <a:ext cx="2251075" cy="29166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4" name="Shape 164"/>
          <p:cNvSpPr txBox="1"/>
          <p:nvPr>
            <p:ph idx="15" type="body"/>
          </p:nvPr>
        </p:nvSpPr>
        <p:spPr>
          <a:xfrm>
            <a:off x="1985963" y="4754996"/>
            <a:ext cx="2251075" cy="8127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5" name="Shape 165"/>
          <p:cNvSpPr/>
          <p:nvPr>
            <p:ph idx="16" type="pic"/>
          </p:nvPr>
        </p:nvSpPr>
        <p:spPr>
          <a:xfrm>
            <a:off x="4764232" y="3856326"/>
            <a:ext cx="1712768" cy="1711432"/>
          </a:xfrm>
          <a:prstGeom prst="rect">
            <a:avLst/>
          </a:prstGeom>
          <a:noFill/>
          <a:ln>
            <a:noFill/>
          </a:ln>
        </p:spPr>
      </p:sp>
      <p:sp>
        <p:nvSpPr>
          <p:cNvPr id="166" name="Shape 166"/>
          <p:cNvSpPr txBox="1"/>
          <p:nvPr>
            <p:ph idx="17" type="body"/>
          </p:nvPr>
        </p:nvSpPr>
        <p:spPr>
          <a:xfrm>
            <a:off x="6477144" y="3856469"/>
            <a:ext cx="2251075" cy="498475"/>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7" name="Shape 167"/>
          <p:cNvSpPr txBox="1"/>
          <p:nvPr>
            <p:ph idx="18" type="body"/>
          </p:nvPr>
        </p:nvSpPr>
        <p:spPr>
          <a:xfrm>
            <a:off x="6477144" y="4454858"/>
            <a:ext cx="2251075" cy="29166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8" name="Shape 168"/>
          <p:cNvSpPr txBox="1"/>
          <p:nvPr>
            <p:ph idx="19" type="body"/>
          </p:nvPr>
        </p:nvSpPr>
        <p:spPr>
          <a:xfrm>
            <a:off x="6477144" y="4754996"/>
            <a:ext cx="2251075" cy="8127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9" name="Shape 169"/>
          <p:cNvSpPr txBox="1"/>
          <p:nvPr>
            <p:ph type="title"/>
          </p:nvPr>
        </p:nvSpPr>
        <p:spPr>
          <a:xfrm>
            <a:off x="273048" y="258762"/>
            <a:ext cx="8597898" cy="592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0" name="Shape 170"/>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71" name="Shape 171"/>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V">
    <p:spTree>
      <p:nvGrpSpPr>
        <p:cNvPr id="172" name="Shape 172"/>
        <p:cNvGrpSpPr/>
        <p:nvPr/>
      </p:nvGrpSpPr>
      <p:grpSpPr>
        <a:xfrm>
          <a:off x="0" y="0"/>
          <a:ext cx="0" cy="0"/>
          <a:chOff x="0" y="0"/>
          <a:chExt cx="0" cy="0"/>
        </a:xfrm>
      </p:grpSpPr>
      <p:sp>
        <p:nvSpPr>
          <p:cNvPr id="173" name="Shape 173"/>
          <p:cNvSpPr/>
          <p:nvPr/>
        </p:nvSpPr>
        <p:spPr>
          <a:xfrm>
            <a:off x="0" y="258763"/>
            <a:ext cx="1928669" cy="1711431"/>
          </a:xfrm>
          <a:prstGeom prst="rect">
            <a:avLst/>
          </a:prstGeom>
          <a:solidFill>
            <a:srgbClr val="E19A0A"/>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174" name="Shape 174"/>
          <p:cNvSpPr txBox="1"/>
          <p:nvPr>
            <p:ph type="title"/>
          </p:nvPr>
        </p:nvSpPr>
        <p:spPr>
          <a:xfrm>
            <a:off x="2111019" y="258762"/>
            <a:ext cx="6617199" cy="54293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5" name="Shape 175"/>
          <p:cNvSpPr/>
          <p:nvPr>
            <p:ph idx="2" type="pic"/>
          </p:nvPr>
        </p:nvSpPr>
        <p:spPr>
          <a:xfrm>
            <a:off x="215902" y="258762"/>
            <a:ext cx="1712768" cy="1711432"/>
          </a:xfrm>
          <a:prstGeom prst="rect">
            <a:avLst/>
          </a:prstGeom>
          <a:noFill/>
          <a:ln>
            <a:noFill/>
          </a:ln>
        </p:spPr>
      </p:sp>
      <p:sp>
        <p:nvSpPr>
          <p:cNvPr id="176" name="Shape 176"/>
          <p:cNvSpPr txBox="1"/>
          <p:nvPr>
            <p:ph idx="1" type="body"/>
          </p:nvPr>
        </p:nvSpPr>
        <p:spPr>
          <a:xfrm>
            <a:off x="2111019" y="1388799"/>
            <a:ext cx="6617199" cy="39766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7" name="Shape 177"/>
          <p:cNvSpPr txBox="1"/>
          <p:nvPr>
            <p:ph idx="3" type="body"/>
          </p:nvPr>
        </p:nvSpPr>
        <p:spPr>
          <a:xfrm>
            <a:off x="2111019" y="1676133"/>
            <a:ext cx="6617199" cy="423598"/>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8" name="Shape 178"/>
          <p:cNvSpPr txBox="1"/>
          <p:nvPr>
            <p:ph idx="4" type="body"/>
          </p:nvPr>
        </p:nvSpPr>
        <p:spPr>
          <a:xfrm>
            <a:off x="2111019" y="801695"/>
            <a:ext cx="6617199" cy="44926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79" name="Shape 179"/>
          <p:cNvSpPr txBox="1"/>
          <p:nvPr>
            <p:ph idx="5" type="body"/>
          </p:nvPr>
        </p:nvSpPr>
        <p:spPr>
          <a:xfrm>
            <a:off x="273050" y="2592669"/>
            <a:ext cx="8455025" cy="385435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0" name="Shape 180"/>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81" name="Shape 181"/>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uverture - fond photo">
    <p:spTree>
      <p:nvGrpSpPr>
        <p:cNvPr id="20" name="Shape 20"/>
        <p:cNvGrpSpPr/>
        <p:nvPr/>
      </p:nvGrpSpPr>
      <p:grpSpPr>
        <a:xfrm>
          <a:off x="0" y="0"/>
          <a:ext cx="0" cy="0"/>
          <a:chOff x="0" y="0"/>
          <a:chExt cx="0" cy="0"/>
        </a:xfrm>
      </p:grpSpPr>
      <p:sp>
        <p:nvSpPr>
          <p:cNvPr id="21" name="Shape 21"/>
          <p:cNvSpPr/>
          <p:nvPr>
            <p:ph idx="2" type="pic"/>
          </p:nvPr>
        </p:nvSpPr>
        <p:spPr>
          <a:xfrm>
            <a:off x="0" y="0"/>
            <a:ext cx="9144000" cy="6858000"/>
          </a:xfrm>
          <a:prstGeom prst="rect">
            <a:avLst/>
          </a:prstGeom>
          <a:noFill/>
          <a:ln>
            <a:noFill/>
          </a:ln>
        </p:spPr>
      </p:sp>
      <p:sp>
        <p:nvSpPr>
          <p:cNvPr id="22" name="Shape 22"/>
          <p:cNvSpPr/>
          <p:nvPr/>
        </p:nvSpPr>
        <p:spPr>
          <a:xfrm>
            <a:off x="8408097" y="6541653"/>
            <a:ext cx="400112" cy="219273"/>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23" name="Shape 23"/>
          <p:cNvSpPr/>
          <p:nvPr>
            <p:ph idx="3" type="pic"/>
          </p:nvPr>
        </p:nvSpPr>
        <p:spPr>
          <a:xfrm>
            <a:off x="5860171" y="5214523"/>
            <a:ext cx="1255712" cy="1255712"/>
          </a:xfrm>
          <a:prstGeom prst="rect">
            <a:avLst/>
          </a:prstGeom>
          <a:noFill/>
          <a:ln>
            <a:noFill/>
          </a:ln>
        </p:spPr>
      </p:sp>
      <p:sp>
        <p:nvSpPr>
          <p:cNvPr id="24" name="Shape 24"/>
          <p:cNvSpPr txBox="1"/>
          <p:nvPr>
            <p:ph type="ctrTitle"/>
          </p:nvPr>
        </p:nvSpPr>
        <p:spPr>
          <a:xfrm>
            <a:off x="976524" y="958116"/>
            <a:ext cx="7235092" cy="1470024"/>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5" name="Shape 25"/>
          <p:cNvSpPr txBox="1"/>
          <p:nvPr>
            <p:ph idx="1" type="subTitle"/>
          </p:nvPr>
        </p:nvSpPr>
        <p:spPr>
          <a:xfrm>
            <a:off x="976524" y="2662603"/>
            <a:ext cx="7235092" cy="727319"/>
          </a:xfrm>
          <a:prstGeom prst="rect">
            <a:avLst/>
          </a:prstGeom>
          <a:noFill/>
          <a:ln>
            <a:noFill/>
          </a:ln>
        </p:spPr>
        <p:txBody>
          <a:bodyPr anchorCtr="0" anchor="t" bIns="91425" lIns="91425" rIns="91425" tIns="91425"/>
          <a:lstStyle>
            <a:lvl1pPr indent="0" lvl="0" marL="0" marR="0" rtl="0" algn="l">
              <a:spcBef>
                <a:spcPts val="360"/>
              </a:spcBef>
              <a:buClr>
                <a:srgbClr val="999999"/>
              </a:buClr>
              <a:buFont typeface="Arial"/>
              <a:buNone/>
              <a:defRPr/>
            </a:lvl1pPr>
            <a:lvl2pPr indent="0" lvl="1" marL="457200" marR="0" rtl="0" algn="ctr">
              <a:spcBef>
                <a:spcPts val="320"/>
              </a:spcBef>
              <a:buClr>
                <a:srgbClr val="999999"/>
              </a:buClr>
              <a:buFont typeface="Arial"/>
              <a:buNone/>
              <a:defRPr/>
            </a:lvl2pPr>
            <a:lvl3pPr indent="0" lvl="2" marL="914400" marR="0" rtl="0" algn="ctr">
              <a:spcBef>
                <a:spcPts val="320"/>
              </a:spcBef>
              <a:buClr>
                <a:srgbClr val="999999"/>
              </a:buClr>
              <a:buFont typeface="Arial"/>
              <a:buNone/>
              <a:defRPr/>
            </a:lvl3pPr>
            <a:lvl4pPr indent="0" lvl="3" marL="1371600" marR="0" rtl="0" algn="ctr">
              <a:spcBef>
                <a:spcPts val="320"/>
              </a:spcBef>
              <a:buClr>
                <a:srgbClr val="999999"/>
              </a:buClr>
              <a:buFont typeface="Arial"/>
              <a:buNone/>
              <a:defRPr/>
            </a:lvl4pPr>
            <a:lvl5pPr indent="0" lvl="4" marL="1828800" marR="0" rtl="0" algn="ctr">
              <a:spcBef>
                <a:spcPts val="320"/>
              </a:spcBef>
              <a:buClr>
                <a:srgbClr val="999999"/>
              </a:buClr>
              <a:buFont typeface="Arial"/>
              <a:buNone/>
              <a:defRPr/>
            </a:lvl5pPr>
            <a:lvl6pPr indent="0" lvl="5" marL="2286000" marR="0" rtl="0" algn="ctr">
              <a:spcBef>
                <a:spcPts val="400"/>
              </a:spcBef>
              <a:buClr>
                <a:srgbClr val="999999"/>
              </a:buClr>
              <a:buFont typeface="Arial"/>
              <a:buNone/>
              <a:defRPr/>
            </a:lvl6pPr>
            <a:lvl7pPr indent="0" lvl="6" marL="2743200" marR="0" rtl="0" algn="ctr">
              <a:spcBef>
                <a:spcPts val="400"/>
              </a:spcBef>
              <a:buClr>
                <a:srgbClr val="999999"/>
              </a:buClr>
              <a:buFont typeface="Arial"/>
              <a:buNone/>
              <a:defRPr/>
            </a:lvl7pPr>
            <a:lvl8pPr indent="0" lvl="7" marL="3200400" marR="0" rtl="0" algn="ctr">
              <a:spcBef>
                <a:spcPts val="400"/>
              </a:spcBef>
              <a:buClr>
                <a:srgbClr val="999999"/>
              </a:buClr>
              <a:buFont typeface="Arial"/>
              <a:buNone/>
              <a:defRPr/>
            </a:lvl8pPr>
            <a:lvl9pPr indent="0" lvl="8" marL="3657600" marR="0" rtl="0" algn="ctr">
              <a:spcBef>
                <a:spcPts val="400"/>
              </a:spcBef>
              <a:buClr>
                <a:srgbClr val="999999"/>
              </a:buClr>
              <a:buFont typeface="Arial"/>
              <a:buNone/>
              <a:defRPr/>
            </a:lvl9pPr>
          </a:lstStyle>
          <a:p/>
        </p:txBody>
      </p:sp>
      <p:pic>
        <p:nvPicPr>
          <p:cNvPr descr="INSTITUT_FABERNOVEL_ID_.png" id="26" name="Shape 26"/>
          <p:cNvPicPr preferRelativeResize="0"/>
          <p:nvPr/>
        </p:nvPicPr>
        <p:blipFill rotWithShape="1">
          <a:blip r:embed="rId2">
            <a:alphaModFix/>
          </a:blip>
          <a:srcRect b="0" l="0" r="0" t="0"/>
          <a:stretch/>
        </p:blipFill>
        <p:spPr>
          <a:xfrm>
            <a:off x="7115884" y="5835369"/>
            <a:ext cx="1893757" cy="681752"/>
          </a:xfrm>
          <a:prstGeom prst="rect">
            <a:avLst/>
          </a:prstGeom>
          <a:noFill/>
          <a:ln>
            <a:noFill/>
          </a:ln>
        </p:spPr>
      </p:pic>
      <p:sp>
        <p:nvSpPr>
          <p:cNvPr id="27" name="Shape 27"/>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iche référence">
    <p:spTree>
      <p:nvGrpSpPr>
        <p:cNvPr id="182" name="Shape 182"/>
        <p:cNvGrpSpPr/>
        <p:nvPr/>
      </p:nvGrpSpPr>
      <p:grpSpPr>
        <a:xfrm>
          <a:off x="0" y="0"/>
          <a:ext cx="0" cy="0"/>
          <a:chOff x="0" y="0"/>
          <a:chExt cx="0" cy="0"/>
        </a:xfrm>
      </p:grpSpPr>
      <p:sp>
        <p:nvSpPr>
          <p:cNvPr id="183" name="Shape 183"/>
          <p:cNvSpPr txBox="1"/>
          <p:nvPr>
            <p:ph idx="1" type="body"/>
          </p:nvPr>
        </p:nvSpPr>
        <p:spPr>
          <a:xfrm>
            <a:off x="4808326" y="2964144"/>
            <a:ext cx="4045438" cy="3501838"/>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4" name="Shape 184"/>
          <p:cNvSpPr txBox="1"/>
          <p:nvPr>
            <p:ph type="title"/>
          </p:nvPr>
        </p:nvSpPr>
        <p:spPr>
          <a:xfrm>
            <a:off x="4808326" y="622054"/>
            <a:ext cx="4045438" cy="1328737"/>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5" name="Shape 185"/>
          <p:cNvSpPr/>
          <p:nvPr>
            <p:ph idx="2" type="pic"/>
          </p:nvPr>
        </p:nvSpPr>
        <p:spPr>
          <a:xfrm>
            <a:off x="0" y="-2930"/>
            <a:ext cx="4572000" cy="6860931"/>
          </a:xfrm>
          <a:prstGeom prst="rect">
            <a:avLst/>
          </a:prstGeom>
          <a:noFill/>
          <a:ln cap="flat" cmpd="sng" w="9525">
            <a:solidFill>
              <a:schemeClr val="accent4"/>
            </a:solidFill>
            <a:prstDash val="solid"/>
            <a:round/>
            <a:headEnd len="med" w="med" type="none"/>
            <a:tailEnd len="med" w="med" type="none"/>
          </a:ln>
        </p:spPr>
      </p:sp>
      <p:sp>
        <p:nvSpPr>
          <p:cNvPr id="186" name="Shape 186"/>
          <p:cNvSpPr txBox="1"/>
          <p:nvPr>
            <p:ph idx="3" type="body"/>
          </p:nvPr>
        </p:nvSpPr>
        <p:spPr>
          <a:xfrm>
            <a:off x="4808326" y="1950791"/>
            <a:ext cx="4044950" cy="1013351"/>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7" name="Shape 187"/>
          <p:cNvSpPr txBox="1"/>
          <p:nvPr>
            <p:ph idx="4" type="body"/>
          </p:nvPr>
        </p:nvSpPr>
        <p:spPr>
          <a:xfrm>
            <a:off x="4808326" y="258762"/>
            <a:ext cx="4044950" cy="36329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8" name="Shape 188"/>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189" name="Shape 189"/>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Planning">
    <p:spTree>
      <p:nvGrpSpPr>
        <p:cNvPr id="190" name="Shape 190"/>
        <p:cNvGrpSpPr/>
        <p:nvPr/>
      </p:nvGrpSpPr>
      <p:grpSpPr>
        <a:xfrm>
          <a:off x="0" y="0"/>
          <a:ext cx="0" cy="0"/>
          <a:chOff x="0" y="0"/>
          <a:chExt cx="0" cy="0"/>
        </a:xfrm>
      </p:grpSpPr>
      <p:sp>
        <p:nvSpPr>
          <p:cNvPr id="191" name="Shape 191"/>
          <p:cNvSpPr txBox="1"/>
          <p:nvPr>
            <p:ph type="title"/>
          </p:nvPr>
        </p:nvSpPr>
        <p:spPr>
          <a:xfrm>
            <a:off x="273048" y="258762"/>
            <a:ext cx="8597898" cy="592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cxnSp>
        <p:nvCxnSpPr>
          <p:cNvPr id="192" name="Shape 192"/>
          <p:cNvCxnSpPr/>
          <p:nvPr/>
        </p:nvCxnSpPr>
        <p:spPr>
          <a:xfrm>
            <a:off x="965200" y="2587436"/>
            <a:ext cx="7855823" cy="0"/>
          </a:xfrm>
          <a:prstGeom prst="straightConnector1">
            <a:avLst/>
          </a:prstGeom>
          <a:noFill/>
          <a:ln cap="flat" cmpd="sng" w="9525">
            <a:solidFill>
              <a:schemeClr val="dk1"/>
            </a:solidFill>
            <a:prstDash val="solid"/>
            <a:round/>
            <a:headEnd len="med" w="med" type="none"/>
            <a:tailEnd len="med" w="med" type="none"/>
          </a:ln>
        </p:spPr>
      </p:cxnSp>
      <p:grpSp>
        <p:nvGrpSpPr>
          <p:cNvPr id="193" name="Shape 193"/>
          <p:cNvGrpSpPr/>
          <p:nvPr/>
        </p:nvGrpSpPr>
        <p:grpSpPr>
          <a:xfrm rot="2700000">
            <a:off x="8637354" y="2507778"/>
            <a:ext cx="170076" cy="159318"/>
            <a:chOff x="273047" y="2304368"/>
            <a:chExt cx="360001" cy="337231"/>
          </a:xfrm>
        </p:grpSpPr>
        <p:cxnSp>
          <p:nvCxnSpPr>
            <p:cNvPr id="194" name="Shape 194"/>
            <p:cNvCxnSpPr/>
            <p:nvPr/>
          </p:nvCxnSpPr>
          <p:spPr>
            <a:xfrm>
              <a:off x="273047" y="2304368"/>
              <a:ext cx="359999" cy="0"/>
            </a:xfrm>
            <a:prstGeom prst="straightConnector1">
              <a:avLst/>
            </a:prstGeom>
            <a:noFill/>
            <a:ln cap="flat" cmpd="sng" w="9525">
              <a:solidFill>
                <a:schemeClr val="dk1"/>
              </a:solidFill>
              <a:prstDash val="solid"/>
              <a:round/>
              <a:headEnd len="med" w="med" type="none"/>
              <a:tailEnd len="med" w="med" type="none"/>
            </a:ln>
          </p:spPr>
        </p:cxnSp>
        <p:cxnSp>
          <p:nvCxnSpPr>
            <p:cNvPr id="195" name="Shape 195"/>
            <p:cNvCxnSpPr/>
            <p:nvPr/>
          </p:nvCxnSpPr>
          <p:spPr>
            <a:xfrm flipH="1">
              <a:off x="633048" y="2304368"/>
              <a:ext cx="0" cy="337231"/>
            </a:xfrm>
            <a:prstGeom prst="straightConnector1">
              <a:avLst/>
            </a:prstGeom>
            <a:noFill/>
            <a:ln cap="flat" cmpd="sng" w="9525">
              <a:solidFill>
                <a:schemeClr val="dk1"/>
              </a:solidFill>
              <a:prstDash val="solid"/>
              <a:round/>
              <a:headEnd len="med" w="med" type="none"/>
              <a:tailEnd len="med" w="med" type="none"/>
            </a:ln>
          </p:spPr>
        </p:cxnSp>
      </p:grpSp>
      <p:cxnSp>
        <p:nvCxnSpPr>
          <p:cNvPr id="196" name="Shape 196"/>
          <p:cNvCxnSpPr/>
          <p:nvPr/>
        </p:nvCxnSpPr>
        <p:spPr>
          <a:xfrm>
            <a:off x="273048" y="2587436"/>
            <a:ext cx="692151" cy="0"/>
          </a:xfrm>
          <a:prstGeom prst="straightConnector1">
            <a:avLst/>
          </a:prstGeom>
          <a:noFill/>
          <a:ln cap="flat" cmpd="sng" w="9525">
            <a:solidFill>
              <a:schemeClr val="dk1"/>
            </a:solidFill>
            <a:prstDash val="dot"/>
            <a:round/>
            <a:headEnd len="med" w="med" type="none"/>
            <a:tailEnd len="med" w="med" type="none"/>
          </a:ln>
        </p:spPr>
      </p:cxnSp>
      <p:cxnSp>
        <p:nvCxnSpPr>
          <p:cNvPr id="197" name="Shape 197"/>
          <p:cNvCxnSpPr/>
          <p:nvPr/>
        </p:nvCxnSpPr>
        <p:spPr>
          <a:xfrm>
            <a:off x="9652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198" name="Shape 198"/>
          <p:cNvCxnSpPr/>
          <p:nvPr/>
        </p:nvCxnSpPr>
        <p:spPr>
          <a:xfrm>
            <a:off x="18796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199" name="Shape 199"/>
          <p:cNvCxnSpPr/>
          <p:nvPr/>
        </p:nvCxnSpPr>
        <p:spPr>
          <a:xfrm>
            <a:off x="27940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200" name="Shape 200"/>
          <p:cNvCxnSpPr/>
          <p:nvPr/>
        </p:nvCxnSpPr>
        <p:spPr>
          <a:xfrm>
            <a:off x="37084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201" name="Shape 201"/>
          <p:cNvCxnSpPr/>
          <p:nvPr/>
        </p:nvCxnSpPr>
        <p:spPr>
          <a:xfrm>
            <a:off x="46228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202" name="Shape 202"/>
          <p:cNvCxnSpPr/>
          <p:nvPr/>
        </p:nvCxnSpPr>
        <p:spPr>
          <a:xfrm>
            <a:off x="55372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203" name="Shape 203"/>
          <p:cNvCxnSpPr/>
          <p:nvPr/>
        </p:nvCxnSpPr>
        <p:spPr>
          <a:xfrm>
            <a:off x="64516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204" name="Shape 204"/>
          <p:cNvCxnSpPr/>
          <p:nvPr/>
        </p:nvCxnSpPr>
        <p:spPr>
          <a:xfrm>
            <a:off x="7366000" y="2456922"/>
            <a:ext cx="0" cy="261030"/>
          </a:xfrm>
          <a:prstGeom prst="straightConnector1">
            <a:avLst/>
          </a:prstGeom>
          <a:noFill/>
          <a:ln cap="flat" cmpd="sng" w="9525">
            <a:solidFill>
              <a:schemeClr val="dk1"/>
            </a:solidFill>
            <a:prstDash val="solid"/>
            <a:round/>
            <a:headEnd len="med" w="med" type="none"/>
            <a:tailEnd len="med" w="med" type="none"/>
          </a:ln>
        </p:spPr>
      </p:cxnSp>
      <p:cxnSp>
        <p:nvCxnSpPr>
          <p:cNvPr id="205" name="Shape 205"/>
          <p:cNvCxnSpPr/>
          <p:nvPr/>
        </p:nvCxnSpPr>
        <p:spPr>
          <a:xfrm>
            <a:off x="8280400" y="2456922"/>
            <a:ext cx="0" cy="261030"/>
          </a:xfrm>
          <a:prstGeom prst="straightConnector1">
            <a:avLst/>
          </a:prstGeom>
          <a:noFill/>
          <a:ln cap="flat" cmpd="sng" w="9525">
            <a:solidFill>
              <a:schemeClr val="dk1"/>
            </a:solidFill>
            <a:prstDash val="solid"/>
            <a:round/>
            <a:headEnd len="med" w="med" type="none"/>
            <a:tailEnd len="med" w="med" type="none"/>
          </a:ln>
        </p:spPr>
      </p:cxnSp>
      <p:sp>
        <p:nvSpPr>
          <p:cNvPr id="206" name="Shape 206"/>
          <p:cNvSpPr txBox="1"/>
          <p:nvPr>
            <p:ph idx="1" type="body"/>
          </p:nvPr>
        </p:nvSpPr>
        <p:spPr>
          <a:xfrm>
            <a:off x="6858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7" name="Shape 207"/>
          <p:cNvSpPr txBox="1"/>
          <p:nvPr>
            <p:ph idx="2" type="body"/>
          </p:nvPr>
        </p:nvSpPr>
        <p:spPr>
          <a:xfrm>
            <a:off x="15875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8" name="Shape 208"/>
          <p:cNvSpPr txBox="1"/>
          <p:nvPr>
            <p:ph idx="3" type="body"/>
          </p:nvPr>
        </p:nvSpPr>
        <p:spPr>
          <a:xfrm>
            <a:off x="25019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09" name="Shape 209"/>
          <p:cNvSpPr txBox="1"/>
          <p:nvPr>
            <p:ph idx="4" type="body"/>
          </p:nvPr>
        </p:nvSpPr>
        <p:spPr>
          <a:xfrm>
            <a:off x="34163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0" name="Shape 210"/>
          <p:cNvSpPr txBox="1"/>
          <p:nvPr>
            <p:ph idx="5" type="body"/>
          </p:nvPr>
        </p:nvSpPr>
        <p:spPr>
          <a:xfrm>
            <a:off x="43307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1" name="Shape 211"/>
          <p:cNvSpPr txBox="1"/>
          <p:nvPr>
            <p:ph idx="6" type="body"/>
          </p:nvPr>
        </p:nvSpPr>
        <p:spPr>
          <a:xfrm>
            <a:off x="52451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2" name="Shape 212"/>
          <p:cNvSpPr txBox="1"/>
          <p:nvPr>
            <p:ph idx="7" type="body"/>
          </p:nvPr>
        </p:nvSpPr>
        <p:spPr>
          <a:xfrm>
            <a:off x="61595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3" name="Shape 213"/>
          <p:cNvSpPr txBox="1"/>
          <p:nvPr>
            <p:ph idx="8" type="body"/>
          </p:nvPr>
        </p:nvSpPr>
        <p:spPr>
          <a:xfrm>
            <a:off x="70739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4" name="Shape 214"/>
          <p:cNvSpPr txBox="1"/>
          <p:nvPr>
            <p:ph idx="9" type="body"/>
          </p:nvPr>
        </p:nvSpPr>
        <p:spPr>
          <a:xfrm>
            <a:off x="7988300" y="2837848"/>
            <a:ext cx="584200" cy="317500"/>
          </a:xfrm>
          <a:prstGeom prst="rect">
            <a:avLst/>
          </a:prstGeom>
          <a:noFill/>
          <a:ln>
            <a:noFill/>
          </a:ln>
        </p:spPr>
        <p:txBody>
          <a:bodyPr anchorCtr="0" anchor="t"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5" name="Shape 215"/>
          <p:cNvSpPr txBox="1"/>
          <p:nvPr>
            <p:ph idx="13" type="body"/>
          </p:nvPr>
        </p:nvSpPr>
        <p:spPr>
          <a:xfrm>
            <a:off x="965200" y="3542698"/>
            <a:ext cx="1828800" cy="342899"/>
          </a:xfrm>
          <a:prstGeom prst="rect">
            <a:avLst/>
          </a:prstGeom>
          <a:solidFill>
            <a:srgbClr val="E19A0A"/>
          </a:solidFill>
          <a:ln>
            <a:noFill/>
          </a:ln>
        </p:spPr>
        <p:txBody>
          <a:bodyPr anchorCtr="0" anchor="ctr"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6" name="Shape 216"/>
          <p:cNvSpPr txBox="1"/>
          <p:nvPr>
            <p:ph idx="14" type="body"/>
          </p:nvPr>
        </p:nvSpPr>
        <p:spPr>
          <a:xfrm>
            <a:off x="2895600" y="3542698"/>
            <a:ext cx="1727199" cy="342899"/>
          </a:xfrm>
          <a:prstGeom prst="rect">
            <a:avLst/>
          </a:prstGeom>
          <a:solidFill>
            <a:srgbClr val="E19A0A"/>
          </a:solidFill>
          <a:ln>
            <a:noFill/>
          </a:ln>
        </p:spPr>
        <p:txBody>
          <a:bodyPr anchorCtr="0" anchor="ctr"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7" name="Shape 217"/>
          <p:cNvSpPr txBox="1"/>
          <p:nvPr>
            <p:ph idx="15" type="body"/>
          </p:nvPr>
        </p:nvSpPr>
        <p:spPr>
          <a:xfrm>
            <a:off x="1879600" y="4063398"/>
            <a:ext cx="3657600" cy="342899"/>
          </a:xfrm>
          <a:prstGeom prst="rect">
            <a:avLst/>
          </a:prstGeom>
          <a:solidFill>
            <a:srgbClr val="E19A0A"/>
          </a:solidFill>
          <a:ln>
            <a:noFill/>
          </a:ln>
        </p:spPr>
        <p:txBody>
          <a:bodyPr anchorCtr="0" anchor="ctr"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8" name="Shape 218"/>
          <p:cNvSpPr txBox="1"/>
          <p:nvPr>
            <p:ph idx="16" type="body"/>
          </p:nvPr>
        </p:nvSpPr>
        <p:spPr>
          <a:xfrm>
            <a:off x="1879600" y="4596798"/>
            <a:ext cx="3657600" cy="342899"/>
          </a:xfrm>
          <a:prstGeom prst="rect">
            <a:avLst/>
          </a:prstGeom>
          <a:solidFill>
            <a:schemeClr val="lt1"/>
          </a:solidFill>
          <a:ln>
            <a:noFill/>
          </a:ln>
        </p:spPr>
        <p:txBody>
          <a:bodyPr anchorCtr="0" anchor="ctr"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19" name="Shape 219"/>
          <p:cNvSpPr txBox="1"/>
          <p:nvPr>
            <p:ph idx="17" type="body"/>
          </p:nvPr>
        </p:nvSpPr>
        <p:spPr>
          <a:xfrm>
            <a:off x="2794000" y="1491648"/>
            <a:ext cx="1206499" cy="7620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0" name="Shape 220"/>
          <p:cNvSpPr txBox="1"/>
          <p:nvPr>
            <p:ph idx="18" type="body"/>
          </p:nvPr>
        </p:nvSpPr>
        <p:spPr>
          <a:xfrm>
            <a:off x="5537200" y="1491648"/>
            <a:ext cx="1206499" cy="7620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1" name="Shape 221"/>
          <p:cNvSpPr txBox="1"/>
          <p:nvPr>
            <p:ph idx="19" type="body"/>
          </p:nvPr>
        </p:nvSpPr>
        <p:spPr>
          <a:xfrm>
            <a:off x="4330700" y="5142898"/>
            <a:ext cx="3949700" cy="342899"/>
          </a:xfrm>
          <a:prstGeom prst="rect">
            <a:avLst/>
          </a:prstGeom>
          <a:solidFill>
            <a:srgbClr val="E19A0A"/>
          </a:solidFill>
          <a:ln>
            <a:noFill/>
          </a:ln>
        </p:spPr>
        <p:txBody>
          <a:bodyPr anchorCtr="0" anchor="ctr"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2" name="Shape 222"/>
          <p:cNvSpPr txBox="1"/>
          <p:nvPr>
            <p:ph idx="20" type="body"/>
          </p:nvPr>
        </p:nvSpPr>
        <p:spPr>
          <a:xfrm>
            <a:off x="965200" y="1491648"/>
            <a:ext cx="1422400" cy="7620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3" name="Shape 223"/>
          <p:cNvSpPr txBox="1"/>
          <p:nvPr>
            <p:ph idx="21" type="body"/>
          </p:nvPr>
        </p:nvSpPr>
        <p:spPr>
          <a:xfrm>
            <a:off x="7366000" y="1491648"/>
            <a:ext cx="1422400" cy="7620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4" name="Shape 224"/>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225" name="Shape 225"/>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lide Contact">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l">
              <a:spcBef>
                <a:spcPts val="0"/>
              </a:spcBef>
              <a:buClr>
                <a:srgbClr val="262626"/>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8" name="Shape 228"/>
          <p:cNvSpPr txBox="1"/>
          <p:nvPr>
            <p:ph idx="12" type="sldNum"/>
          </p:nvPr>
        </p:nvSpPr>
        <p:spPr>
          <a:xfrm>
            <a:off x="6553200" y="6356350"/>
            <a:ext cx="2133599" cy="365125"/>
          </a:xfrm>
          <a:prstGeom prst="rect">
            <a:avLst/>
          </a:prstGeom>
          <a:noFill/>
          <a:ln>
            <a:noFill/>
          </a:ln>
        </p:spPr>
        <p:txBody>
          <a:bodyPr anchorCtr="0" anchor="t" bIns="91425" lIns="91425" rIns="91425" tIns="91425">
            <a:noAutofit/>
          </a:bodyPr>
          <a:lstStyle/>
          <a:p>
            <a:pPr indent="0" lvl="0" marL="0" marR="0" rtl="0" algn="r">
              <a:lnSpc>
                <a:spcPct val="100000"/>
              </a:lnSpc>
              <a:spcBef>
                <a:spcPts val="0"/>
              </a:spcBef>
              <a:spcAft>
                <a:spcPts val="0"/>
              </a:spcAft>
              <a:buNone/>
            </a:pPr>
            <a:fld id="{00000000-1234-1234-1234-123412341234}" type="slidenum">
              <a:rPr lang="fr-FR" sz="1300"/>
              <a:t>‹#›</a:t>
            </a:fld>
          </a:p>
        </p:txBody>
      </p:sp>
      <p:sp>
        <p:nvSpPr>
          <p:cNvPr id="229" name="Shape 229"/>
          <p:cNvSpPr/>
          <p:nvPr/>
        </p:nvSpPr>
        <p:spPr>
          <a:xfrm>
            <a:off x="72000" y="81000"/>
            <a:ext cx="9000000" cy="669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230" name="Shape 230"/>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p>
        </p:txBody>
      </p:sp>
      <p:sp>
        <p:nvSpPr>
          <p:cNvPr id="231" name="Shape 231"/>
          <p:cNvSpPr txBox="1"/>
          <p:nvPr/>
        </p:nvSpPr>
        <p:spPr>
          <a:xfrm>
            <a:off x="6197021"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1" i="0" lang="fr-FR" sz="1600" u="none" cap="none" strike="noStrike">
                <a:solidFill>
                  <a:srgbClr val="53DA3F"/>
                </a:solidFill>
                <a:latin typeface="Open Sans"/>
                <a:ea typeface="Open Sans"/>
                <a:cs typeface="Open Sans"/>
                <a:sym typeface="Open Sans"/>
              </a:rPr>
              <a:t>// </a:t>
            </a:r>
          </a:p>
        </p:txBody>
      </p:sp>
      <p:sp>
        <p:nvSpPr>
          <p:cNvPr id="232" name="Shape 232"/>
          <p:cNvSpPr txBox="1"/>
          <p:nvPr/>
        </p:nvSpPr>
        <p:spPr>
          <a:xfrm>
            <a:off x="-710858" y="2359843"/>
            <a:ext cx="184666"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chemeClr val="dk1"/>
              </a:solidFill>
              <a:latin typeface="Open Sans"/>
              <a:ea typeface="Open Sans"/>
              <a:cs typeface="Open Sans"/>
              <a:sym typeface="Open Sans"/>
            </a:endParaRPr>
          </a:p>
        </p:txBody>
      </p:sp>
      <p:sp>
        <p:nvSpPr>
          <p:cNvPr id="233" name="Shape 233"/>
          <p:cNvSpPr txBox="1"/>
          <p:nvPr/>
        </p:nvSpPr>
        <p:spPr>
          <a:xfrm>
            <a:off x="4732337" y="4030471"/>
            <a:ext cx="3954463" cy="24757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FFCF59"/>
              </a:buClr>
              <a:buSzPct val="25000"/>
              <a:buFont typeface="Arial"/>
              <a:buNone/>
            </a:pPr>
            <a:r>
              <a:rPr b="0" i="0" lang="fr-FR" sz="1600" u="none" cap="none" strike="noStrike">
                <a:solidFill>
                  <a:srgbClr val="FFCF59"/>
                </a:solidFill>
                <a:latin typeface="Arial"/>
                <a:ea typeface="Arial"/>
                <a:cs typeface="Arial"/>
                <a:sym typeface="Arial"/>
              </a:rPr>
              <a:t>// </a:t>
            </a:r>
            <a:r>
              <a:rPr b="0" i="0" lang="fr-FR" sz="1600" u="none" cap="none" strike="noStrike">
                <a:solidFill>
                  <a:srgbClr val="454545"/>
                </a:solidFill>
                <a:latin typeface="Arial"/>
                <a:ea typeface="Arial"/>
                <a:cs typeface="Arial"/>
                <a:sym typeface="Arial"/>
              </a:rPr>
              <a:t>LISBON</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Avenida da Liberdade N°38</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3° Direito 1250-145 Lisboa</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+351 96 17 74 425</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meet_nyc@fabernovel.com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320"/>
              </a:spcBef>
              <a:spcAft>
                <a:spcPts val="0"/>
              </a:spcAft>
              <a:buClr>
                <a:srgbClr val="FFCF59"/>
              </a:buClr>
              <a:buSzPct val="25000"/>
              <a:buFont typeface="Arial"/>
              <a:buNone/>
            </a:pPr>
            <a:r>
              <a:rPr b="0" i="0" lang="fr-FR" sz="1600" u="none" cap="none" strike="noStrike">
                <a:solidFill>
                  <a:srgbClr val="FFCF59"/>
                </a:solidFill>
                <a:latin typeface="Arial"/>
                <a:ea typeface="Arial"/>
                <a:cs typeface="Arial"/>
                <a:sym typeface="Arial"/>
              </a:rPr>
              <a:t>// </a:t>
            </a:r>
            <a:r>
              <a:rPr b="0" i="0" lang="fr-FR" sz="1600" u="none" cap="none" strike="noStrike">
                <a:solidFill>
                  <a:srgbClr val="454545"/>
                </a:solidFill>
                <a:latin typeface="Arial"/>
                <a:ea typeface="Arial"/>
                <a:cs typeface="Arial"/>
                <a:sym typeface="Arial"/>
              </a:rPr>
              <a:t>MOSCOW</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3-iy Monetchikovskiy Peureulok</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17, Stroenie 2 Moscow 11054 Russia</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+7(999) 639 80 82</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meet_moscow@fabernovel.com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p:txBody>
      </p:sp>
      <p:sp>
        <p:nvSpPr>
          <p:cNvPr id="234" name="Shape 234"/>
          <p:cNvSpPr txBox="1"/>
          <p:nvPr/>
        </p:nvSpPr>
        <p:spPr>
          <a:xfrm>
            <a:off x="479472" y="4030471"/>
            <a:ext cx="3954463" cy="24757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FFCF59"/>
              </a:buClr>
              <a:buSzPct val="25000"/>
              <a:buFont typeface="Arial"/>
              <a:buNone/>
            </a:pPr>
            <a:r>
              <a:rPr b="0" i="0" lang="fr-FR" sz="1600" u="none" cap="none" strike="noStrike">
                <a:solidFill>
                  <a:srgbClr val="FFCF59"/>
                </a:solidFill>
                <a:latin typeface="Arial"/>
                <a:ea typeface="Arial"/>
                <a:cs typeface="Arial"/>
                <a:sym typeface="Arial"/>
              </a:rPr>
              <a:t>// </a:t>
            </a:r>
            <a:r>
              <a:rPr b="0" i="0" lang="fr-FR" sz="1600" u="none" cap="none" strike="noStrike">
                <a:solidFill>
                  <a:srgbClr val="454545"/>
                </a:solidFill>
                <a:latin typeface="Arial"/>
                <a:ea typeface="Arial"/>
                <a:cs typeface="Arial"/>
                <a:sym typeface="Arial"/>
              </a:rPr>
              <a:t>PARIS</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17 rue du faubourg du Temple</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75010 Paris</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+33 1 42 72 20 04</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meet_paris@fabernovel.com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320"/>
              </a:spcBef>
              <a:spcAft>
                <a:spcPts val="0"/>
              </a:spcAft>
              <a:buClr>
                <a:srgbClr val="FFCF59"/>
              </a:buClr>
              <a:buSzPct val="25000"/>
              <a:buFont typeface="Arial"/>
              <a:buNone/>
            </a:pPr>
            <a:r>
              <a:rPr b="0" i="0" lang="fr-FR" sz="1600" u="none" cap="none" strike="noStrike">
                <a:solidFill>
                  <a:srgbClr val="FFCF59"/>
                </a:solidFill>
                <a:latin typeface="Arial"/>
                <a:ea typeface="Arial"/>
                <a:cs typeface="Arial"/>
                <a:sym typeface="Arial"/>
              </a:rPr>
              <a:t>// </a:t>
            </a:r>
            <a:r>
              <a:rPr b="0" i="0" lang="fr-FR" sz="1600" u="none" cap="none" strike="noStrike">
                <a:solidFill>
                  <a:srgbClr val="454545"/>
                </a:solidFill>
                <a:latin typeface="Arial"/>
                <a:ea typeface="Arial"/>
                <a:cs typeface="Arial"/>
                <a:sym typeface="Arial"/>
              </a:rPr>
              <a:t>SAN FRANCISCO</a:t>
            </a:r>
            <a:br>
              <a:rPr b="0" i="0" lang="fr-FR" sz="1600" u="none" cap="none" strike="noStrike">
                <a:solidFill>
                  <a:srgbClr val="454545"/>
                </a:solidFill>
                <a:latin typeface="Arial"/>
                <a:ea typeface="Arial"/>
                <a:cs typeface="Arial"/>
                <a:sym typeface="Arial"/>
              </a:rPr>
            </a:br>
            <a:r>
              <a:rPr b="0" i="0" lang="fr-FR" sz="1200" u="none" cap="none" strike="noStrike">
                <a:solidFill>
                  <a:srgbClr val="7F7F7F"/>
                </a:solidFill>
                <a:latin typeface="Open Sans"/>
                <a:ea typeface="Open Sans"/>
                <a:cs typeface="Open Sans"/>
                <a:sym typeface="Open Sans"/>
              </a:rPr>
              <a:t>169 11th St.</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San Francisco, CA 94103 USA</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+1415 626 6406</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meet_sf@fabernovel.com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p:txBody>
      </p:sp>
      <p:sp>
        <p:nvSpPr>
          <p:cNvPr id="235" name="Shape 235"/>
          <p:cNvSpPr/>
          <p:nvPr/>
        </p:nvSpPr>
        <p:spPr>
          <a:xfrm>
            <a:off x="7762565" y="6356350"/>
            <a:ext cx="924234" cy="36512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pic>
        <p:nvPicPr>
          <p:cNvPr descr="INSTITUT_FABERNOVEL_ID_.png" id="236" name="Shape 236"/>
          <p:cNvPicPr preferRelativeResize="0"/>
          <p:nvPr/>
        </p:nvPicPr>
        <p:blipFill rotWithShape="1">
          <a:blip r:embed="rId2">
            <a:alphaModFix/>
          </a:blip>
          <a:srcRect b="0" l="0" r="0" t="0"/>
          <a:stretch/>
        </p:blipFill>
        <p:spPr>
          <a:xfrm>
            <a:off x="457200" y="274637"/>
            <a:ext cx="1893757" cy="681752"/>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titre - fond blanc">
    <p:bg>
      <p:bgPr>
        <a:solidFill>
          <a:srgbClr val="53DA3F"/>
        </a:solidFill>
      </p:bgPr>
    </p:bg>
    <p:spTree>
      <p:nvGrpSpPr>
        <p:cNvPr id="237" name="Shape 237"/>
        <p:cNvGrpSpPr/>
        <p:nvPr/>
      </p:nvGrpSpPr>
      <p:grpSpPr>
        <a:xfrm>
          <a:off x="0" y="0"/>
          <a:ext cx="0" cy="0"/>
          <a:chOff x="0" y="0"/>
          <a:chExt cx="0" cy="0"/>
        </a:xfrm>
      </p:grpSpPr>
      <p:sp>
        <p:nvSpPr>
          <p:cNvPr id="238" name="Shape 238"/>
          <p:cNvSpPr/>
          <p:nvPr/>
        </p:nvSpPr>
        <p:spPr>
          <a:xfrm>
            <a:off x="72000" y="81000"/>
            <a:ext cx="9000000" cy="669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39" name="Shape 239"/>
          <p:cNvSpPr txBox="1"/>
          <p:nvPr>
            <p:ph type="ctrTitle"/>
          </p:nvPr>
        </p:nvSpPr>
        <p:spPr>
          <a:xfrm>
            <a:off x="976524" y="958116"/>
            <a:ext cx="7235092" cy="1470024"/>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40" name="Shape 240"/>
          <p:cNvSpPr txBox="1"/>
          <p:nvPr>
            <p:ph idx="1" type="subTitle"/>
          </p:nvPr>
        </p:nvSpPr>
        <p:spPr>
          <a:xfrm>
            <a:off x="976524" y="2662603"/>
            <a:ext cx="7235092" cy="727319"/>
          </a:xfrm>
          <a:prstGeom prst="rect">
            <a:avLst/>
          </a:prstGeom>
          <a:noFill/>
          <a:ln>
            <a:noFill/>
          </a:ln>
        </p:spPr>
        <p:txBody>
          <a:bodyPr anchorCtr="0" anchor="t" bIns="91425" lIns="91425" rIns="91425" tIns="91425"/>
          <a:lstStyle>
            <a:lvl1pPr indent="0" lvl="0" marL="0" marR="0" rtl="0" algn="l">
              <a:spcBef>
                <a:spcPts val="360"/>
              </a:spcBef>
              <a:buClr>
                <a:srgbClr val="999999"/>
              </a:buClr>
              <a:buFont typeface="Arial"/>
              <a:buNone/>
              <a:defRPr/>
            </a:lvl1pPr>
            <a:lvl2pPr indent="0" lvl="1" marL="457200" marR="0" rtl="0" algn="ctr">
              <a:spcBef>
                <a:spcPts val="320"/>
              </a:spcBef>
              <a:buClr>
                <a:srgbClr val="999999"/>
              </a:buClr>
              <a:buFont typeface="Arial"/>
              <a:buNone/>
              <a:defRPr/>
            </a:lvl2pPr>
            <a:lvl3pPr indent="0" lvl="2" marL="914400" marR="0" rtl="0" algn="ctr">
              <a:spcBef>
                <a:spcPts val="320"/>
              </a:spcBef>
              <a:buClr>
                <a:srgbClr val="999999"/>
              </a:buClr>
              <a:buFont typeface="Arial"/>
              <a:buNone/>
              <a:defRPr/>
            </a:lvl3pPr>
            <a:lvl4pPr indent="0" lvl="3" marL="1371600" marR="0" rtl="0" algn="ctr">
              <a:spcBef>
                <a:spcPts val="320"/>
              </a:spcBef>
              <a:buClr>
                <a:srgbClr val="999999"/>
              </a:buClr>
              <a:buFont typeface="Arial"/>
              <a:buNone/>
              <a:defRPr/>
            </a:lvl4pPr>
            <a:lvl5pPr indent="0" lvl="4" marL="1828800" marR="0" rtl="0" algn="ctr">
              <a:spcBef>
                <a:spcPts val="320"/>
              </a:spcBef>
              <a:buClr>
                <a:srgbClr val="999999"/>
              </a:buClr>
              <a:buFont typeface="Arial"/>
              <a:buNone/>
              <a:defRPr/>
            </a:lvl5pPr>
            <a:lvl6pPr indent="0" lvl="5" marL="2286000" marR="0" rtl="0" algn="ctr">
              <a:spcBef>
                <a:spcPts val="400"/>
              </a:spcBef>
              <a:buClr>
                <a:srgbClr val="999999"/>
              </a:buClr>
              <a:buFont typeface="Arial"/>
              <a:buNone/>
              <a:defRPr/>
            </a:lvl6pPr>
            <a:lvl7pPr indent="0" lvl="6" marL="2743200" marR="0" rtl="0" algn="ctr">
              <a:spcBef>
                <a:spcPts val="400"/>
              </a:spcBef>
              <a:buClr>
                <a:srgbClr val="999999"/>
              </a:buClr>
              <a:buFont typeface="Arial"/>
              <a:buNone/>
              <a:defRPr/>
            </a:lvl7pPr>
            <a:lvl8pPr indent="0" lvl="7" marL="3200400" marR="0" rtl="0" algn="ctr">
              <a:spcBef>
                <a:spcPts val="400"/>
              </a:spcBef>
              <a:buClr>
                <a:srgbClr val="999999"/>
              </a:buClr>
              <a:buFont typeface="Arial"/>
              <a:buNone/>
              <a:defRPr/>
            </a:lvl8pPr>
            <a:lvl9pPr indent="0" lvl="8" marL="3657600" marR="0" rtl="0" algn="ctr">
              <a:spcBef>
                <a:spcPts val="400"/>
              </a:spcBef>
              <a:buClr>
                <a:srgbClr val="999999"/>
              </a:buClr>
              <a:buFont typeface="Arial"/>
              <a:buNone/>
              <a:defRPr/>
            </a:lvl9pPr>
          </a:lstStyle>
          <a:p/>
        </p:txBody>
      </p:sp>
      <p:pic>
        <p:nvPicPr>
          <p:cNvPr id="241" name="Shape 241"/>
          <p:cNvPicPr preferRelativeResize="0"/>
          <p:nvPr/>
        </p:nvPicPr>
        <p:blipFill rotWithShape="1">
          <a:blip r:embed="rId2">
            <a:alphaModFix/>
          </a:blip>
          <a:srcRect b="0" l="0" r="0" t="0"/>
          <a:stretch/>
        </p:blipFill>
        <p:spPr>
          <a:xfrm>
            <a:off x="7348814" y="6298819"/>
            <a:ext cx="1367038" cy="171415"/>
          </a:xfrm>
          <a:prstGeom prst="rect">
            <a:avLst/>
          </a:prstGeom>
          <a:noFill/>
          <a:ln>
            <a:noFill/>
          </a:ln>
        </p:spPr>
      </p:pic>
      <p:sp>
        <p:nvSpPr>
          <p:cNvPr id="242" name="Shape 242"/>
          <p:cNvSpPr/>
          <p:nvPr>
            <p:ph idx="2" type="pic"/>
          </p:nvPr>
        </p:nvSpPr>
        <p:spPr>
          <a:xfrm>
            <a:off x="5860171" y="5214523"/>
            <a:ext cx="1255712" cy="1255712"/>
          </a:xfrm>
          <a:prstGeom prst="rect">
            <a:avLst/>
          </a:prstGeom>
          <a:noFill/>
          <a:ln>
            <a:noFill/>
          </a:ln>
        </p:spPr>
      </p:sp>
      <p:sp>
        <p:nvSpPr>
          <p:cNvPr id="243" name="Shape 243"/>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titre - fond photo">
    <p:spTree>
      <p:nvGrpSpPr>
        <p:cNvPr id="244" name="Shape 244"/>
        <p:cNvGrpSpPr/>
        <p:nvPr/>
      </p:nvGrpSpPr>
      <p:grpSpPr>
        <a:xfrm>
          <a:off x="0" y="0"/>
          <a:ext cx="0" cy="0"/>
          <a:chOff x="0" y="0"/>
          <a:chExt cx="0" cy="0"/>
        </a:xfrm>
      </p:grpSpPr>
      <p:sp>
        <p:nvSpPr>
          <p:cNvPr id="245" name="Shape 245"/>
          <p:cNvSpPr txBox="1"/>
          <p:nvPr>
            <p:ph type="ctrTitle"/>
          </p:nvPr>
        </p:nvSpPr>
        <p:spPr>
          <a:xfrm>
            <a:off x="976524" y="958116"/>
            <a:ext cx="7235092" cy="1470024"/>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246" name="Shape 246"/>
          <p:cNvSpPr txBox="1"/>
          <p:nvPr>
            <p:ph idx="1" type="subTitle"/>
          </p:nvPr>
        </p:nvSpPr>
        <p:spPr>
          <a:xfrm>
            <a:off x="976524" y="2662603"/>
            <a:ext cx="7235092" cy="727319"/>
          </a:xfrm>
          <a:prstGeom prst="rect">
            <a:avLst/>
          </a:prstGeom>
          <a:noFill/>
          <a:ln>
            <a:noFill/>
          </a:ln>
        </p:spPr>
        <p:txBody>
          <a:bodyPr anchorCtr="0" anchor="t" bIns="91425" lIns="91425" rIns="91425" tIns="91425"/>
          <a:lstStyle>
            <a:lvl1pPr indent="0" lvl="0" marL="0" marR="0" rtl="0" algn="l">
              <a:spcBef>
                <a:spcPts val="360"/>
              </a:spcBef>
              <a:buClr>
                <a:srgbClr val="999999"/>
              </a:buClr>
              <a:buFont typeface="Arial"/>
              <a:buNone/>
              <a:defRPr/>
            </a:lvl1pPr>
            <a:lvl2pPr indent="0" lvl="1" marL="457200" marR="0" rtl="0" algn="ctr">
              <a:spcBef>
                <a:spcPts val="320"/>
              </a:spcBef>
              <a:buClr>
                <a:srgbClr val="999999"/>
              </a:buClr>
              <a:buFont typeface="Arial"/>
              <a:buNone/>
              <a:defRPr/>
            </a:lvl2pPr>
            <a:lvl3pPr indent="0" lvl="2" marL="914400" marR="0" rtl="0" algn="ctr">
              <a:spcBef>
                <a:spcPts val="320"/>
              </a:spcBef>
              <a:buClr>
                <a:srgbClr val="999999"/>
              </a:buClr>
              <a:buFont typeface="Arial"/>
              <a:buNone/>
              <a:defRPr/>
            </a:lvl3pPr>
            <a:lvl4pPr indent="0" lvl="3" marL="1371600" marR="0" rtl="0" algn="ctr">
              <a:spcBef>
                <a:spcPts val="320"/>
              </a:spcBef>
              <a:buClr>
                <a:srgbClr val="999999"/>
              </a:buClr>
              <a:buFont typeface="Arial"/>
              <a:buNone/>
              <a:defRPr/>
            </a:lvl4pPr>
            <a:lvl5pPr indent="0" lvl="4" marL="1828800" marR="0" rtl="0" algn="ctr">
              <a:spcBef>
                <a:spcPts val="320"/>
              </a:spcBef>
              <a:buClr>
                <a:srgbClr val="999999"/>
              </a:buClr>
              <a:buFont typeface="Arial"/>
              <a:buNone/>
              <a:defRPr/>
            </a:lvl5pPr>
            <a:lvl6pPr indent="0" lvl="5" marL="2286000" marR="0" rtl="0" algn="ctr">
              <a:spcBef>
                <a:spcPts val="400"/>
              </a:spcBef>
              <a:buClr>
                <a:srgbClr val="999999"/>
              </a:buClr>
              <a:buFont typeface="Arial"/>
              <a:buNone/>
              <a:defRPr/>
            </a:lvl6pPr>
            <a:lvl7pPr indent="0" lvl="6" marL="2743200" marR="0" rtl="0" algn="ctr">
              <a:spcBef>
                <a:spcPts val="400"/>
              </a:spcBef>
              <a:buClr>
                <a:srgbClr val="999999"/>
              </a:buClr>
              <a:buFont typeface="Arial"/>
              <a:buNone/>
              <a:defRPr/>
            </a:lvl7pPr>
            <a:lvl8pPr indent="0" lvl="7" marL="3200400" marR="0" rtl="0" algn="ctr">
              <a:spcBef>
                <a:spcPts val="400"/>
              </a:spcBef>
              <a:buClr>
                <a:srgbClr val="999999"/>
              </a:buClr>
              <a:buFont typeface="Arial"/>
              <a:buNone/>
              <a:defRPr/>
            </a:lvl8pPr>
            <a:lvl9pPr indent="0" lvl="8" marL="3657600" marR="0" rtl="0" algn="ctr">
              <a:spcBef>
                <a:spcPts val="400"/>
              </a:spcBef>
              <a:buClr>
                <a:srgbClr val="999999"/>
              </a:buClr>
              <a:buFont typeface="Arial"/>
              <a:buNone/>
              <a:defRPr/>
            </a:lvl9pPr>
          </a:lstStyle>
          <a:p/>
        </p:txBody>
      </p:sp>
      <p:sp>
        <p:nvSpPr>
          <p:cNvPr id="247" name="Shape 247"/>
          <p:cNvSpPr/>
          <p:nvPr/>
        </p:nvSpPr>
        <p:spPr>
          <a:xfrm>
            <a:off x="8408097" y="6541653"/>
            <a:ext cx="400112" cy="219273"/>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pic>
        <p:nvPicPr>
          <p:cNvPr id="248" name="Shape 248"/>
          <p:cNvPicPr preferRelativeResize="0"/>
          <p:nvPr/>
        </p:nvPicPr>
        <p:blipFill rotWithShape="1">
          <a:blip r:embed="rId2">
            <a:alphaModFix/>
          </a:blip>
          <a:srcRect b="0" l="0" r="0" t="0"/>
          <a:stretch/>
        </p:blipFill>
        <p:spPr>
          <a:xfrm>
            <a:off x="7348814" y="6298819"/>
            <a:ext cx="1367038" cy="171415"/>
          </a:xfrm>
          <a:prstGeom prst="rect">
            <a:avLst/>
          </a:prstGeom>
          <a:noFill/>
          <a:ln>
            <a:noFill/>
          </a:ln>
        </p:spPr>
      </p:pic>
      <p:sp>
        <p:nvSpPr>
          <p:cNvPr id="249" name="Shape 249"/>
          <p:cNvSpPr/>
          <p:nvPr>
            <p:ph idx="2" type="pic"/>
          </p:nvPr>
        </p:nvSpPr>
        <p:spPr>
          <a:xfrm>
            <a:off x="5860171" y="5214523"/>
            <a:ext cx="1255712" cy="1255712"/>
          </a:xfrm>
          <a:prstGeom prst="rect">
            <a:avLst/>
          </a:prstGeom>
          <a:noFill/>
          <a:ln>
            <a:noFill/>
          </a:ln>
        </p:spPr>
      </p:sp>
      <p:sp>
        <p:nvSpPr>
          <p:cNvPr id="250" name="Shape 250"/>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sommaire">
    <p:bg>
      <p:bgPr>
        <a:solidFill>
          <a:srgbClr val="53DA3F"/>
        </a:solidFill>
      </p:bgPr>
    </p:bg>
    <p:spTree>
      <p:nvGrpSpPr>
        <p:cNvPr id="251" name="Shape 251"/>
        <p:cNvGrpSpPr/>
        <p:nvPr/>
      </p:nvGrpSpPr>
      <p:grpSpPr>
        <a:xfrm>
          <a:off x="0" y="0"/>
          <a:ext cx="0" cy="0"/>
          <a:chOff x="0" y="0"/>
          <a:chExt cx="0" cy="0"/>
        </a:xfrm>
      </p:grpSpPr>
      <p:sp>
        <p:nvSpPr>
          <p:cNvPr id="252" name="Shape 252"/>
          <p:cNvSpPr/>
          <p:nvPr/>
        </p:nvSpPr>
        <p:spPr>
          <a:xfrm>
            <a:off x="105834" y="81000"/>
            <a:ext cx="2267999" cy="669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53" name="Shape 253"/>
          <p:cNvSpPr/>
          <p:nvPr/>
        </p:nvSpPr>
        <p:spPr>
          <a:xfrm>
            <a:off x="2363100" y="81000"/>
            <a:ext cx="6708899" cy="6696000"/>
          </a:xfrm>
          <a:prstGeom prst="rect">
            <a:avLst/>
          </a:prstGeom>
          <a:solidFill>
            <a:srgbClr val="45454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54" name="Shape 254"/>
          <p:cNvSpPr txBox="1"/>
          <p:nvPr/>
        </p:nvSpPr>
        <p:spPr>
          <a:xfrm>
            <a:off x="619822" y="274637"/>
            <a:ext cx="3724030" cy="454105"/>
          </a:xfrm>
          <a:prstGeom prst="rect">
            <a:avLst/>
          </a:prstGeom>
          <a:noFill/>
          <a:ln>
            <a:noFill/>
          </a:ln>
        </p:spPr>
        <p:txBody>
          <a:bodyPr anchorCtr="0" anchor="t" bIns="45700" lIns="91425" rIns="91425" tIns="45700">
            <a:noAutofit/>
          </a:bodyPr>
          <a:lstStyle/>
          <a:p>
            <a:pPr indent="0" lvl="0" marL="0" marR="0" rtl="0" algn="l">
              <a:spcBef>
                <a:spcPts val="0"/>
              </a:spcBef>
              <a:buClr>
                <a:srgbClr val="53DA3F"/>
              </a:buClr>
              <a:buSzPct val="25000"/>
              <a:buFont typeface="Open Sans"/>
              <a:buNone/>
            </a:pPr>
            <a:r>
              <a:rPr b="1" i="0" lang="fr-FR" sz="2000" u="none" cap="none" strike="noStrike">
                <a:solidFill>
                  <a:srgbClr val="53DA3F"/>
                </a:solidFill>
                <a:latin typeface="Open Sans"/>
                <a:ea typeface="Open Sans"/>
                <a:cs typeface="Open Sans"/>
                <a:sym typeface="Open Sans"/>
              </a:rPr>
              <a:t>SOMMAIRE</a:t>
            </a:r>
          </a:p>
        </p:txBody>
      </p:sp>
      <p:sp>
        <p:nvSpPr>
          <p:cNvPr id="255" name="Shape 255"/>
          <p:cNvSpPr txBox="1"/>
          <p:nvPr>
            <p:ph idx="1" type="body"/>
          </p:nvPr>
        </p:nvSpPr>
        <p:spPr>
          <a:xfrm>
            <a:off x="2665413" y="1581630"/>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6" name="Shape 256"/>
          <p:cNvSpPr txBox="1"/>
          <p:nvPr>
            <p:ph idx="2" type="body"/>
          </p:nvPr>
        </p:nvSpPr>
        <p:spPr>
          <a:xfrm>
            <a:off x="2665413" y="3398992"/>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7" name="Shape 257"/>
          <p:cNvSpPr txBox="1"/>
          <p:nvPr>
            <p:ph idx="3" type="body"/>
          </p:nvPr>
        </p:nvSpPr>
        <p:spPr>
          <a:xfrm>
            <a:off x="2665413" y="5155019"/>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8" name="Shape 258"/>
          <p:cNvSpPr txBox="1"/>
          <p:nvPr>
            <p:ph idx="4" type="body"/>
          </p:nvPr>
        </p:nvSpPr>
        <p:spPr>
          <a:xfrm>
            <a:off x="2665413" y="1072294"/>
            <a:ext cx="6021386" cy="520873"/>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59" name="Shape 259"/>
          <p:cNvSpPr txBox="1"/>
          <p:nvPr>
            <p:ph idx="5" type="body"/>
          </p:nvPr>
        </p:nvSpPr>
        <p:spPr>
          <a:xfrm>
            <a:off x="2665413" y="2883742"/>
            <a:ext cx="6021386" cy="527406"/>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0" name="Shape 260"/>
          <p:cNvSpPr txBox="1"/>
          <p:nvPr>
            <p:ph idx="6" type="body"/>
          </p:nvPr>
        </p:nvSpPr>
        <p:spPr>
          <a:xfrm>
            <a:off x="2665413" y="4663962"/>
            <a:ext cx="6021386" cy="474437"/>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1" name="Shape 261"/>
          <p:cNvSpPr txBox="1"/>
          <p:nvPr>
            <p:ph idx="7" type="body"/>
          </p:nvPr>
        </p:nvSpPr>
        <p:spPr>
          <a:xfrm>
            <a:off x="509587" y="102991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2" name="Shape 262"/>
          <p:cNvSpPr txBox="1"/>
          <p:nvPr>
            <p:ph idx="8" type="body"/>
          </p:nvPr>
        </p:nvSpPr>
        <p:spPr>
          <a:xfrm>
            <a:off x="509587" y="285869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3" name="Shape 263"/>
          <p:cNvSpPr txBox="1"/>
          <p:nvPr>
            <p:ph idx="9" type="body"/>
          </p:nvPr>
        </p:nvSpPr>
        <p:spPr>
          <a:xfrm>
            <a:off x="509587" y="4585950"/>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4" name="Shape 264"/>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sommaire V2">
    <p:bg>
      <p:bgPr>
        <a:solidFill>
          <a:srgbClr val="53DA3F"/>
        </a:solidFill>
      </p:bgPr>
    </p:bg>
    <p:spTree>
      <p:nvGrpSpPr>
        <p:cNvPr id="265" name="Shape 265"/>
        <p:cNvGrpSpPr/>
        <p:nvPr/>
      </p:nvGrpSpPr>
      <p:grpSpPr>
        <a:xfrm>
          <a:off x="0" y="0"/>
          <a:ext cx="0" cy="0"/>
          <a:chOff x="0" y="0"/>
          <a:chExt cx="0" cy="0"/>
        </a:xfrm>
      </p:grpSpPr>
      <p:sp>
        <p:nvSpPr>
          <p:cNvPr id="266" name="Shape 266"/>
          <p:cNvSpPr/>
          <p:nvPr/>
        </p:nvSpPr>
        <p:spPr>
          <a:xfrm>
            <a:off x="0" y="0"/>
            <a:ext cx="2373835"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67" name="Shape 267"/>
          <p:cNvSpPr/>
          <p:nvPr/>
        </p:nvSpPr>
        <p:spPr>
          <a:xfrm>
            <a:off x="2363100" y="0"/>
            <a:ext cx="6780899" cy="6858000"/>
          </a:xfrm>
          <a:prstGeom prst="rect">
            <a:avLst/>
          </a:prstGeom>
          <a:solidFill>
            <a:srgbClr val="45454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68" name="Shape 268"/>
          <p:cNvSpPr txBox="1"/>
          <p:nvPr/>
        </p:nvSpPr>
        <p:spPr>
          <a:xfrm>
            <a:off x="619822" y="274637"/>
            <a:ext cx="3724030" cy="454105"/>
          </a:xfrm>
          <a:prstGeom prst="rect">
            <a:avLst/>
          </a:prstGeom>
          <a:noFill/>
          <a:ln>
            <a:noFill/>
          </a:ln>
        </p:spPr>
        <p:txBody>
          <a:bodyPr anchorCtr="0" anchor="t" bIns="45700" lIns="91425" rIns="91425" tIns="45700">
            <a:noAutofit/>
          </a:bodyPr>
          <a:lstStyle/>
          <a:p>
            <a:pPr indent="0" lvl="0" marL="0" marR="0" rtl="0" algn="l">
              <a:spcBef>
                <a:spcPts val="0"/>
              </a:spcBef>
              <a:buClr>
                <a:srgbClr val="53DA3F"/>
              </a:buClr>
              <a:buSzPct val="25000"/>
              <a:buFont typeface="Open Sans"/>
              <a:buNone/>
            </a:pPr>
            <a:r>
              <a:rPr b="1" i="0" lang="fr-FR" sz="2000" u="none" cap="none" strike="noStrike">
                <a:solidFill>
                  <a:srgbClr val="53DA3F"/>
                </a:solidFill>
                <a:latin typeface="Open Sans"/>
                <a:ea typeface="Open Sans"/>
                <a:cs typeface="Open Sans"/>
                <a:sym typeface="Open Sans"/>
              </a:rPr>
              <a:t>SOMMAIRE</a:t>
            </a:r>
          </a:p>
        </p:txBody>
      </p:sp>
      <p:sp>
        <p:nvSpPr>
          <p:cNvPr id="269" name="Shape 269"/>
          <p:cNvSpPr txBox="1"/>
          <p:nvPr>
            <p:ph idx="1" type="body"/>
          </p:nvPr>
        </p:nvSpPr>
        <p:spPr>
          <a:xfrm>
            <a:off x="2665413" y="1581630"/>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0" name="Shape 270"/>
          <p:cNvSpPr txBox="1"/>
          <p:nvPr>
            <p:ph idx="2" type="body"/>
          </p:nvPr>
        </p:nvSpPr>
        <p:spPr>
          <a:xfrm>
            <a:off x="2665413" y="3398992"/>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1" name="Shape 271"/>
          <p:cNvSpPr txBox="1"/>
          <p:nvPr>
            <p:ph idx="3" type="body"/>
          </p:nvPr>
        </p:nvSpPr>
        <p:spPr>
          <a:xfrm>
            <a:off x="2665413" y="5155019"/>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2" name="Shape 272"/>
          <p:cNvSpPr txBox="1"/>
          <p:nvPr>
            <p:ph idx="4" type="body"/>
          </p:nvPr>
        </p:nvSpPr>
        <p:spPr>
          <a:xfrm>
            <a:off x="2665413" y="1072294"/>
            <a:ext cx="6021386" cy="520873"/>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3" name="Shape 273"/>
          <p:cNvSpPr txBox="1"/>
          <p:nvPr>
            <p:ph idx="5" type="body"/>
          </p:nvPr>
        </p:nvSpPr>
        <p:spPr>
          <a:xfrm>
            <a:off x="2665413" y="2883742"/>
            <a:ext cx="6021386" cy="527406"/>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4" name="Shape 274"/>
          <p:cNvSpPr txBox="1"/>
          <p:nvPr>
            <p:ph idx="6" type="body"/>
          </p:nvPr>
        </p:nvSpPr>
        <p:spPr>
          <a:xfrm>
            <a:off x="2665413" y="4663962"/>
            <a:ext cx="6021386" cy="474437"/>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5" name="Shape 275"/>
          <p:cNvSpPr txBox="1"/>
          <p:nvPr>
            <p:ph idx="7" type="body"/>
          </p:nvPr>
        </p:nvSpPr>
        <p:spPr>
          <a:xfrm>
            <a:off x="509587" y="102991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6" name="Shape 276"/>
          <p:cNvSpPr txBox="1"/>
          <p:nvPr>
            <p:ph idx="8" type="body"/>
          </p:nvPr>
        </p:nvSpPr>
        <p:spPr>
          <a:xfrm>
            <a:off x="509587" y="285869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7" name="Shape 277"/>
          <p:cNvSpPr txBox="1"/>
          <p:nvPr>
            <p:ph idx="9" type="body"/>
          </p:nvPr>
        </p:nvSpPr>
        <p:spPr>
          <a:xfrm>
            <a:off x="509587" y="4585950"/>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8" name="Shape 278"/>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En-tête de section - photo">
    <p:spTree>
      <p:nvGrpSpPr>
        <p:cNvPr id="279" name="Shape 279"/>
        <p:cNvGrpSpPr/>
        <p:nvPr/>
      </p:nvGrpSpPr>
      <p:grpSpPr>
        <a:xfrm>
          <a:off x="0" y="0"/>
          <a:ext cx="0" cy="0"/>
          <a:chOff x="0" y="0"/>
          <a:chExt cx="0" cy="0"/>
        </a:xfrm>
      </p:grpSpPr>
      <p:sp>
        <p:nvSpPr>
          <p:cNvPr id="280" name="Shape 280"/>
          <p:cNvSpPr/>
          <p:nvPr>
            <p:ph idx="2" type="pic"/>
          </p:nvPr>
        </p:nvSpPr>
        <p:spPr>
          <a:xfrm>
            <a:off x="0" y="0"/>
            <a:ext cx="9144000" cy="6858000"/>
          </a:xfrm>
          <a:prstGeom prst="rect">
            <a:avLst/>
          </a:prstGeom>
          <a:noFill/>
          <a:ln>
            <a:noFill/>
          </a:ln>
        </p:spPr>
      </p:sp>
      <p:sp>
        <p:nvSpPr>
          <p:cNvPr id="281" name="Shape 281"/>
          <p:cNvSpPr/>
          <p:nvPr/>
        </p:nvSpPr>
        <p:spPr>
          <a:xfrm>
            <a:off x="72000" y="1709615"/>
            <a:ext cx="9000000" cy="3438770"/>
          </a:xfrm>
          <a:prstGeom prst="rect">
            <a:avLst/>
          </a:prstGeom>
          <a:solidFill>
            <a:schemeClr val="lt1">
              <a:alpha val="5098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282" name="Shape 282"/>
          <p:cNvSpPr txBox="1"/>
          <p:nvPr>
            <p:ph type="title"/>
          </p:nvPr>
        </p:nvSpPr>
        <p:spPr>
          <a:xfrm>
            <a:off x="517160" y="2747963"/>
            <a:ext cx="8169640" cy="164819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3" name="Shape 283"/>
          <p:cNvSpPr txBox="1"/>
          <p:nvPr>
            <p:ph idx="1" type="body"/>
          </p:nvPr>
        </p:nvSpPr>
        <p:spPr>
          <a:xfrm>
            <a:off x="517160" y="2303758"/>
            <a:ext cx="8169640" cy="430822"/>
          </a:xfrm>
          <a:prstGeom prst="rect">
            <a:avLst/>
          </a:prstGeom>
          <a:noFill/>
          <a:ln>
            <a:noFill/>
          </a:ln>
        </p:spPr>
        <p:txBody>
          <a:bodyPr anchorCtr="0" anchor="b" bIns="91425" lIns="91425" rIns="91425" tIns="91425"/>
          <a:lstStyle>
            <a:lvl1pPr indent="0" lvl="0" marL="0" rtl="0">
              <a:spcBef>
                <a:spcPts val="0"/>
              </a:spcBef>
              <a:buClr>
                <a:srgbClr val="7F7F7F"/>
              </a:buClr>
              <a:buFont typeface="Open Sans"/>
              <a:buNone/>
              <a:defRPr/>
            </a:lvl1pPr>
            <a:lvl2pPr indent="0" lvl="1" marL="457200" rtl="0">
              <a:spcBef>
                <a:spcPts val="0"/>
              </a:spcBef>
              <a:buClr>
                <a:srgbClr val="999999"/>
              </a:buClr>
              <a:buFont typeface="Open Sans"/>
              <a:buNone/>
              <a:defRPr/>
            </a:lvl2pPr>
            <a:lvl3pPr indent="0" lvl="2" marL="914400" rtl="0">
              <a:spcBef>
                <a:spcPts val="0"/>
              </a:spcBef>
              <a:buClr>
                <a:srgbClr val="999999"/>
              </a:buClr>
              <a:buFont typeface="Open Sans"/>
              <a:buNone/>
              <a:defRPr/>
            </a:lvl3pPr>
            <a:lvl4pPr indent="0" lvl="3" marL="1371600" rtl="0">
              <a:spcBef>
                <a:spcPts val="0"/>
              </a:spcBef>
              <a:buClr>
                <a:srgbClr val="999999"/>
              </a:buClr>
              <a:buFont typeface="Open Sans"/>
              <a:buNone/>
              <a:defRPr/>
            </a:lvl4pPr>
            <a:lvl5pPr indent="0" lvl="4" marL="1828800" rtl="0">
              <a:spcBef>
                <a:spcPts val="0"/>
              </a:spcBef>
              <a:buClr>
                <a:srgbClr val="999999"/>
              </a:buClr>
              <a:buFont typeface="Open Sans"/>
              <a:buNone/>
              <a:defRPr/>
            </a:lvl5pPr>
            <a:lvl6pPr indent="0" lvl="5" marL="2286000" rtl="0">
              <a:spcBef>
                <a:spcPts val="0"/>
              </a:spcBef>
              <a:buClr>
                <a:srgbClr val="999999"/>
              </a:buClr>
              <a:buFont typeface="Open Sans"/>
              <a:buNone/>
              <a:defRPr/>
            </a:lvl6pPr>
            <a:lvl7pPr indent="0" lvl="6" marL="2743200" rtl="0">
              <a:spcBef>
                <a:spcPts val="0"/>
              </a:spcBef>
              <a:buClr>
                <a:srgbClr val="999999"/>
              </a:buClr>
              <a:buFont typeface="Open Sans"/>
              <a:buNone/>
              <a:defRPr/>
            </a:lvl7pPr>
            <a:lvl8pPr indent="0" lvl="7" marL="3200400" rtl="0">
              <a:spcBef>
                <a:spcPts val="0"/>
              </a:spcBef>
              <a:buClr>
                <a:srgbClr val="999999"/>
              </a:buClr>
              <a:buFont typeface="Open Sans"/>
              <a:buNone/>
              <a:defRPr/>
            </a:lvl8pPr>
            <a:lvl9pPr indent="0" lvl="8" marL="3657600" rtl="0">
              <a:spcBef>
                <a:spcPts val="0"/>
              </a:spcBef>
              <a:buClr>
                <a:srgbClr val="999999"/>
              </a:buClr>
              <a:buFont typeface="Open Sans"/>
              <a:buNone/>
              <a:defRPr/>
            </a:lvl9pPr>
          </a:lstStyle>
          <a:p/>
        </p:txBody>
      </p:sp>
      <p:sp>
        <p:nvSpPr>
          <p:cNvPr id="284" name="Shape 284"/>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285" name="Shape 285"/>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ontenu - Photo + texte">
    <p:spTree>
      <p:nvGrpSpPr>
        <p:cNvPr id="286" name="Shape 286"/>
        <p:cNvGrpSpPr/>
        <p:nvPr/>
      </p:nvGrpSpPr>
      <p:grpSpPr>
        <a:xfrm>
          <a:off x="0" y="0"/>
          <a:ext cx="0" cy="0"/>
          <a:chOff x="0" y="0"/>
          <a:chExt cx="0" cy="0"/>
        </a:xfrm>
      </p:grpSpPr>
      <p:sp>
        <p:nvSpPr>
          <p:cNvPr id="287" name="Shape 287"/>
          <p:cNvSpPr txBox="1"/>
          <p:nvPr>
            <p:ph idx="1" type="body"/>
          </p:nvPr>
        </p:nvSpPr>
        <p:spPr>
          <a:xfrm>
            <a:off x="273050" y="1136650"/>
            <a:ext cx="4045438" cy="5448300"/>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88" name="Shape 288"/>
          <p:cNvSpPr/>
          <p:nvPr>
            <p:ph idx="2" type="pic"/>
          </p:nvPr>
        </p:nvSpPr>
        <p:spPr>
          <a:xfrm>
            <a:off x="4591537" y="0"/>
            <a:ext cx="4552461" cy="6858000"/>
          </a:xfrm>
          <a:prstGeom prst="rect">
            <a:avLst/>
          </a:prstGeom>
          <a:noFill/>
          <a:ln>
            <a:noFill/>
          </a:ln>
        </p:spPr>
      </p:sp>
      <p:sp>
        <p:nvSpPr>
          <p:cNvPr id="289" name="Shape 289"/>
          <p:cNvSpPr txBox="1"/>
          <p:nvPr>
            <p:ph type="title"/>
          </p:nvPr>
        </p:nvSpPr>
        <p:spPr>
          <a:xfrm>
            <a:off x="273050" y="274637"/>
            <a:ext cx="4045438" cy="60281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0" name="Shape 290"/>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291" name="Shape 291"/>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contenu - Photo + texte inversé">
    <p:spTree>
      <p:nvGrpSpPr>
        <p:cNvPr id="292" name="Shape 292"/>
        <p:cNvGrpSpPr/>
        <p:nvPr/>
      </p:nvGrpSpPr>
      <p:grpSpPr>
        <a:xfrm>
          <a:off x="0" y="0"/>
          <a:ext cx="0" cy="0"/>
          <a:chOff x="0" y="0"/>
          <a:chExt cx="0" cy="0"/>
        </a:xfrm>
      </p:grpSpPr>
      <p:sp>
        <p:nvSpPr>
          <p:cNvPr id="293" name="Shape 293"/>
          <p:cNvSpPr txBox="1"/>
          <p:nvPr>
            <p:ph idx="1" type="body"/>
          </p:nvPr>
        </p:nvSpPr>
        <p:spPr>
          <a:xfrm>
            <a:off x="4825512" y="1136650"/>
            <a:ext cx="4027763" cy="5175250"/>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4" name="Shape 294"/>
          <p:cNvSpPr/>
          <p:nvPr>
            <p:ph idx="2" type="pic"/>
          </p:nvPr>
        </p:nvSpPr>
        <p:spPr>
          <a:xfrm>
            <a:off x="0" y="0"/>
            <a:ext cx="4552461" cy="6858000"/>
          </a:xfrm>
          <a:prstGeom prst="rect">
            <a:avLst/>
          </a:prstGeom>
          <a:noFill/>
          <a:ln>
            <a:noFill/>
          </a:ln>
        </p:spPr>
      </p:sp>
      <p:sp>
        <p:nvSpPr>
          <p:cNvPr id="295" name="Shape 295"/>
          <p:cNvSpPr txBox="1"/>
          <p:nvPr>
            <p:ph type="title"/>
          </p:nvPr>
        </p:nvSpPr>
        <p:spPr>
          <a:xfrm>
            <a:off x="4825512" y="274637"/>
            <a:ext cx="4027763" cy="60281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96" name="Shape 296"/>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297" name="Shape 297"/>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ommaire V1">
    <p:bg>
      <p:bgPr>
        <a:solidFill>
          <a:srgbClr val="E19A0A"/>
        </a:solidFill>
      </p:bgPr>
    </p:bg>
    <p:spTree>
      <p:nvGrpSpPr>
        <p:cNvPr id="28" name="Shape 28"/>
        <p:cNvGrpSpPr/>
        <p:nvPr/>
      </p:nvGrpSpPr>
      <p:grpSpPr>
        <a:xfrm>
          <a:off x="0" y="0"/>
          <a:ext cx="0" cy="0"/>
          <a:chOff x="0" y="0"/>
          <a:chExt cx="0" cy="0"/>
        </a:xfrm>
      </p:grpSpPr>
      <p:sp>
        <p:nvSpPr>
          <p:cNvPr id="29" name="Shape 29"/>
          <p:cNvSpPr/>
          <p:nvPr/>
        </p:nvSpPr>
        <p:spPr>
          <a:xfrm>
            <a:off x="105834" y="81000"/>
            <a:ext cx="2267999" cy="669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SzPct val="25000"/>
              <a:buNone/>
            </a:pPr>
            <a:r>
              <a:rPr b="0" i="0" lang="fr-FR" sz="1800" u="none" cap="none" strike="noStrike">
                <a:solidFill>
                  <a:schemeClr val="lt1"/>
                </a:solidFill>
                <a:latin typeface="Open Sans"/>
                <a:ea typeface="Open Sans"/>
                <a:cs typeface="Open Sans"/>
                <a:sym typeface="Open Sans"/>
              </a:rPr>
              <a:t>@</a:t>
            </a:r>
          </a:p>
        </p:txBody>
      </p:sp>
      <p:sp>
        <p:nvSpPr>
          <p:cNvPr id="30" name="Shape 30"/>
          <p:cNvSpPr/>
          <p:nvPr/>
        </p:nvSpPr>
        <p:spPr>
          <a:xfrm>
            <a:off x="2363100" y="81000"/>
            <a:ext cx="6708899" cy="6696000"/>
          </a:xfrm>
          <a:prstGeom prst="rect">
            <a:avLst/>
          </a:prstGeom>
          <a:solidFill>
            <a:srgbClr val="25252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31" name="Shape 31"/>
          <p:cNvSpPr txBox="1"/>
          <p:nvPr/>
        </p:nvSpPr>
        <p:spPr>
          <a:xfrm>
            <a:off x="619822" y="274637"/>
            <a:ext cx="3724030" cy="454105"/>
          </a:xfrm>
          <a:prstGeom prst="rect">
            <a:avLst/>
          </a:prstGeom>
          <a:noFill/>
          <a:ln>
            <a:noFill/>
          </a:ln>
        </p:spPr>
        <p:txBody>
          <a:bodyPr anchorCtr="0" anchor="t" bIns="45700" lIns="91425" rIns="91425" tIns="45700">
            <a:noAutofit/>
          </a:bodyPr>
          <a:lstStyle/>
          <a:p>
            <a:pPr indent="0" lvl="0" marL="0" marR="0" rtl="0" algn="l">
              <a:spcBef>
                <a:spcPts val="0"/>
              </a:spcBef>
              <a:buClr>
                <a:srgbClr val="FFCF59"/>
              </a:buClr>
              <a:buSzPct val="25000"/>
              <a:buFont typeface="Open Sans"/>
              <a:buNone/>
            </a:pPr>
            <a:r>
              <a:rPr b="0" i="0" lang="fr-FR" sz="2000" u="none" cap="none" strike="noStrike">
                <a:solidFill>
                  <a:srgbClr val="FFCF59"/>
                </a:solidFill>
                <a:latin typeface="Open Sans"/>
                <a:ea typeface="Open Sans"/>
                <a:cs typeface="Open Sans"/>
                <a:sym typeface="Open Sans"/>
              </a:rPr>
              <a:t>SOMMAIRE</a:t>
            </a:r>
          </a:p>
        </p:txBody>
      </p:sp>
      <p:sp>
        <p:nvSpPr>
          <p:cNvPr id="32" name="Shape 32"/>
          <p:cNvSpPr txBox="1"/>
          <p:nvPr>
            <p:ph idx="1" type="body"/>
          </p:nvPr>
        </p:nvSpPr>
        <p:spPr>
          <a:xfrm>
            <a:off x="2665413" y="1581630"/>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2" type="body"/>
          </p:nvPr>
        </p:nvSpPr>
        <p:spPr>
          <a:xfrm>
            <a:off x="2665413" y="3398992"/>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p:nvPr>
            <p:ph idx="3" type="body"/>
          </p:nvPr>
        </p:nvSpPr>
        <p:spPr>
          <a:xfrm>
            <a:off x="2665413" y="5155019"/>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 name="Shape 35"/>
          <p:cNvSpPr txBox="1"/>
          <p:nvPr>
            <p:ph idx="4" type="body"/>
          </p:nvPr>
        </p:nvSpPr>
        <p:spPr>
          <a:xfrm>
            <a:off x="2665413" y="1072294"/>
            <a:ext cx="6021386" cy="520873"/>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 name="Shape 36"/>
          <p:cNvSpPr txBox="1"/>
          <p:nvPr>
            <p:ph idx="5" type="body"/>
          </p:nvPr>
        </p:nvSpPr>
        <p:spPr>
          <a:xfrm>
            <a:off x="2665413" y="2883742"/>
            <a:ext cx="6021386" cy="527406"/>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7" name="Shape 37"/>
          <p:cNvSpPr txBox="1"/>
          <p:nvPr>
            <p:ph idx="6" type="body"/>
          </p:nvPr>
        </p:nvSpPr>
        <p:spPr>
          <a:xfrm>
            <a:off x="2665413" y="4663962"/>
            <a:ext cx="6021386" cy="474437"/>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7" type="body"/>
          </p:nvPr>
        </p:nvSpPr>
        <p:spPr>
          <a:xfrm>
            <a:off x="509587" y="102991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8" type="body"/>
          </p:nvPr>
        </p:nvSpPr>
        <p:spPr>
          <a:xfrm>
            <a:off x="509587" y="285869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9" type="body"/>
          </p:nvPr>
        </p:nvSpPr>
        <p:spPr>
          <a:xfrm>
            <a:off x="509587" y="4585950"/>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contenu - 2 Photos + texte">
    <p:spTree>
      <p:nvGrpSpPr>
        <p:cNvPr id="298" name="Shape 298"/>
        <p:cNvGrpSpPr/>
        <p:nvPr/>
      </p:nvGrpSpPr>
      <p:grpSpPr>
        <a:xfrm>
          <a:off x="0" y="0"/>
          <a:ext cx="0" cy="0"/>
          <a:chOff x="0" y="0"/>
          <a:chExt cx="0" cy="0"/>
        </a:xfrm>
      </p:grpSpPr>
      <p:sp>
        <p:nvSpPr>
          <p:cNvPr id="299" name="Shape 299"/>
          <p:cNvSpPr txBox="1"/>
          <p:nvPr>
            <p:ph idx="1" type="body"/>
          </p:nvPr>
        </p:nvSpPr>
        <p:spPr>
          <a:xfrm>
            <a:off x="273050" y="1136650"/>
            <a:ext cx="4045438" cy="5448301"/>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0" name="Shape 300"/>
          <p:cNvSpPr/>
          <p:nvPr>
            <p:ph idx="2" type="pic"/>
          </p:nvPr>
        </p:nvSpPr>
        <p:spPr>
          <a:xfrm>
            <a:off x="4591537" y="0"/>
            <a:ext cx="4552461" cy="3438768"/>
          </a:xfrm>
          <a:prstGeom prst="rect">
            <a:avLst/>
          </a:prstGeom>
          <a:noFill/>
          <a:ln>
            <a:noFill/>
          </a:ln>
        </p:spPr>
      </p:sp>
      <p:sp>
        <p:nvSpPr>
          <p:cNvPr id="301" name="Shape 301"/>
          <p:cNvSpPr/>
          <p:nvPr>
            <p:ph idx="3" type="pic"/>
          </p:nvPr>
        </p:nvSpPr>
        <p:spPr>
          <a:xfrm>
            <a:off x="4591537" y="3448539"/>
            <a:ext cx="4552461" cy="3409462"/>
          </a:xfrm>
          <a:prstGeom prst="rect">
            <a:avLst/>
          </a:prstGeom>
          <a:noFill/>
          <a:ln>
            <a:noFill/>
          </a:ln>
        </p:spPr>
      </p:sp>
      <p:sp>
        <p:nvSpPr>
          <p:cNvPr id="302" name="Shape 302"/>
          <p:cNvSpPr txBox="1"/>
          <p:nvPr>
            <p:ph type="title"/>
          </p:nvPr>
        </p:nvSpPr>
        <p:spPr>
          <a:xfrm>
            <a:off x="273050" y="274637"/>
            <a:ext cx="4045438" cy="60281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03" name="Shape 303"/>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304" name="Shape 304"/>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contenu - 3 Photos + texte">
    <p:spTree>
      <p:nvGrpSpPr>
        <p:cNvPr id="305" name="Shape 305"/>
        <p:cNvGrpSpPr/>
        <p:nvPr/>
      </p:nvGrpSpPr>
      <p:grpSpPr>
        <a:xfrm>
          <a:off x="0" y="0"/>
          <a:ext cx="0" cy="0"/>
          <a:chOff x="0" y="0"/>
          <a:chExt cx="0" cy="0"/>
        </a:xfrm>
      </p:grpSpPr>
      <p:sp>
        <p:nvSpPr>
          <p:cNvPr id="306" name="Shape 306"/>
          <p:cNvSpPr/>
          <p:nvPr>
            <p:ph idx="2" type="pic"/>
          </p:nvPr>
        </p:nvSpPr>
        <p:spPr>
          <a:xfrm>
            <a:off x="4591537" y="2305536"/>
            <a:ext cx="4552461" cy="2295769"/>
          </a:xfrm>
          <a:prstGeom prst="rect">
            <a:avLst/>
          </a:prstGeom>
          <a:noFill/>
          <a:ln>
            <a:noFill/>
          </a:ln>
        </p:spPr>
      </p:sp>
      <p:sp>
        <p:nvSpPr>
          <p:cNvPr id="307" name="Shape 307"/>
          <p:cNvSpPr/>
          <p:nvPr>
            <p:ph idx="3" type="pic"/>
          </p:nvPr>
        </p:nvSpPr>
        <p:spPr>
          <a:xfrm>
            <a:off x="4591537" y="0"/>
            <a:ext cx="4552461" cy="2295769"/>
          </a:xfrm>
          <a:prstGeom prst="rect">
            <a:avLst/>
          </a:prstGeom>
          <a:noFill/>
          <a:ln>
            <a:noFill/>
          </a:ln>
        </p:spPr>
      </p:sp>
      <p:sp>
        <p:nvSpPr>
          <p:cNvPr id="308" name="Shape 308"/>
          <p:cNvSpPr/>
          <p:nvPr>
            <p:ph idx="4" type="pic"/>
          </p:nvPr>
        </p:nvSpPr>
        <p:spPr>
          <a:xfrm>
            <a:off x="4591537" y="4611075"/>
            <a:ext cx="4552461" cy="2246924"/>
          </a:xfrm>
          <a:prstGeom prst="rect">
            <a:avLst/>
          </a:prstGeom>
          <a:noFill/>
          <a:ln>
            <a:noFill/>
          </a:ln>
        </p:spPr>
      </p:sp>
      <p:sp>
        <p:nvSpPr>
          <p:cNvPr id="309" name="Shape 309"/>
          <p:cNvSpPr txBox="1"/>
          <p:nvPr>
            <p:ph idx="1" type="body"/>
          </p:nvPr>
        </p:nvSpPr>
        <p:spPr>
          <a:xfrm>
            <a:off x="273050" y="1136650"/>
            <a:ext cx="4045438" cy="5449887"/>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0" name="Shape 310"/>
          <p:cNvSpPr txBox="1"/>
          <p:nvPr>
            <p:ph type="title"/>
          </p:nvPr>
        </p:nvSpPr>
        <p:spPr>
          <a:xfrm>
            <a:off x="273050" y="274637"/>
            <a:ext cx="4045438" cy="60281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1" name="Shape 311"/>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312" name="Shape 312"/>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contenu - texte V1">
    <p:spTree>
      <p:nvGrpSpPr>
        <p:cNvPr id="313" name="Shape 313"/>
        <p:cNvGrpSpPr/>
        <p:nvPr/>
      </p:nvGrpSpPr>
      <p:grpSpPr>
        <a:xfrm>
          <a:off x="0" y="0"/>
          <a:ext cx="0" cy="0"/>
          <a:chOff x="0" y="0"/>
          <a:chExt cx="0" cy="0"/>
        </a:xfrm>
      </p:grpSpPr>
      <p:sp>
        <p:nvSpPr>
          <p:cNvPr id="314" name="Shape 314"/>
          <p:cNvSpPr txBox="1"/>
          <p:nvPr>
            <p:ph idx="1" type="body"/>
          </p:nvPr>
        </p:nvSpPr>
        <p:spPr>
          <a:xfrm>
            <a:off x="271061" y="1111250"/>
            <a:ext cx="8599888" cy="90920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5" name="Shape 315"/>
          <p:cNvSpPr txBox="1"/>
          <p:nvPr>
            <p:ph idx="2" type="body"/>
          </p:nvPr>
        </p:nvSpPr>
        <p:spPr>
          <a:xfrm>
            <a:off x="271061" y="2262909"/>
            <a:ext cx="4159651" cy="4066547"/>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6" name="Shape 316"/>
          <p:cNvSpPr txBox="1"/>
          <p:nvPr>
            <p:ph idx="3" type="body"/>
          </p:nvPr>
        </p:nvSpPr>
        <p:spPr>
          <a:xfrm>
            <a:off x="4703762" y="2262909"/>
            <a:ext cx="4167186" cy="4066547"/>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7" name="Shape 317"/>
          <p:cNvSpPr txBox="1"/>
          <p:nvPr>
            <p:ph type="title"/>
          </p:nvPr>
        </p:nvSpPr>
        <p:spPr>
          <a:xfrm>
            <a:off x="273050" y="258762"/>
            <a:ext cx="8597856" cy="61869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8" name="Shape 318"/>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319" name="Shape 319"/>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contenu - texte seul">
    <p:spTree>
      <p:nvGrpSpPr>
        <p:cNvPr id="320" name="Shape 320"/>
        <p:cNvGrpSpPr/>
        <p:nvPr/>
      </p:nvGrpSpPr>
      <p:grpSpPr>
        <a:xfrm>
          <a:off x="0" y="0"/>
          <a:ext cx="0" cy="0"/>
          <a:chOff x="0" y="0"/>
          <a:chExt cx="0" cy="0"/>
        </a:xfrm>
      </p:grpSpPr>
      <p:sp>
        <p:nvSpPr>
          <p:cNvPr id="321" name="Shape 321"/>
          <p:cNvSpPr txBox="1"/>
          <p:nvPr>
            <p:ph idx="1" type="body"/>
          </p:nvPr>
        </p:nvSpPr>
        <p:spPr>
          <a:xfrm>
            <a:off x="273048" y="1136650"/>
            <a:ext cx="4157662" cy="5176838"/>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2" name="Shape 322"/>
          <p:cNvSpPr txBox="1"/>
          <p:nvPr>
            <p:ph idx="2" type="body"/>
          </p:nvPr>
        </p:nvSpPr>
        <p:spPr>
          <a:xfrm>
            <a:off x="4703762" y="1136650"/>
            <a:ext cx="4167142" cy="5176838"/>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3" name="Shape 323"/>
          <p:cNvSpPr txBox="1"/>
          <p:nvPr>
            <p:ph type="title"/>
          </p:nvPr>
        </p:nvSpPr>
        <p:spPr>
          <a:xfrm>
            <a:off x="273050" y="258762"/>
            <a:ext cx="8597856" cy="61869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4" name="Shape 324"/>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325" name="Shape 325"/>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Diapositive Media">
    <p:spTree>
      <p:nvGrpSpPr>
        <p:cNvPr id="326" name="Shape 326"/>
        <p:cNvGrpSpPr/>
        <p:nvPr/>
      </p:nvGrpSpPr>
      <p:grpSpPr>
        <a:xfrm>
          <a:off x="0" y="0"/>
          <a:ext cx="0" cy="0"/>
          <a:chOff x="0" y="0"/>
          <a:chExt cx="0" cy="0"/>
        </a:xfrm>
      </p:grpSpPr>
      <p:sp>
        <p:nvSpPr>
          <p:cNvPr id="327" name="Shape 327"/>
          <p:cNvSpPr txBox="1"/>
          <p:nvPr>
            <p:ph type="title"/>
          </p:nvPr>
        </p:nvSpPr>
        <p:spPr>
          <a:xfrm>
            <a:off x="273050" y="258762"/>
            <a:ext cx="8597856" cy="618692"/>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8" name="Shape 328"/>
          <p:cNvSpPr txBox="1"/>
          <p:nvPr>
            <p:ph idx="1" type="body"/>
          </p:nvPr>
        </p:nvSpPr>
        <p:spPr>
          <a:xfrm>
            <a:off x="271061" y="1111250"/>
            <a:ext cx="8599888" cy="90920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29" name="Shape 329"/>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330" name="Shape 330"/>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citation">
    <p:bg>
      <p:bgPr>
        <a:solidFill>
          <a:srgbClr val="53DA3F"/>
        </a:solidFill>
      </p:bgPr>
    </p:bg>
    <p:spTree>
      <p:nvGrpSpPr>
        <p:cNvPr id="331" name="Shape 331"/>
        <p:cNvGrpSpPr/>
        <p:nvPr/>
      </p:nvGrpSpPr>
      <p:grpSpPr>
        <a:xfrm>
          <a:off x="0" y="0"/>
          <a:ext cx="0" cy="0"/>
          <a:chOff x="0" y="0"/>
          <a:chExt cx="0" cy="0"/>
        </a:xfrm>
      </p:grpSpPr>
      <p:sp>
        <p:nvSpPr>
          <p:cNvPr id="332" name="Shape 332"/>
          <p:cNvSpPr/>
          <p:nvPr/>
        </p:nvSpPr>
        <p:spPr>
          <a:xfrm>
            <a:off x="72000" y="81000"/>
            <a:ext cx="9000000" cy="669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33" name="Shape 333"/>
          <p:cNvSpPr txBox="1"/>
          <p:nvPr>
            <p:ph idx="1" type="body"/>
          </p:nvPr>
        </p:nvSpPr>
        <p:spPr>
          <a:xfrm>
            <a:off x="459154" y="2012950"/>
            <a:ext cx="8227646" cy="3164741"/>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4" name="Shape 334"/>
          <p:cNvSpPr txBox="1"/>
          <p:nvPr>
            <p:ph idx="2" type="body"/>
          </p:nvPr>
        </p:nvSpPr>
        <p:spPr>
          <a:xfrm>
            <a:off x="459154" y="5471257"/>
            <a:ext cx="8227646" cy="390280"/>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5" name="Shape 335"/>
          <p:cNvSpPr txBox="1"/>
          <p:nvPr>
            <p:ph idx="3" type="body"/>
          </p:nvPr>
        </p:nvSpPr>
        <p:spPr>
          <a:xfrm>
            <a:off x="459154" y="5862026"/>
            <a:ext cx="8227646" cy="390280"/>
          </a:xfrm>
          <a:prstGeom prst="rect">
            <a:avLst/>
          </a:prstGeom>
          <a:noFill/>
          <a:ln>
            <a:noFill/>
          </a:ln>
        </p:spPr>
        <p:txBody>
          <a:bodyPr anchorCtr="0" anchor="t" bIns="91425" lIns="91425" rIns="91425" tIns="91425"/>
          <a:lstStyle>
            <a:lvl1pPr lvl="0" rtl="0">
              <a:lnSpc>
                <a:spcPct val="90000"/>
              </a:lnSpc>
              <a:spcBef>
                <a:spcPts val="0"/>
              </a:spcBef>
              <a:defRPr/>
            </a:lvl1pPr>
            <a:lvl2pPr lvl="1" rtl="0">
              <a:lnSpc>
                <a:spcPct val="90000"/>
              </a:lnSpc>
              <a:spcBef>
                <a:spcPts val="0"/>
              </a:spcBef>
              <a:defRPr/>
            </a:lvl2pPr>
            <a:lvl3pPr lvl="2" rtl="0">
              <a:lnSpc>
                <a:spcPct val="90000"/>
              </a:lnSpc>
              <a:spcBef>
                <a:spcPts val="0"/>
              </a:spcBef>
              <a:defRPr/>
            </a:lvl3pPr>
            <a:lvl4pPr lvl="3" rtl="0">
              <a:lnSpc>
                <a:spcPct val="90000"/>
              </a:lnSpc>
              <a:spcBef>
                <a:spcPts val="0"/>
              </a:spcBef>
              <a:defRPr/>
            </a:lvl4pPr>
            <a:lvl5pPr lvl="4" rtl="0">
              <a:lnSpc>
                <a:spcPct val="9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6" name="Shape 336"/>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337" name="Shape 337"/>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Slide Contact">
    <p:bg>
      <p:bgPr>
        <a:solidFill>
          <a:srgbClr val="53DA3F"/>
        </a:solidFill>
      </p:bgPr>
    </p:bg>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l">
              <a:spcBef>
                <a:spcPts val="0"/>
              </a:spcBef>
              <a:buClr>
                <a:srgbClr val="262626"/>
              </a:buClr>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0" name="Shape 340"/>
          <p:cNvSpPr txBox="1"/>
          <p:nvPr>
            <p:ph idx="12" type="sldNum"/>
          </p:nvPr>
        </p:nvSpPr>
        <p:spPr>
          <a:xfrm>
            <a:off x="6553200" y="6356350"/>
            <a:ext cx="2133599" cy="365125"/>
          </a:xfrm>
          <a:prstGeom prst="rect">
            <a:avLst/>
          </a:prstGeom>
          <a:noFill/>
          <a:ln>
            <a:noFill/>
          </a:ln>
        </p:spPr>
        <p:txBody>
          <a:bodyPr anchorCtr="0" anchor="t" bIns="91425" lIns="91425" rIns="91425" tIns="91425">
            <a:noAutofit/>
          </a:bodyPr>
          <a:lstStyle/>
          <a:p>
            <a:pPr indent="0" lvl="0" marL="0" marR="0" rtl="0" algn="r">
              <a:lnSpc>
                <a:spcPct val="100000"/>
              </a:lnSpc>
              <a:spcBef>
                <a:spcPts val="0"/>
              </a:spcBef>
              <a:spcAft>
                <a:spcPts val="0"/>
              </a:spcAft>
              <a:buNone/>
            </a:pPr>
            <a:fld id="{00000000-1234-1234-1234-123412341234}" type="slidenum">
              <a:rPr lang="fr-FR" sz="1300"/>
              <a:t>‹#›</a:t>
            </a:fld>
          </a:p>
        </p:txBody>
      </p:sp>
      <p:sp>
        <p:nvSpPr>
          <p:cNvPr id="341" name="Shape 341"/>
          <p:cNvSpPr/>
          <p:nvPr/>
        </p:nvSpPr>
        <p:spPr>
          <a:xfrm>
            <a:off x="72000" y="81000"/>
            <a:ext cx="9000000" cy="6696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
        <p:nvSpPr>
          <p:cNvPr id="342" name="Shape 342"/>
          <p:cNvSpPr txBox="1"/>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p>
        </p:txBody>
      </p:sp>
      <p:sp>
        <p:nvSpPr>
          <p:cNvPr id="343" name="Shape 343"/>
          <p:cNvSpPr txBox="1"/>
          <p:nvPr/>
        </p:nvSpPr>
        <p:spPr>
          <a:xfrm>
            <a:off x="6197021"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1" i="0" lang="fr-FR" sz="1600" u="none" cap="none" strike="noStrike">
                <a:solidFill>
                  <a:srgbClr val="53DA3F"/>
                </a:solidFill>
                <a:latin typeface="Open Sans"/>
                <a:ea typeface="Open Sans"/>
                <a:cs typeface="Open Sans"/>
                <a:sym typeface="Open Sans"/>
              </a:rPr>
              <a:t>// </a:t>
            </a:r>
          </a:p>
        </p:txBody>
      </p:sp>
      <p:sp>
        <p:nvSpPr>
          <p:cNvPr id="344" name="Shape 344"/>
          <p:cNvSpPr txBox="1"/>
          <p:nvPr/>
        </p:nvSpPr>
        <p:spPr>
          <a:xfrm>
            <a:off x="-710858" y="2359843"/>
            <a:ext cx="184666"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b="0" i="0" sz="1800" u="none" cap="none" strike="noStrike">
              <a:solidFill>
                <a:srgbClr val="000000"/>
              </a:solidFill>
              <a:latin typeface="Calibri"/>
              <a:ea typeface="Calibri"/>
              <a:cs typeface="Calibri"/>
              <a:sym typeface="Calibri"/>
            </a:endParaRPr>
          </a:p>
        </p:txBody>
      </p:sp>
      <p:sp>
        <p:nvSpPr>
          <p:cNvPr id="345" name="Shape 345"/>
          <p:cNvSpPr txBox="1"/>
          <p:nvPr/>
        </p:nvSpPr>
        <p:spPr>
          <a:xfrm>
            <a:off x="4732337" y="4030471"/>
            <a:ext cx="3954463" cy="24757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53DA3F"/>
              </a:buClr>
              <a:buSzPct val="25000"/>
              <a:buFont typeface="Arial"/>
              <a:buNone/>
            </a:pPr>
            <a:r>
              <a:rPr b="0" i="0" lang="fr-FR" sz="1400" u="none" cap="none" strike="noStrike">
                <a:solidFill>
                  <a:srgbClr val="53DA3F"/>
                </a:solidFill>
                <a:latin typeface="Open Sans"/>
                <a:ea typeface="Open Sans"/>
                <a:cs typeface="Open Sans"/>
                <a:sym typeface="Open Sans"/>
              </a:rPr>
              <a:t>// </a:t>
            </a:r>
            <a:r>
              <a:rPr b="0" i="0" lang="fr-FR" sz="1400" u="none" cap="none" strike="noStrike">
                <a:solidFill>
                  <a:srgbClr val="262626"/>
                </a:solidFill>
                <a:latin typeface="Open Sans"/>
                <a:ea typeface="Open Sans"/>
                <a:cs typeface="Open Sans"/>
                <a:sym typeface="Open Sans"/>
              </a:rPr>
              <a:t>NEW YORK</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150 West 25th St. , Suite 503</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New York, NY 10001</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+1415 298 02 09</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meet_nyc@fabernovel.com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53DA3F"/>
              </a:buClr>
              <a:buSzPct val="25000"/>
              <a:buFont typeface="Arial"/>
              <a:buNone/>
            </a:pPr>
            <a:r>
              <a:rPr b="0" i="0" lang="fr-FR" sz="1400" u="none" cap="none" strike="noStrike">
                <a:solidFill>
                  <a:srgbClr val="53DA3F"/>
                </a:solidFill>
                <a:latin typeface="Open Sans"/>
                <a:ea typeface="Open Sans"/>
                <a:cs typeface="Open Sans"/>
                <a:sym typeface="Open Sans"/>
              </a:rPr>
              <a:t>// </a:t>
            </a:r>
            <a:r>
              <a:rPr b="0" i="0" lang="fr-FR" sz="1400" u="none" cap="none" strike="noStrike">
                <a:solidFill>
                  <a:srgbClr val="262626"/>
                </a:solidFill>
                <a:latin typeface="Open Sans"/>
                <a:ea typeface="Open Sans"/>
                <a:cs typeface="Open Sans"/>
                <a:sym typeface="Open Sans"/>
              </a:rPr>
              <a:t>MOSCOW</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3-iy Monetchikovskiy Peureulok</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17, Stroenie 2 Moscow 11054 Russia</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+7(999) 639 80 82</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meet_moscow@fabernovel.com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p:txBody>
      </p:sp>
      <p:pic>
        <p:nvPicPr>
          <p:cNvPr id="346" name="Shape 346"/>
          <p:cNvPicPr preferRelativeResize="0"/>
          <p:nvPr/>
        </p:nvPicPr>
        <p:blipFill rotWithShape="1">
          <a:blip r:embed="rId2">
            <a:alphaModFix/>
          </a:blip>
          <a:srcRect b="0" l="0" r="0" t="0"/>
          <a:stretch/>
        </p:blipFill>
        <p:spPr>
          <a:xfrm>
            <a:off x="556577" y="528177"/>
            <a:ext cx="1658415" cy="207952"/>
          </a:xfrm>
          <a:prstGeom prst="rect">
            <a:avLst/>
          </a:prstGeom>
          <a:noFill/>
          <a:ln>
            <a:noFill/>
          </a:ln>
        </p:spPr>
      </p:pic>
      <p:sp>
        <p:nvSpPr>
          <p:cNvPr id="347" name="Shape 347"/>
          <p:cNvSpPr txBox="1"/>
          <p:nvPr/>
        </p:nvSpPr>
        <p:spPr>
          <a:xfrm>
            <a:off x="479472" y="4030471"/>
            <a:ext cx="3954463" cy="2475700"/>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rgbClr val="53DA3F"/>
              </a:buClr>
              <a:buSzPct val="25000"/>
              <a:buFont typeface="Arial"/>
              <a:buNone/>
            </a:pPr>
            <a:r>
              <a:rPr b="0" i="0" lang="fr-FR" sz="1400" u="none" cap="none" strike="noStrike">
                <a:solidFill>
                  <a:srgbClr val="53DA3F"/>
                </a:solidFill>
                <a:latin typeface="Open Sans"/>
                <a:ea typeface="Open Sans"/>
                <a:cs typeface="Open Sans"/>
                <a:sym typeface="Open Sans"/>
              </a:rPr>
              <a:t>// </a:t>
            </a:r>
            <a:r>
              <a:rPr b="0" i="0" lang="fr-FR" sz="1400" u="none" cap="none" strike="noStrike">
                <a:solidFill>
                  <a:srgbClr val="262626"/>
                </a:solidFill>
                <a:latin typeface="Open Sans"/>
                <a:ea typeface="Open Sans"/>
                <a:cs typeface="Open Sans"/>
                <a:sym typeface="Open Sans"/>
              </a:rPr>
              <a:t>PARIS</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17 rue du faubourg du Temple</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75010 Paris</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+33 1 42 72 20 04</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meet_paris@fabernovel.com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53DA3F"/>
              </a:buClr>
              <a:buSzPct val="25000"/>
              <a:buFont typeface="Arial"/>
              <a:buNone/>
            </a:pPr>
            <a:r>
              <a:rPr b="0" i="0" lang="fr-FR" sz="1400" u="none" cap="none" strike="noStrike">
                <a:solidFill>
                  <a:srgbClr val="53DA3F"/>
                </a:solidFill>
                <a:latin typeface="Open Sans"/>
                <a:ea typeface="Open Sans"/>
                <a:cs typeface="Open Sans"/>
                <a:sym typeface="Open Sans"/>
              </a:rPr>
              <a:t>// </a:t>
            </a:r>
            <a:r>
              <a:rPr b="0" i="0" lang="fr-FR" sz="1400" u="none" cap="none" strike="noStrike">
                <a:solidFill>
                  <a:srgbClr val="262626"/>
                </a:solidFill>
                <a:latin typeface="Open Sans"/>
                <a:ea typeface="Open Sans"/>
                <a:cs typeface="Open Sans"/>
                <a:sym typeface="Open Sans"/>
              </a:rPr>
              <a:t>SAN FRANCISCO</a:t>
            </a:r>
            <a:br>
              <a:rPr b="0" i="0" lang="fr-FR" sz="1400" u="none" cap="none" strike="noStrike">
                <a:solidFill>
                  <a:srgbClr val="262626"/>
                </a:solidFill>
                <a:latin typeface="Open Sans"/>
                <a:ea typeface="Open Sans"/>
                <a:cs typeface="Open Sans"/>
                <a:sym typeface="Open Sans"/>
              </a:rPr>
            </a:br>
            <a:r>
              <a:rPr b="0" i="0" lang="fr-FR" sz="1200" u="none" cap="none" strike="noStrike">
                <a:solidFill>
                  <a:srgbClr val="7F7F7F"/>
                </a:solidFill>
                <a:latin typeface="Open Sans"/>
                <a:ea typeface="Open Sans"/>
                <a:cs typeface="Open Sans"/>
                <a:sym typeface="Open Sans"/>
              </a:rPr>
              <a:t>169 11th St.</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San Francisco, CA 94103 USA</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+1415 626 6406</a:t>
            </a:r>
          </a:p>
          <a:p>
            <a:pPr indent="0" lvl="0" marL="0" marR="0" rtl="0" algn="l">
              <a:lnSpc>
                <a:spcPct val="90000"/>
              </a:lnSpc>
              <a:spcBef>
                <a:spcPts val="240"/>
              </a:spcBef>
              <a:spcAft>
                <a:spcPts val="0"/>
              </a:spcAft>
              <a:buClr>
                <a:srgbClr val="7F7F7F"/>
              </a:buClr>
              <a:buSzPct val="25000"/>
              <a:buFont typeface="Arial"/>
              <a:buNone/>
            </a:pPr>
            <a:r>
              <a:rPr b="0" i="0" lang="fr-FR" sz="1200" u="none" cap="none" strike="noStrike">
                <a:solidFill>
                  <a:srgbClr val="7F7F7F"/>
                </a:solidFill>
                <a:latin typeface="Open Sans"/>
                <a:ea typeface="Open Sans"/>
                <a:cs typeface="Open Sans"/>
                <a:sym typeface="Open Sans"/>
              </a:rPr>
              <a:t>meet_sf@fabernovel.com</a:t>
            </a: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a:p>
            <a:pPr indent="0" lvl="0" marL="0" marR="0" rtl="0" algn="l">
              <a:lnSpc>
                <a:spcPct val="90000"/>
              </a:lnSpc>
              <a:spcBef>
                <a:spcPts val="280"/>
              </a:spcBef>
              <a:spcAft>
                <a:spcPts val="0"/>
              </a:spcAft>
              <a:buClr>
                <a:srgbClr val="262626"/>
              </a:buClr>
              <a:buFont typeface="Arial"/>
              <a:buNone/>
            </a:pPr>
            <a:r>
              <a:t/>
            </a:r>
            <a:endParaRPr b="0" i="0" sz="1400" u="none" cap="none" strike="noStrike">
              <a:solidFill>
                <a:srgbClr val="7F7F7F"/>
              </a:solidFill>
              <a:latin typeface="Open Sans"/>
              <a:ea typeface="Open Sans"/>
              <a:cs typeface="Open Sans"/>
              <a:sym typeface="Open Sans"/>
            </a:endParaRPr>
          </a:p>
        </p:txBody>
      </p:sp>
      <p:sp>
        <p:nvSpPr>
          <p:cNvPr id="348" name="Shape 348"/>
          <p:cNvSpPr/>
          <p:nvPr/>
        </p:nvSpPr>
        <p:spPr>
          <a:xfrm>
            <a:off x="7762565" y="6356350"/>
            <a:ext cx="924234" cy="365125"/>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apositive de transition grise">
    <p:bg>
      <p:bgPr>
        <a:solidFill>
          <a:schemeClr val="accent2"/>
        </a:solidFill>
      </p:bgPr>
    </p:bg>
    <p:spTree>
      <p:nvGrpSpPr>
        <p:cNvPr id="349" name="Shape 349"/>
        <p:cNvGrpSpPr/>
        <p:nvPr/>
      </p:nvGrpSpPr>
      <p:grpSpPr>
        <a:xfrm>
          <a:off x="0" y="0"/>
          <a:ext cx="0" cy="0"/>
          <a:chOff x="0" y="0"/>
          <a:chExt cx="0" cy="0"/>
        </a:xfrm>
      </p:grpSpPr>
      <p:sp>
        <p:nvSpPr>
          <p:cNvPr id="350" name="Shape 350"/>
          <p:cNvSpPr txBox="1"/>
          <p:nvPr>
            <p:ph type="title"/>
          </p:nvPr>
        </p:nvSpPr>
        <p:spPr>
          <a:xfrm>
            <a:off x="457200" y="1790798"/>
            <a:ext cx="8229600" cy="3281361"/>
          </a:xfrm>
          <a:prstGeom prst="rect">
            <a:avLst/>
          </a:prstGeom>
          <a:no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1" name="Shape 351"/>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lide - Text + Picture">
    <p:spTree>
      <p:nvGrpSpPr>
        <p:cNvPr id="352" name="Shape 352"/>
        <p:cNvGrpSpPr/>
        <p:nvPr/>
      </p:nvGrpSpPr>
      <p:grpSpPr>
        <a:xfrm>
          <a:off x="0" y="0"/>
          <a:ext cx="0" cy="0"/>
          <a:chOff x="0" y="0"/>
          <a:chExt cx="0" cy="0"/>
        </a:xfrm>
      </p:grpSpPr>
      <p:sp>
        <p:nvSpPr>
          <p:cNvPr id="353" name="Shape 353"/>
          <p:cNvSpPr txBox="1"/>
          <p:nvPr>
            <p:ph type="title"/>
          </p:nvPr>
        </p:nvSpPr>
        <p:spPr>
          <a:xfrm>
            <a:off x="422029" y="274637"/>
            <a:ext cx="3724030" cy="1143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4" name="Shape 354"/>
          <p:cNvSpPr txBox="1"/>
          <p:nvPr>
            <p:ph idx="1" type="body"/>
          </p:nvPr>
        </p:nvSpPr>
        <p:spPr>
          <a:xfrm>
            <a:off x="420075" y="1600200"/>
            <a:ext cx="3724030" cy="4525963"/>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55" name="Shape 355"/>
          <p:cNvSpPr/>
          <p:nvPr>
            <p:ph idx="2" type="pic"/>
          </p:nvPr>
        </p:nvSpPr>
        <p:spPr>
          <a:xfrm>
            <a:off x="4591537" y="0"/>
            <a:ext cx="4552461" cy="6858000"/>
          </a:xfrm>
          <a:prstGeom prst="rect">
            <a:avLst/>
          </a:prstGeom>
          <a:noFill/>
          <a:ln>
            <a:noFill/>
          </a:ln>
        </p:spPr>
      </p:sp>
      <p:sp>
        <p:nvSpPr>
          <p:cNvPr id="356" name="Shape 356"/>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357" name="Shape 357"/>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Réalistion">
    <p:spTree>
      <p:nvGrpSpPr>
        <p:cNvPr id="358" name="Shape 358"/>
        <p:cNvGrpSpPr/>
        <p:nvPr/>
      </p:nvGrpSpPr>
      <p:grpSpPr>
        <a:xfrm>
          <a:off x="0" y="0"/>
          <a:ext cx="0" cy="0"/>
          <a:chOff x="0" y="0"/>
          <a:chExt cx="0" cy="0"/>
        </a:xfrm>
      </p:grpSpPr>
      <p:sp>
        <p:nvSpPr>
          <p:cNvPr id="359" name="Shape 359"/>
          <p:cNvSpPr/>
          <p:nvPr>
            <p:ph idx="2" type="pic"/>
          </p:nvPr>
        </p:nvSpPr>
        <p:spPr>
          <a:xfrm>
            <a:off x="0" y="0"/>
            <a:ext cx="9144000" cy="6858000"/>
          </a:xfrm>
          <a:prstGeom prst="rect">
            <a:avLst/>
          </a:prstGeom>
          <a:noFill/>
          <a:ln>
            <a:noFill/>
          </a:ln>
        </p:spPr>
      </p:sp>
      <p:sp>
        <p:nvSpPr>
          <p:cNvPr id="360" name="Shape 360"/>
          <p:cNvSpPr txBox="1"/>
          <p:nvPr>
            <p:ph type="title"/>
          </p:nvPr>
        </p:nvSpPr>
        <p:spPr>
          <a:xfrm>
            <a:off x="336885" y="0"/>
            <a:ext cx="3285958" cy="1610566"/>
          </a:xfrm>
          <a:prstGeom prst="rect">
            <a:avLst/>
          </a:prstGeom>
          <a:solidFill>
            <a:schemeClr val="lt1">
              <a:alpha val="69803"/>
            </a:schemeClr>
          </a:solidFill>
          <a:ln>
            <a:noFill/>
          </a:ln>
        </p:spPr>
        <p:txBody>
          <a:bodyPr anchorCtr="0" anchor="b"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1" name="Shape 361"/>
          <p:cNvSpPr txBox="1"/>
          <p:nvPr>
            <p:ph idx="1" type="body"/>
          </p:nvPr>
        </p:nvSpPr>
        <p:spPr>
          <a:xfrm>
            <a:off x="336550" y="1780789"/>
            <a:ext cx="3286124" cy="5077211"/>
          </a:xfrm>
          <a:prstGeom prst="rect">
            <a:avLst/>
          </a:prstGeom>
          <a:solidFill>
            <a:schemeClr val="lt1">
              <a:alpha val="69803"/>
            </a:schemeClr>
          </a:solidFill>
          <a:ln>
            <a:noFill/>
          </a:ln>
        </p:spPr>
        <p:txBody>
          <a:bodyPr anchorCtr="0" anchor="t" bIns="91425" lIns="91425" rIns="91425" tIns="91425"/>
          <a:lstStyle>
            <a:lvl1pPr indent="0" lvl="0" marL="0" rtl="0">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2" name="Shape 362"/>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ommaire V2">
    <p:spTree>
      <p:nvGrpSpPr>
        <p:cNvPr id="42" name="Shape 42"/>
        <p:cNvGrpSpPr/>
        <p:nvPr/>
      </p:nvGrpSpPr>
      <p:grpSpPr>
        <a:xfrm>
          <a:off x="0" y="0"/>
          <a:ext cx="0" cy="0"/>
          <a:chOff x="0" y="0"/>
          <a:chExt cx="0" cy="0"/>
        </a:xfrm>
      </p:grpSpPr>
      <p:sp>
        <p:nvSpPr>
          <p:cNvPr id="43" name="Shape 43"/>
          <p:cNvSpPr/>
          <p:nvPr/>
        </p:nvSpPr>
        <p:spPr>
          <a:xfrm>
            <a:off x="0" y="0"/>
            <a:ext cx="2373835" cy="6858000"/>
          </a:xfrm>
          <a:prstGeom prst="rect">
            <a:avLst/>
          </a:prstGeom>
          <a:solidFill>
            <a:schemeClr val="l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44" name="Shape 44"/>
          <p:cNvSpPr/>
          <p:nvPr/>
        </p:nvSpPr>
        <p:spPr>
          <a:xfrm>
            <a:off x="2363100" y="0"/>
            <a:ext cx="6780899" cy="6858000"/>
          </a:xfrm>
          <a:prstGeom prst="rect">
            <a:avLst/>
          </a:prstGeom>
          <a:solidFill>
            <a:srgbClr val="252525"/>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45" name="Shape 45"/>
          <p:cNvSpPr txBox="1"/>
          <p:nvPr/>
        </p:nvSpPr>
        <p:spPr>
          <a:xfrm>
            <a:off x="619822" y="274637"/>
            <a:ext cx="3724030" cy="454105"/>
          </a:xfrm>
          <a:prstGeom prst="rect">
            <a:avLst/>
          </a:prstGeom>
          <a:noFill/>
          <a:ln>
            <a:noFill/>
          </a:ln>
        </p:spPr>
        <p:txBody>
          <a:bodyPr anchorCtr="0" anchor="t" bIns="45700" lIns="91425" rIns="91425" tIns="45700">
            <a:noAutofit/>
          </a:bodyPr>
          <a:lstStyle/>
          <a:p>
            <a:pPr indent="0" lvl="0" marL="0" marR="0" rtl="0" algn="l">
              <a:spcBef>
                <a:spcPts val="0"/>
              </a:spcBef>
              <a:buClr>
                <a:srgbClr val="FFCF59"/>
              </a:buClr>
              <a:buSzPct val="25000"/>
              <a:buFont typeface="Open Sans"/>
              <a:buNone/>
            </a:pPr>
            <a:r>
              <a:rPr b="0" i="0" lang="fr-FR" sz="2000" u="none" cap="none" strike="noStrike">
                <a:solidFill>
                  <a:srgbClr val="FFCF59"/>
                </a:solidFill>
                <a:latin typeface="Open Sans"/>
                <a:ea typeface="Open Sans"/>
                <a:cs typeface="Open Sans"/>
                <a:sym typeface="Open Sans"/>
              </a:rPr>
              <a:t>SOMMAIRE</a:t>
            </a:r>
          </a:p>
        </p:txBody>
      </p:sp>
      <p:sp>
        <p:nvSpPr>
          <p:cNvPr id="46" name="Shape 46"/>
          <p:cNvSpPr txBox="1"/>
          <p:nvPr>
            <p:ph idx="1" type="body"/>
          </p:nvPr>
        </p:nvSpPr>
        <p:spPr>
          <a:xfrm>
            <a:off x="2665413" y="1581630"/>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 name="Shape 47"/>
          <p:cNvSpPr txBox="1"/>
          <p:nvPr>
            <p:ph idx="2" type="body"/>
          </p:nvPr>
        </p:nvSpPr>
        <p:spPr>
          <a:xfrm>
            <a:off x="2665413" y="3398992"/>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 name="Shape 48"/>
          <p:cNvSpPr txBox="1"/>
          <p:nvPr>
            <p:ph idx="3" type="body"/>
          </p:nvPr>
        </p:nvSpPr>
        <p:spPr>
          <a:xfrm>
            <a:off x="2665413" y="5155019"/>
            <a:ext cx="6021386" cy="1066269"/>
          </a:xfrm>
          <a:prstGeom prst="rect">
            <a:avLst/>
          </a:prstGeom>
          <a:noFill/>
          <a:ln>
            <a:noFill/>
          </a:ln>
        </p:spPr>
        <p:txBody>
          <a:bodyPr anchorCtr="0" anchor="t" bIns="91425" lIns="91425" rIns="91425" tIns="91425"/>
          <a:lstStyle>
            <a:lvl1pPr indent="0" lvl="0" marL="0" rtl="0" algn="l">
              <a:spcBef>
                <a:spcPts val="0"/>
              </a:spcBef>
              <a:buClr>
                <a:schemeClr val="lt1"/>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 name="Shape 49"/>
          <p:cNvSpPr txBox="1"/>
          <p:nvPr>
            <p:ph idx="4" type="body"/>
          </p:nvPr>
        </p:nvSpPr>
        <p:spPr>
          <a:xfrm>
            <a:off x="2665413" y="1072294"/>
            <a:ext cx="6021386" cy="520873"/>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 name="Shape 50"/>
          <p:cNvSpPr txBox="1"/>
          <p:nvPr>
            <p:ph idx="5" type="body"/>
          </p:nvPr>
        </p:nvSpPr>
        <p:spPr>
          <a:xfrm>
            <a:off x="2665413" y="2883742"/>
            <a:ext cx="6021386" cy="527406"/>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 name="Shape 51"/>
          <p:cNvSpPr txBox="1"/>
          <p:nvPr>
            <p:ph idx="6" type="body"/>
          </p:nvPr>
        </p:nvSpPr>
        <p:spPr>
          <a:xfrm>
            <a:off x="2665413" y="4663962"/>
            <a:ext cx="6021386" cy="474437"/>
          </a:xfrm>
          <a:prstGeom prst="rect">
            <a:avLst/>
          </a:prstGeom>
          <a:noFill/>
          <a:ln>
            <a:noFill/>
          </a:ln>
        </p:spPr>
        <p:txBody>
          <a:bodyPr anchorCtr="0" anchor="ctr" bIns="91425" lIns="91425" rIns="91425" tIns="91425"/>
          <a:lstStyle>
            <a:lvl1pPr indent="0" lvl="0" marL="0" rtl="0" algn="l">
              <a:spcBef>
                <a:spcPts val="0"/>
              </a:spcBef>
              <a:buClr>
                <a:srgbClr val="A5A5A5"/>
              </a:buClr>
              <a:buFont typeface="Arial"/>
              <a:buNone/>
              <a:defRPr/>
            </a:lvl1pPr>
            <a:lvl2pPr lvl="1" rtl="0" algn="l">
              <a:spcBef>
                <a:spcPts val="0"/>
              </a:spcBef>
              <a:defRPr/>
            </a:lvl2pPr>
            <a:lvl3pPr lvl="2" rtl="0" algn="l">
              <a:spcBef>
                <a:spcPts val="0"/>
              </a:spcBef>
              <a:defRPr/>
            </a:lvl3pPr>
            <a:lvl4pPr lvl="3" rtl="0" algn="l">
              <a:spcBef>
                <a:spcPts val="0"/>
              </a:spcBef>
              <a:defRPr/>
            </a:lvl4pPr>
            <a:lvl5pPr lvl="4" rtl="0" algn="l">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2" name="Shape 52"/>
          <p:cNvSpPr txBox="1"/>
          <p:nvPr>
            <p:ph idx="7" type="body"/>
          </p:nvPr>
        </p:nvSpPr>
        <p:spPr>
          <a:xfrm>
            <a:off x="509587" y="102991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 name="Shape 53"/>
          <p:cNvSpPr txBox="1"/>
          <p:nvPr>
            <p:ph idx="8" type="body"/>
          </p:nvPr>
        </p:nvSpPr>
        <p:spPr>
          <a:xfrm>
            <a:off x="509587" y="2858699"/>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 name="Shape 54"/>
          <p:cNvSpPr txBox="1"/>
          <p:nvPr>
            <p:ph idx="9" type="body"/>
          </p:nvPr>
        </p:nvSpPr>
        <p:spPr>
          <a:xfrm>
            <a:off x="509587" y="4585950"/>
            <a:ext cx="1687511" cy="552449"/>
          </a:xfrm>
          <a:prstGeom prst="rect">
            <a:avLst/>
          </a:prstGeom>
          <a:noFill/>
          <a:ln>
            <a:noFill/>
          </a:ln>
        </p:spPr>
        <p:txBody>
          <a:bodyPr anchorCtr="0" anchor="ctr" bIns="91425" lIns="91425" rIns="91425" tIns="91425"/>
          <a:lstStyle>
            <a:lvl1pPr lvl="0" rtl="0" algn="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 name="Shape 55"/>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Réalistion">
    <p:spTree>
      <p:nvGrpSpPr>
        <p:cNvPr id="363" name="Shape 363"/>
        <p:cNvGrpSpPr/>
        <p:nvPr/>
      </p:nvGrpSpPr>
      <p:grpSpPr>
        <a:xfrm>
          <a:off x="0" y="0"/>
          <a:ext cx="0" cy="0"/>
          <a:chOff x="0" y="0"/>
          <a:chExt cx="0" cy="0"/>
        </a:xfrm>
      </p:grpSpPr>
      <p:sp>
        <p:nvSpPr>
          <p:cNvPr id="364" name="Shape 364"/>
          <p:cNvSpPr/>
          <p:nvPr>
            <p:ph idx="2" type="pic"/>
          </p:nvPr>
        </p:nvSpPr>
        <p:spPr>
          <a:xfrm>
            <a:off x="0" y="0"/>
            <a:ext cx="9144000" cy="6858000"/>
          </a:xfrm>
          <a:prstGeom prst="rect">
            <a:avLst/>
          </a:prstGeom>
          <a:noFill/>
          <a:ln>
            <a:noFill/>
          </a:ln>
        </p:spPr>
      </p:sp>
      <p:sp>
        <p:nvSpPr>
          <p:cNvPr id="365" name="Shape 365"/>
          <p:cNvSpPr txBox="1"/>
          <p:nvPr>
            <p:ph type="title"/>
          </p:nvPr>
        </p:nvSpPr>
        <p:spPr>
          <a:xfrm>
            <a:off x="336885" y="0"/>
            <a:ext cx="3285958" cy="1610566"/>
          </a:xfrm>
          <a:prstGeom prst="rect">
            <a:avLst/>
          </a:prstGeom>
          <a:solidFill>
            <a:schemeClr val="lt1">
              <a:alpha val="69803"/>
            </a:schemeClr>
          </a:solidFill>
          <a:ln>
            <a:noFill/>
          </a:ln>
        </p:spPr>
        <p:txBody>
          <a:bodyPr anchorCtr="0" anchor="b" bIns="91425" lIns="91425" rIns="91425" tIns="91425"/>
          <a:lstStyle>
            <a:lvl1pPr lvl="0" rtl="0" algn="ctr">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6" name="Shape 366"/>
          <p:cNvSpPr txBox="1"/>
          <p:nvPr>
            <p:ph idx="1" type="body"/>
          </p:nvPr>
        </p:nvSpPr>
        <p:spPr>
          <a:xfrm>
            <a:off x="336550" y="1780789"/>
            <a:ext cx="3286124" cy="5077211"/>
          </a:xfrm>
          <a:prstGeom prst="rect">
            <a:avLst/>
          </a:prstGeom>
          <a:solidFill>
            <a:schemeClr val="lt1">
              <a:alpha val="69803"/>
            </a:schemeClr>
          </a:solidFill>
          <a:ln>
            <a:noFill/>
          </a:ln>
        </p:spPr>
        <p:txBody>
          <a:bodyPr anchorCtr="0" anchor="t" bIns="91425" lIns="91425" rIns="91425" tIns="91425"/>
          <a:lstStyle>
            <a:lvl1pPr indent="0" lvl="0" marL="0" rtl="0">
              <a:spcBef>
                <a:spcPts val="0"/>
              </a:spcBef>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67" name="Shape 367"/>
          <p:cNvSpPr/>
          <p:nvPr>
            <p:ph idx="3" type="pic"/>
          </p:nvPr>
        </p:nvSpPr>
        <p:spPr>
          <a:xfrm>
            <a:off x="514268" y="5646992"/>
            <a:ext cx="1343394" cy="1006170"/>
          </a:xfrm>
          <a:prstGeom prst="rect">
            <a:avLst/>
          </a:prstGeom>
          <a:noFill/>
          <a:ln>
            <a:noFill/>
          </a:ln>
        </p:spPr>
      </p:sp>
      <p:sp>
        <p:nvSpPr>
          <p:cNvPr id="368" name="Shape 368"/>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e de titre">
    <p:spTree>
      <p:nvGrpSpPr>
        <p:cNvPr id="375" name="Shape 375"/>
        <p:cNvGrpSpPr/>
        <p:nvPr/>
      </p:nvGrpSpPr>
      <p:grpSpPr>
        <a:xfrm>
          <a:off x="0" y="0"/>
          <a:ext cx="0" cy="0"/>
          <a:chOff x="0" y="0"/>
          <a:chExt cx="0" cy="0"/>
        </a:xfrm>
      </p:grpSpPr>
      <p:sp>
        <p:nvSpPr>
          <p:cNvPr id="376" name="Shape 376"/>
          <p:cNvSpPr txBox="1"/>
          <p:nvPr>
            <p:ph type="ctrTitle"/>
          </p:nvPr>
        </p:nvSpPr>
        <p:spPr>
          <a:xfrm>
            <a:off x="685800" y="2130425"/>
            <a:ext cx="7772400" cy="1470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77" name="Shape 377"/>
          <p:cNvSpPr txBox="1"/>
          <p:nvPr>
            <p:ph idx="1" type="subTitle"/>
          </p:nvPr>
        </p:nvSpPr>
        <p:spPr>
          <a:xfrm>
            <a:off x="1371600" y="3886200"/>
            <a:ext cx="6400800" cy="1752600"/>
          </a:xfrm>
          <a:prstGeom prst="rect">
            <a:avLst/>
          </a:prstGeom>
          <a:noFill/>
          <a:ln>
            <a:noFill/>
          </a:ln>
        </p:spPr>
        <p:txBody>
          <a:bodyPr anchorCtr="0" anchor="t" bIns="91425" lIns="91425" rIns="91425" tIns="91425"/>
          <a:lstStyle>
            <a:lvl1pPr indent="0" lvl="0" marL="0" marR="0" rtl="0" algn="ctr">
              <a:spcBef>
                <a:spcPts val="640"/>
              </a:spcBef>
              <a:buClr>
                <a:srgbClr val="888888"/>
              </a:buClr>
              <a:buFont typeface="Arial"/>
              <a:buNone/>
              <a:defRPr/>
            </a:lvl1pPr>
            <a:lvl2pPr indent="0" lvl="1" marL="457200" marR="0" rtl="0" algn="ctr">
              <a:spcBef>
                <a:spcPts val="560"/>
              </a:spcBef>
              <a:buClr>
                <a:srgbClr val="888888"/>
              </a:buClr>
              <a:buFont typeface="Arial"/>
              <a:buNone/>
              <a:defRPr/>
            </a:lvl2pPr>
            <a:lvl3pPr indent="0" lvl="2" marL="914400" marR="0" rtl="0" algn="ctr">
              <a:spcBef>
                <a:spcPts val="480"/>
              </a:spcBef>
              <a:buClr>
                <a:srgbClr val="888888"/>
              </a:buClr>
              <a:buFont typeface="Arial"/>
              <a:buNone/>
              <a:defRPr/>
            </a:lvl3pPr>
            <a:lvl4pPr indent="0" lvl="3" marL="1371600" marR="0" rtl="0" algn="ctr">
              <a:spcBef>
                <a:spcPts val="400"/>
              </a:spcBef>
              <a:buClr>
                <a:srgbClr val="888888"/>
              </a:buClr>
              <a:buFont typeface="Arial"/>
              <a:buNone/>
              <a:defRPr/>
            </a:lvl4pPr>
            <a:lvl5pPr indent="0" lvl="4" marL="1828800" marR="0" rtl="0" algn="ctr">
              <a:spcBef>
                <a:spcPts val="400"/>
              </a:spcBef>
              <a:buClr>
                <a:srgbClr val="888888"/>
              </a:buClr>
              <a:buFont typeface="Arial"/>
              <a:buNone/>
              <a:defRPr/>
            </a:lvl5pPr>
            <a:lvl6pPr indent="0" lvl="5" marL="2286000" marR="0" rtl="0" algn="ctr">
              <a:spcBef>
                <a:spcPts val="400"/>
              </a:spcBef>
              <a:buClr>
                <a:srgbClr val="888888"/>
              </a:buClr>
              <a:buFont typeface="Arial"/>
              <a:buNone/>
              <a:defRPr/>
            </a:lvl6pPr>
            <a:lvl7pPr indent="0" lvl="6" marL="2743200" marR="0" rtl="0" algn="ctr">
              <a:spcBef>
                <a:spcPts val="400"/>
              </a:spcBef>
              <a:buClr>
                <a:srgbClr val="888888"/>
              </a:buClr>
              <a:buFont typeface="Arial"/>
              <a:buNone/>
              <a:defRPr/>
            </a:lvl7pPr>
            <a:lvl8pPr indent="0" lvl="7" marL="3200400" marR="0" rtl="0" algn="ctr">
              <a:spcBef>
                <a:spcPts val="400"/>
              </a:spcBef>
              <a:buClr>
                <a:srgbClr val="888888"/>
              </a:buClr>
              <a:buFont typeface="Arial"/>
              <a:buNone/>
              <a:defRPr/>
            </a:lvl8pPr>
            <a:lvl9pPr indent="0" lvl="8" marL="3657600" marR="0" rtl="0" algn="ctr">
              <a:spcBef>
                <a:spcPts val="400"/>
              </a:spcBef>
              <a:buClr>
                <a:srgbClr val="888888"/>
              </a:buClr>
              <a:buFont typeface="Arial"/>
              <a:buNone/>
              <a:defRPr/>
            </a:lvl9pPr>
          </a:lstStyle>
          <a:p/>
        </p:txBody>
      </p:sp>
      <p:sp>
        <p:nvSpPr>
          <p:cNvPr id="378" name="Shape 378"/>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9" name="Shape 379"/>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0" name="Shape 380"/>
          <p:cNvSpPr txBox="1"/>
          <p:nvPr>
            <p:ph idx="12" type="sldNum"/>
          </p:nvPr>
        </p:nvSpPr>
        <p:spPr>
          <a:xfrm>
            <a:off x="6553200" y="612400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r>
              <a:rPr b="1" i="1" lang="fr-FR" sz="1400" u="none" cap="none" strike="noStrike">
                <a:solidFill>
                  <a:srgbClr val="888888"/>
                </a:solidFill>
                <a:latin typeface="Calibri"/>
                <a:ea typeface="Calibri"/>
                <a:cs typeface="Calibri"/>
                <a:sym typeface="Calibri"/>
              </a:rPr>
              <a:t>Document Confiden</a:t>
            </a:r>
            <a:r>
              <a:rPr b="1" i="1" lang="fr-FR" sz="1400"/>
              <a:t>tiel</a:t>
            </a:r>
            <a:r>
              <a:rPr b="1" lang="fr-FR"/>
              <a:t>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re et contenu">
    <p:spTree>
      <p:nvGrpSpPr>
        <p:cNvPr id="381" name="Shape 381"/>
        <p:cNvGrpSpPr/>
        <p:nvPr/>
      </p:nvGrpSpPr>
      <p:grpSpPr>
        <a:xfrm>
          <a:off x="0" y="0"/>
          <a:ext cx="0" cy="0"/>
          <a:chOff x="0" y="0"/>
          <a:chExt cx="0" cy="0"/>
        </a:xfrm>
      </p:grpSpPr>
      <p:sp>
        <p:nvSpPr>
          <p:cNvPr id="382" name="Shape 382"/>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3" name="Shape 383"/>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384" name="Shape 384"/>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5" name="Shape 385"/>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86" name="Shape 386"/>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tête de section">
    <p:spTree>
      <p:nvGrpSpPr>
        <p:cNvPr id="387" name="Shape 387"/>
        <p:cNvGrpSpPr/>
        <p:nvPr/>
      </p:nvGrpSpPr>
      <p:grpSpPr>
        <a:xfrm>
          <a:off x="0" y="0"/>
          <a:ext cx="0" cy="0"/>
          <a:chOff x="0" y="0"/>
          <a:chExt cx="0" cy="0"/>
        </a:xfrm>
      </p:grpSpPr>
      <p:sp>
        <p:nvSpPr>
          <p:cNvPr id="388" name="Shape 388"/>
          <p:cNvSpPr txBox="1"/>
          <p:nvPr>
            <p:ph type="title"/>
          </p:nvPr>
        </p:nvSpPr>
        <p:spPr>
          <a:xfrm>
            <a:off x="722312" y="4406900"/>
            <a:ext cx="7772400" cy="13620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9" name="Shape 389"/>
          <p:cNvSpPr txBox="1"/>
          <p:nvPr>
            <p:ph idx="1" type="body"/>
          </p:nvPr>
        </p:nvSpPr>
        <p:spPr>
          <a:xfrm>
            <a:off x="722312" y="2906713"/>
            <a:ext cx="7772400" cy="1500300"/>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390" name="Shape 390"/>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1" name="Shape 391"/>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2" name="Shape 392"/>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eux contenus">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5" name="Shape 395"/>
          <p:cNvSpPr txBox="1"/>
          <p:nvPr>
            <p:ph idx="1" type="body"/>
          </p:nvPr>
        </p:nvSpPr>
        <p:spPr>
          <a:xfrm>
            <a:off x="457200" y="1600200"/>
            <a:ext cx="4038600" cy="4526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6" name="Shape 396"/>
          <p:cNvSpPr txBox="1"/>
          <p:nvPr>
            <p:ph idx="2" type="body"/>
          </p:nvPr>
        </p:nvSpPr>
        <p:spPr>
          <a:xfrm>
            <a:off x="4648200" y="1600200"/>
            <a:ext cx="4038600" cy="4526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7" name="Shape 39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8" name="Shape 39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99" name="Shape 399"/>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ison">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2" name="Shape 402"/>
          <p:cNvSpPr txBox="1"/>
          <p:nvPr>
            <p:ph idx="1" type="body"/>
          </p:nvPr>
        </p:nvSpPr>
        <p:spPr>
          <a:xfrm>
            <a:off x="457200" y="1535112"/>
            <a:ext cx="4040100" cy="639899"/>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03" name="Shape 403"/>
          <p:cNvSpPr txBox="1"/>
          <p:nvPr>
            <p:ph idx="2" type="body"/>
          </p:nvPr>
        </p:nvSpPr>
        <p:spPr>
          <a:xfrm>
            <a:off x="457200" y="2174875"/>
            <a:ext cx="4040100" cy="3951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4" name="Shape 404"/>
          <p:cNvSpPr txBox="1"/>
          <p:nvPr>
            <p:ph idx="3" type="body"/>
          </p:nvPr>
        </p:nvSpPr>
        <p:spPr>
          <a:xfrm>
            <a:off x="4645025" y="1535112"/>
            <a:ext cx="4041900" cy="639899"/>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05" name="Shape 405"/>
          <p:cNvSpPr txBox="1"/>
          <p:nvPr>
            <p:ph idx="4" type="body"/>
          </p:nvPr>
        </p:nvSpPr>
        <p:spPr>
          <a:xfrm>
            <a:off x="4645025" y="2174875"/>
            <a:ext cx="4041900" cy="3951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6" name="Shape 406"/>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07" name="Shape 407"/>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08" name="Shape 408"/>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re seul">
    <p:spTree>
      <p:nvGrpSpPr>
        <p:cNvPr id="409" name="Shape 409"/>
        <p:cNvGrpSpPr/>
        <p:nvPr/>
      </p:nvGrpSpPr>
      <p:grpSpPr>
        <a:xfrm>
          <a:off x="0" y="0"/>
          <a:ext cx="0" cy="0"/>
          <a:chOff x="0" y="0"/>
          <a:chExt cx="0" cy="0"/>
        </a:xfrm>
      </p:grpSpPr>
      <p:sp>
        <p:nvSpPr>
          <p:cNvPr id="410" name="Shape 410"/>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1" name="Shape 41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12" name="Shape 41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13" name="Shape 413"/>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Vide">
    <p:spTree>
      <p:nvGrpSpPr>
        <p:cNvPr id="414" name="Shape 414"/>
        <p:cNvGrpSpPr/>
        <p:nvPr/>
      </p:nvGrpSpPr>
      <p:grpSpPr>
        <a:xfrm>
          <a:off x="0" y="0"/>
          <a:ext cx="0" cy="0"/>
          <a:chOff x="0" y="0"/>
          <a:chExt cx="0" cy="0"/>
        </a:xfrm>
      </p:grpSpPr>
      <p:sp>
        <p:nvSpPr>
          <p:cNvPr id="415" name="Shape 41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16" name="Shape 41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17" name="Shape 41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u avec légende">
    <p:spTree>
      <p:nvGrpSpPr>
        <p:cNvPr id="418" name="Shape 418"/>
        <p:cNvGrpSpPr/>
        <p:nvPr/>
      </p:nvGrpSpPr>
      <p:grpSpPr>
        <a:xfrm>
          <a:off x="0" y="0"/>
          <a:ext cx="0" cy="0"/>
          <a:chOff x="0" y="0"/>
          <a:chExt cx="0" cy="0"/>
        </a:xfrm>
      </p:grpSpPr>
      <p:sp>
        <p:nvSpPr>
          <p:cNvPr id="419" name="Shape 419"/>
          <p:cNvSpPr txBox="1"/>
          <p:nvPr>
            <p:ph type="title"/>
          </p:nvPr>
        </p:nvSpPr>
        <p:spPr>
          <a:xfrm>
            <a:off x="457200" y="273050"/>
            <a:ext cx="3008400" cy="11619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0" name="Shape 420"/>
          <p:cNvSpPr txBox="1"/>
          <p:nvPr>
            <p:ph idx="1" type="body"/>
          </p:nvPr>
        </p:nvSpPr>
        <p:spPr>
          <a:xfrm>
            <a:off x="3575050" y="273050"/>
            <a:ext cx="5111700" cy="5853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1" name="Shape 421"/>
          <p:cNvSpPr txBox="1"/>
          <p:nvPr>
            <p:ph idx="2" type="body"/>
          </p:nvPr>
        </p:nvSpPr>
        <p:spPr>
          <a:xfrm>
            <a:off x="457200" y="1435100"/>
            <a:ext cx="3008400" cy="46911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22" name="Shape 42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23" name="Shape 42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24" name="Shape 42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 avec légende">
    <p:spTree>
      <p:nvGrpSpPr>
        <p:cNvPr id="425" name="Shape 425"/>
        <p:cNvGrpSpPr/>
        <p:nvPr/>
      </p:nvGrpSpPr>
      <p:grpSpPr>
        <a:xfrm>
          <a:off x="0" y="0"/>
          <a:ext cx="0" cy="0"/>
          <a:chOff x="0" y="0"/>
          <a:chExt cx="0" cy="0"/>
        </a:xfrm>
      </p:grpSpPr>
      <p:sp>
        <p:nvSpPr>
          <p:cNvPr id="426" name="Shape 426"/>
          <p:cNvSpPr txBox="1"/>
          <p:nvPr>
            <p:ph type="title"/>
          </p:nvPr>
        </p:nvSpPr>
        <p:spPr>
          <a:xfrm>
            <a:off x="1792288" y="4800600"/>
            <a:ext cx="5486400" cy="5667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7" name="Shape 427"/>
          <p:cNvSpPr/>
          <p:nvPr>
            <p:ph idx="2" type="pic"/>
          </p:nvPr>
        </p:nvSpPr>
        <p:spPr>
          <a:xfrm>
            <a:off x="1792288" y="612775"/>
            <a:ext cx="5486400" cy="4114800"/>
          </a:xfrm>
          <a:prstGeom prst="rect">
            <a:avLst/>
          </a:prstGeom>
          <a:noFill/>
          <a:ln>
            <a:noFill/>
          </a:ln>
        </p:spPr>
      </p:sp>
      <p:sp>
        <p:nvSpPr>
          <p:cNvPr id="428" name="Shape 428"/>
          <p:cNvSpPr txBox="1"/>
          <p:nvPr>
            <p:ph idx="1" type="body"/>
          </p:nvPr>
        </p:nvSpPr>
        <p:spPr>
          <a:xfrm>
            <a:off x="1792288" y="5367337"/>
            <a:ext cx="5486400" cy="8049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29" name="Shape 429"/>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0" name="Shape 430"/>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1" name="Shape 431"/>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n-tête de section - photo">
    <p:spTree>
      <p:nvGrpSpPr>
        <p:cNvPr id="56" name="Shape 56"/>
        <p:cNvGrpSpPr/>
        <p:nvPr/>
      </p:nvGrpSpPr>
      <p:grpSpPr>
        <a:xfrm>
          <a:off x="0" y="0"/>
          <a:ext cx="0" cy="0"/>
          <a:chOff x="0" y="0"/>
          <a:chExt cx="0" cy="0"/>
        </a:xfrm>
      </p:grpSpPr>
      <p:sp>
        <p:nvSpPr>
          <p:cNvPr id="57" name="Shape 57"/>
          <p:cNvSpPr/>
          <p:nvPr>
            <p:ph idx="2" type="pic"/>
          </p:nvPr>
        </p:nvSpPr>
        <p:spPr>
          <a:xfrm>
            <a:off x="0" y="0"/>
            <a:ext cx="9144000" cy="6858000"/>
          </a:xfrm>
          <a:prstGeom prst="rect">
            <a:avLst/>
          </a:prstGeom>
          <a:noFill/>
          <a:ln>
            <a:noFill/>
          </a:ln>
        </p:spPr>
      </p:sp>
      <p:sp>
        <p:nvSpPr>
          <p:cNvPr id="58" name="Shape 58"/>
          <p:cNvSpPr/>
          <p:nvPr/>
        </p:nvSpPr>
        <p:spPr>
          <a:xfrm>
            <a:off x="72000" y="1709615"/>
            <a:ext cx="9000000" cy="3438770"/>
          </a:xfrm>
          <a:prstGeom prst="rect">
            <a:avLst/>
          </a:prstGeom>
          <a:solidFill>
            <a:schemeClr val="lt1">
              <a:alpha val="50980"/>
            </a:schemeClr>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59" name="Shape 59"/>
          <p:cNvSpPr txBox="1"/>
          <p:nvPr>
            <p:ph type="title"/>
          </p:nvPr>
        </p:nvSpPr>
        <p:spPr>
          <a:xfrm>
            <a:off x="517160" y="2747963"/>
            <a:ext cx="8169640" cy="164819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0" name="Shape 60"/>
          <p:cNvSpPr txBox="1"/>
          <p:nvPr>
            <p:ph idx="1" type="body"/>
          </p:nvPr>
        </p:nvSpPr>
        <p:spPr>
          <a:xfrm>
            <a:off x="517160" y="2303758"/>
            <a:ext cx="8169640" cy="430822"/>
          </a:xfrm>
          <a:prstGeom prst="rect">
            <a:avLst/>
          </a:prstGeom>
          <a:noFill/>
          <a:ln>
            <a:noFill/>
          </a:ln>
        </p:spPr>
        <p:txBody>
          <a:bodyPr anchorCtr="0" anchor="b" bIns="91425" lIns="91425" rIns="91425" tIns="91425"/>
          <a:lstStyle>
            <a:lvl1pPr indent="0" lvl="0" marL="0" rtl="0">
              <a:spcBef>
                <a:spcPts val="0"/>
              </a:spcBef>
              <a:buClr>
                <a:srgbClr val="7F7F7F"/>
              </a:buClr>
              <a:buFont typeface="Open Sans"/>
              <a:buNone/>
              <a:defRPr/>
            </a:lvl1pPr>
            <a:lvl2pPr indent="0" lvl="1" marL="457200" rtl="0">
              <a:spcBef>
                <a:spcPts val="0"/>
              </a:spcBef>
              <a:buClr>
                <a:srgbClr val="999999"/>
              </a:buClr>
              <a:buFont typeface="Open Sans"/>
              <a:buNone/>
              <a:defRPr/>
            </a:lvl2pPr>
            <a:lvl3pPr indent="0" lvl="2" marL="914400" rtl="0">
              <a:spcBef>
                <a:spcPts val="0"/>
              </a:spcBef>
              <a:buClr>
                <a:srgbClr val="999999"/>
              </a:buClr>
              <a:buFont typeface="Open Sans"/>
              <a:buNone/>
              <a:defRPr/>
            </a:lvl3pPr>
            <a:lvl4pPr indent="0" lvl="3" marL="1371600" rtl="0">
              <a:spcBef>
                <a:spcPts val="0"/>
              </a:spcBef>
              <a:buClr>
                <a:srgbClr val="999999"/>
              </a:buClr>
              <a:buFont typeface="Open Sans"/>
              <a:buNone/>
              <a:defRPr/>
            </a:lvl4pPr>
            <a:lvl5pPr indent="0" lvl="4" marL="1828800" rtl="0">
              <a:spcBef>
                <a:spcPts val="0"/>
              </a:spcBef>
              <a:buClr>
                <a:srgbClr val="999999"/>
              </a:buClr>
              <a:buFont typeface="Open Sans"/>
              <a:buNone/>
              <a:defRPr/>
            </a:lvl5pPr>
            <a:lvl6pPr indent="0" lvl="5" marL="2286000" rtl="0">
              <a:spcBef>
                <a:spcPts val="0"/>
              </a:spcBef>
              <a:buClr>
                <a:srgbClr val="999999"/>
              </a:buClr>
              <a:buFont typeface="Open Sans"/>
              <a:buNone/>
              <a:defRPr/>
            </a:lvl6pPr>
            <a:lvl7pPr indent="0" lvl="6" marL="2743200" rtl="0">
              <a:spcBef>
                <a:spcPts val="0"/>
              </a:spcBef>
              <a:buClr>
                <a:srgbClr val="999999"/>
              </a:buClr>
              <a:buFont typeface="Open Sans"/>
              <a:buNone/>
              <a:defRPr/>
            </a:lvl7pPr>
            <a:lvl8pPr indent="0" lvl="7" marL="3200400" rtl="0">
              <a:spcBef>
                <a:spcPts val="0"/>
              </a:spcBef>
              <a:buClr>
                <a:srgbClr val="999999"/>
              </a:buClr>
              <a:buFont typeface="Open Sans"/>
              <a:buNone/>
              <a:defRPr/>
            </a:lvl8pPr>
            <a:lvl9pPr indent="0" lvl="8" marL="3657600" rtl="0">
              <a:spcBef>
                <a:spcPts val="0"/>
              </a:spcBef>
              <a:buClr>
                <a:srgbClr val="999999"/>
              </a:buClr>
              <a:buFont typeface="Open Sans"/>
              <a:buNone/>
              <a:defRPr/>
            </a:lvl9pPr>
          </a:lstStyle>
          <a:p/>
        </p:txBody>
      </p:sp>
      <p:sp>
        <p:nvSpPr>
          <p:cNvPr id="61" name="Shape 61"/>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62" name="Shape 62"/>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re et texte vertical">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34" name="Shape 434"/>
          <p:cNvSpPr txBox="1"/>
          <p:nvPr>
            <p:ph idx="1" type="body"/>
          </p:nvPr>
        </p:nvSpPr>
        <p:spPr>
          <a:xfrm rot="5400000">
            <a:off x="2308950" y="-251550"/>
            <a:ext cx="4526100" cy="82296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435" name="Shape 43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6" name="Shape 43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37" name="Shape 43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itre vertical et texte">
    <p:spTree>
      <p:nvGrpSpPr>
        <p:cNvPr id="438" name="Shape 438"/>
        <p:cNvGrpSpPr/>
        <p:nvPr/>
      </p:nvGrpSpPr>
      <p:grpSpPr>
        <a:xfrm>
          <a:off x="0" y="0"/>
          <a:ext cx="0" cy="0"/>
          <a:chOff x="0" y="0"/>
          <a:chExt cx="0" cy="0"/>
        </a:xfrm>
      </p:grpSpPr>
      <p:sp>
        <p:nvSpPr>
          <p:cNvPr id="439" name="Shape 439"/>
          <p:cNvSpPr txBox="1"/>
          <p:nvPr>
            <p:ph type="title"/>
          </p:nvPr>
        </p:nvSpPr>
        <p:spPr>
          <a:xfrm rot="5400000">
            <a:off x="4732350" y="2171687"/>
            <a:ext cx="5851500"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40" name="Shape 440"/>
          <p:cNvSpPr txBox="1"/>
          <p:nvPr>
            <p:ph idx="1" type="body"/>
          </p:nvPr>
        </p:nvSpPr>
        <p:spPr>
          <a:xfrm rot="5400000">
            <a:off x="541350" y="190487"/>
            <a:ext cx="5851500" cy="6019800"/>
          </a:xfrm>
          <a:prstGeom prst="rect">
            <a:avLst/>
          </a:prstGeom>
          <a:noFill/>
          <a:ln>
            <a:noFill/>
          </a:ln>
        </p:spPr>
        <p:txBody>
          <a:bodyPr anchorCtr="0" anchor="t" bIns="91425" lIns="91425" rIns="91425" tIns="91425"/>
          <a:lstStyle>
            <a:lvl1pPr indent="-139700" lvl="0" marL="342900" rtl="0" algn="l">
              <a:spcBef>
                <a:spcPts val="640"/>
              </a:spcBef>
              <a:buClr>
                <a:schemeClr val="dk1"/>
              </a:buClr>
              <a:buFont typeface="Arial"/>
              <a:buChar char="•"/>
              <a:defRPr/>
            </a:lvl1pPr>
            <a:lvl2pPr indent="-107950" lvl="1" marL="742950" rtl="0" algn="l">
              <a:spcBef>
                <a:spcPts val="560"/>
              </a:spcBef>
              <a:buClr>
                <a:schemeClr val="dk1"/>
              </a:buClr>
              <a:buFont typeface="Arial"/>
              <a:buChar char="–"/>
              <a:defRPr/>
            </a:lvl2pPr>
            <a:lvl3pPr indent="-76200" lvl="2" marL="1143000" rtl="0" algn="l">
              <a:spcBef>
                <a:spcPts val="480"/>
              </a:spcBef>
              <a:buClr>
                <a:schemeClr val="dk1"/>
              </a:buClr>
              <a:buFont typeface="Arial"/>
              <a:buChar char="•"/>
              <a:defRPr/>
            </a:lvl3pPr>
            <a:lvl4pPr indent="-101600" lvl="3" marL="1600200" rtl="0" algn="l">
              <a:spcBef>
                <a:spcPts val="400"/>
              </a:spcBef>
              <a:buClr>
                <a:schemeClr val="dk1"/>
              </a:buClr>
              <a:buFont typeface="Arial"/>
              <a:buChar char="–"/>
              <a:defRPr/>
            </a:lvl4pPr>
            <a:lvl5pPr indent="-101600" lvl="4" marL="2057400" rtl="0" algn="l">
              <a:spcBef>
                <a:spcPts val="400"/>
              </a:spcBef>
              <a:buClr>
                <a:schemeClr val="dk1"/>
              </a:buClr>
              <a:buFont typeface="Arial"/>
              <a:buChar char="»"/>
              <a:defRPr/>
            </a:lvl5pPr>
            <a:lvl6pPr indent="-101600" lvl="5" marL="2514600" rtl="0" algn="l">
              <a:spcBef>
                <a:spcPts val="400"/>
              </a:spcBef>
              <a:buClr>
                <a:schemeClr val="dk1"/>
              </a:buClr>
              <a:buFont typeface="Arial"/>
              <a:buChar char="•"/>
              <a:defRPr/>
            </a:lvl6pPr>
            <a:lvl7pPr indent="-101600" lvl="6" marL="2971800" rtl="0" algn="l">
              <a:spcBef>
                <a:spcPts val="400"/>
              </a:spcBef>
              <a:buClr>
                <a:schemeClr val="dk1"/>
              </a:buClr>
              <a:buFont typeface="Arial"/>
              <a:buChar char="•"/>
              <a:defRPr/>
            </a:lvl7pPr>
            <a:lvl8pPr indent="-101600" lvl="7" marL="3429000" rtl="0" algn="l">
              <a:spcBef>
                <a:spcPts val="400"/>
              </a:spcBef>
              <a:buClr>
                <a:schemeClr val="dk1"/>
              </a:buClr>
              <a:buFont typeface="Arial"/>
              <a:buChar char="•"/>
              <a:defRPr/>
            </a:lvl8pPr>
            <a:lvl9pPr indent="-101600" lvl="8" marL="3886200" rtl="0" algn="l">
              <a:spcBef>
                <a:spcPts val="400"/>
              </a:spcBef>
              <a:buClr>
                <a:schemeClr val="dk1"/>
              </a:buClr>
              <a:buFont typeface="Arial"/>
              <a:buChar char="•"/>
              <a:defRPr/>
            </a:lvl9pPr>
          </a:lstStyle>
          <a:p/>
        </p:txBody>
      </p:sp>
      <p:sp>
        <p:nvSpPr>
          <p:cNvPr id="441" name="Shape 44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2" name="Shape 44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443" name="Shape 443"/>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Diapositive de titre">
    <p:spTree>
      <p:nvGrpSpPr>
        <p:cNvPr id="450" name="Shape 450"/>
        <p:cNvGrpSpPr/>
        <p:nvPr/>
      </p:nvGrpSpPr>
      <p:grpSpPr>
        <a:xfrm>
          <a:off x="0" y="0"/>
          <a:ext cx="0" cy="0"/>
          <a:chOff x="0" y="0"/>
          <a:chExt cx="0" cy="0"/>
        </a:xfrm>
      </p:grpSpPr>
      <p:sp>
        <p:nvSpPr>
          <p:cNvPr id="451" name="Shape 451"/>
          <p:cNvSpPr txBox="1"/>
          <p:nvPr>
            <p:ph type="ctrTitle"/>
          </p:nvPr>
        </p:nvSpPr>
        <p:spPr>
          <a:xfrm>
            <a:off x="685800" y="2130425"/>
            <a:ext cx="7772400" cy="1470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452" name="Shape 452"/>
          <p:cNvSpPr txBox="1"/>
          <p:nvPr>
            <p:ph idx="1" type="subTitle"/>
          </p:nvPr>
        </p:nvSpPr>
        <p:spPr>
          <a:xfrm>
            <a:off x="1371600" y="3886200"/>
            <a:ext cx="6400800" cy="1752600"/>
          </a:xfrm>
          <a:prstGeom prst="rect">
            <a:avLst/>
          </a:prstGeom>
          <a:noFill/>
          <a:ln>
            <a:noFill/>
          </a:ln>
        </p:spPr>
        <p:txBody>
          <a:bodyPr anchorCtr="0" anchor="t" bIns="91425" lIns="91425" rIns="91425" tIns="91425"/>
          <a:lstStyle>
            <a:lvl1pPr indent="0" lvl="0" marL="0" marR="0" rtl="0" algn="ctr">
              <a:lnSpc>
                <a:spcPct val="100000"/>
              </a:lnSpc>
              <a:spcBef>
                <a:spcPts val="640"/>
              </a:spcBef>
              <a:spcAft>
                <a:spcPts val="0"/>
              </a:spcAft>
              <a:buClr>
                <a:srgbClr val="888888"/>
              </a:buClr>
              <a:buFont typeface="Arial"/>
              <a:buNone/>
              <a:defRPr/>
            </a:lvl1pPr>
            <a:lvl2pPr indent="0" lvl="1" marL="457200" marR="0" rtl="0" algn="ctr">
              <a:lnSpc>
                <a:spcPct val="100000"/>
              </a:lnSpc>
              <a:spcBef>
                <a:spcPts val="560"/>
              </a:spcBef>
              <a:spcAft>
                <a:spcPts val="0"/>
              </a:spcAft>
              <a:buClr>
                <a:srgbClr val="888888"/>
              </a:buClr>
              <a:buFont typeface="Arial"/>
              <a:buNone/>
              <a:defRPr/>
            </a:lvl2pPr>
            <a:lvl3pPr indent="0" lvl="2" marL="914400" marR="0" rtl="0" algn="ctr">
              <a:lnSpc>
                <a:spcPct val="100000"/>
              </a:lnSpc>
              <a:spcBef>
                <a:spcPts val="480"/>
              </a:spcBef>
              <a:spcAft>
                <a:spcPts val="0"/>
              </a:spcAft>
              <a:buClr>
                <a:srgbClr val="888888"/>
              </a:buClr>
              <a:buFont typeface="Arial"/>
              <a:buNone/>
              <a:defRPr/>
            </a:lvl3pPr>
            <a:lvl4pPr indent="0" lvl="3" marL="1371600" marR="0" rtl="0" algn="ctr">
              <a:lnSpc>
                <a:spcPct val="100000"/>
              </a:lnSpc>
              <a:spcBef>
                <a:spcPts val="400"/>
              </a:spcBef>
              <a:spcAft>
                <a:spcPts val="0"/>
              </a:spcAft>
              <a:buClr>
                <a:srgbClr val="888888"/>
              </a:buClr>
              <a:buFont typeface="Arial"/>
              <a:buNone/>
              <a:defRPr/>
            </a:lvl4pPr>
            <a:lvl5pPr indent="0" lvl="4" marL="1828800" marR="0" rtl="0" algn="ctr">
              <a:lnSpc>
                <a:spcPct val="100000"/>
              </a:lnSpc>
              <a:spcBef>
                <a:spcPts val="400"/>
              </a:spcBef>
              <a:spcAft>
                <a:spcPts val="0"/>
              </a:spcAft>
              <a:buClr>
                <a:srgbClr val="888888"/>
              </a:buClr>
              <a:buFont typeface="Arial"/>
              <a:buNone/>
              <a:defRPr/>
            </a:lvl5pPr>
            <a:lvl6pPr indent="0" lvl="5" marL="2286000" marR="0" rtl="0" algn="ctr">
              <a:lnSpc>
                <a:spcPct val="100000"/>
              </a:lnSpc>
              <a:spcBef>
                <a:spcPts val="400"/>
              </a:spcBef>
              <a:spcAft>
                <a:spcPts val="0"/>
              </a:spcAft>
              <a:buClr>
                <a:srgbClr val="888888"/>
              </a:buClr>
              <a:buFont typeface="Arial"/>
              <a:buNone/>
              <a:defRPr/>
            </a:lvl6pPr>
            <a:lvl7pPr indent="0" lvl="6" marL="2743200" marR="0" rtl="0" algn="ctr">
              <a:lnSpc>
                <a:spcPct val="100000"/>
              </a:lnSpc>
              <a:spcBef>
                <a:spcPts val="400"/>
              </a:spcBef>
              <a:spcAft>
                <a:spcPts val="0"/>
              </a:spcAft>
              <a:buClr>
                <a:srgbClr val="888888"/>
              </a:buClr>
              <a:buFont typeface="Arial"/>
              <a:buNone/>
              <a:defRPr/>
            </a:lvl7pPr>
            <a:lvl8pPr indent="0" lvl="7" marL="3200400" marR="0" rtl="0" algn="ctr">
              <a:lnSpc>
                <a:spcPct val="100000"/>
              </a:lnSpc>
              <a:spcBef>
                <a:spcPts val="400"/>
              </a:spcBef>
              <a:spcAft>
                <a:spcPts val="0"/>
              </a:spcAft>
              <a:buClr>
                <a:srgbClr val="888888"/>
              </a:buClr>
              <a:buFont typeface="Arial"/>
              <a:buNone/>
              <a:defRPr/>
            </a:lvl8pPr>
            <a:lvl9pPr indent="0" lvl="8" marL="3657600" marR="0" rtl="0" algn="ctr">
              <a:lnSpc>
                <a:spcPct val="100000"/>
              </a:lnSpc>
              <a:spcBef>
                <a:spcPts val="400"/>
              </a:spcBef>
              <a:spcAft>
                <a:spcPts val="0"/>
              </a:spcAft>
              <a:buClr>
                <a:srgbClr val="888888"/>
              </a:buClr>
              <a:buFont typeface="Arial"/>
              <a:buNone/>
              <a:defRPr/>
            </a:lvl9pPr>
          </a:lstStyle>
          <a:p/>
        </p:txBody>
      </p:sp>
      <p:sp>
        <p:nvSpPr>
          <p:cNvPr id="453" name="Shape 453"/>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54" name="Shape 454"/>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55" name="Shape 455"/>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re et contenu">
    <p:spTree>
      <p:nvGrpSpPr>
        <p:cNvPr id="456" name="Shape 456"/>
        <p:cNvGrpSpPr/>
        <p:nvPr/>
      </p:nvGrpSpPr>
      <p:grpSpPr>
        <a:xfrm>
          <a:off x="0" y="0"/>
          <a:ext cx="0" cy="0"/>
          <a:chOff x="0" y="0"/>
          <a:chExt cx="0" cy="0"/>
        </a:xfrm>
      </p:grpSpPr>
      <p:sp>
        <p:nvSpPr>
          <p:cNvPr id="457" name="Shape 457"/>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58" name="Shape 458"/>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50800" lvl="0" marL="342900" rtl="0" algn="l">
              <a:spcBef>
                <a:spcPts val="640"/>
              </a:spcBef>
              <a:buClr>
                <a:schemeClr val="dk1"/>
              </a:buClr>
              <a:buFont typeface="Arial"/>
              <a:buChar char="•"/>
              <a:defRPr/>
            </a:lvl1pPr>
            <a:lvl2pPr indent="-19050" lvl="1" marL="742950" rtl="0" algn="l">
              <a:spcBef>
                <a:spcPts val="560"/>
              </a:spcBef>
              <a:buClr>
                <a:schemeClr val="dk1"/>
              </a:buClr>
              <a:buFont typeface="Arial"/>
              <a:buChar char="–"/>
              <a:defRPr/>
            </a:lvl2pPr>
            <a:lvl3pPr indent="12700" lvl="2" marL="1143000" rtl="0" algn="l">
              <a:spcBef>
                <a:spcPts val="480"/>
              </a:spcBef>
              <a:buClr>
                <a:schemeClr val="dk1"/>
              </a:buClr>
              <a:buFont typeface="Arial"/>
              <a:buChar char="•"/>
              <a:defRPr/>
            </a:lvl3pPr>
            <a:lvl4pPr indent="-12700" lvl="3" marL="1600200" rtl="0" algn="l">
              <a:spcBef>
                <a:spcPts val="400"/>
              </a:spcBef>
              <a:buClr>
                <a:schemeClr val="dk1"/>
              </a:buClr>
              <a:buFont typeface="Arial"/>
              <a:buChar char="–"/>
              <a:defRPr/>
            </a:lvl4pPr>
            <a:lvl5pPr indent="-12700" lvl="4" marL="2057400" rtl="0" algn="l">
              <a:spcBef>
                <a:spcPts val="400"/>
              </a:spcBef>
              <a:buClr>
                <a:schemeClr val="dk1"/>
              </a:buClr>
              <a:buFont typeface="Arial"/>
              <a:buChar char="»"/>
              <a:defRPr/>
            </a:lvl5pPr>
            <a:lvl6pPr indent="-12700" lvl="5" marL="2514600" rtl="0" algn="l">
              <a:spcBef>
                <a:spcPts val="400"/>
              </a:spcBef>
              <a:buClr>
                <a:schemeClr val="dk1"/>
              </a:buClr>
              <a:buFont typeface="Arial"/>
              <a:buChar char="•"/>
              <a:defRPr/>
            </a:lvl6pPr>
            <a:lvl7pPr indent="-12700" lvl="6" marL="2971800" rtl="0" algn="l">
              <a:spcBef>
                <a:spcPts val="400"/>
              </a:spcBef>
              <a:buClr>
                <a:schemeClr val="dk1"/>
              </a:buClr>
              <a:buFont typeface="Arial"/>
              <a:buChar char="•"/>
              <a:defRPr/>
            </a:lvl7pPr>
            <a:lvl8pPr indent="-12700" lvl="7" marL="3429000" rtl="0" algn="l">
              <a:spcBef>
                <a:spcPts val="400"/>
              </a:spcBef>
              <a:buClr>
                <a:schemeClr val="dk1"/>
              </a:buClr>
              <a:buFont typeface="Arial"/>
              <a:buChar char="•"/>
              <a:defRPr/>
            </a:lvl8pPr>
            <a:lvl9pPr indent="-12700" lvl="8" marL="3886200" rtl="0" algn="l">
              <a:spcBef>
                <a:spcPts val="400"/>
              </a:spcBef>
              <a:buClr>
                <a:schemeClr val="dk1"/>
              </a:buClr>
              <a:buFont typeface="Arial"/>
              <a:buChar char="•"/>
              <a:defRPr/>
            </a:lvl9pPr>
          </a:lstStyle>
          <a:p/>
        </p:txBody>
      </p:sp>
      <p:sp>
        <p:nvSpPr>
          <p:cNvPr id="459" name="Shape 459"/>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60" name="Shape 460"/>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61" name="Shape 461"/>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tête de section">
    <p:spTree>
      <p:nvGrpSpPr>
        <p:cNvPr id="462" name="Shape 462"/>
        <p:cNvGrpSpPr/>
        <p:nvPr/>
      </p:nvGrpSpPr>
      <p:grpSpPr>
        <a:xfrm>
          <a:off x="0" y="0"/>
          <a:ext cx="0" cy="0"/>
          <a:chOff x="0" y="0"/>
          <a:chExt cx="0" cy="0"/>
        </a:xfrm>
      </p:grpSpPr>
      <p:sp>
        <p:nvSpPr>
          <p:cNvPr id="463" name="Shape 463"/>
          <p:cNvSpPr txBox="1"/>
          <p:nvPr>
            <p:ph type="title"/>
          </p:nvPr>
        </p:nvSpPr>
        <p:spPr>
          <a:xfrm>
            <a:off x="722312" y="4406900"/>
            <a:ext cx="7772400" cy="1362000"/>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64" name="Shape 464"/>
          <p:cNvSpPr txBox="1"/>
          <p:nvPr>
            <p:ph idx="1" type="body"/>
          </p:nvPr>
        </p:nvSpPr>
        <p:spPr>
          <a:xfrm>
            <a:off x="722312" y="2906713"/>
            <a:ext cx="7772400" cy="1500300"/>
          </a:xfrm>
          <a:prstGeom prst="rect">
            <a:avLst/>
          </a:prstGeom>
          <a:noFill/>
          <a:ln>
            <a:noFill/>
          </a:ln>
        </p:spPr>
        <p:txBody>
          <a:bodyPr anchorCtr="0" anchor="b" bIns="91425" lIns="91425" rIns="91425" tIns="91425"/>
          <a:lstStyle>
            <a:lvl1pPr indent="0" lvl="0" marL="0" rtl="0">
              <a:spcBef>
                <a:spcPts val="0"/>
              </a:spcBef>
              <a:buClr>
                <a:srgbClr val="888888"/>
              </a:buClr>
              <a:buFont typeface="Calibri"/>
              <a:buNone/>
              <a:defRPr/>
            </a:lvl1pPr>
            <a:lvl2pPr indent="0" lvl="1" marL="457200" rtl="0">
              <a:spcBef>
                <a:spcPts val="0"/>
              </a:spcBef>
              <a:buClr>
                <a:srgbClr val="888888"/>
              </a:buClr>
              <a:buFont typeface="Calibri"/>
              <a:buNone/>
              <a:defRPr/>
            </a:lvl2pPr>
            <a:lvl3pPr indent="0" lvl="2" marL="914400" rtl="0">
              <a:spcBef>
                <a:spcPts val="0"/>
              </a:spcBef>
              <a:buClr>
                <a:srgbClr val="888888"/>
              </a:buClr>
              <a:buFont typeface="Calibri"/>
              <a:buNone/>
              <a:defRPr/>
            </a:lvl3pPr>
            <a:lvl4pPr indent="0" lvl="3" marL="1371600" rtl="0">
              <a:spcBef>
                <a:spcPts val="0"/>
              </a:spcBef>
              <a:buClr>
                <a:srgbClr val="888888"/>
              </a:buClr>
              <a:buFont typeface="Calibri"/>
              <a:buNone/>
              <a:defRPr/>
            </a:lvl4pPr>
            <a:lvl5pPr indent="0" lvl="4" marL="1828800" rtl="0">
              <a:spcBef>
                <a:spcPts val="0"/>
              </a:spcBef>
              <a:buClr>
                <a:srgbClr val="888888"/>
              </a:buClr>
              <a:buFont typeface="Calibri"/>
              <a:buNone/>
              <a:defRPr/>
            </a:lvl5pPr>
            <a:lvl6pPr indent="0" lvl="5" marL="2286000" rtl="0">
              <a:spcBef>
                <a:spcPts val="0"/>
              </a:spcBef>
              <a:buClr>
                <a:srgbClr val="888888"/>
              </a:buClr>
              <a:buFont typeface="Calibri"/>
              <a:buNone/>
              <a:defRPr/>
            </a:lvl6pPr>
            <a:lvl7pPr indent="0" lvl="6" marL="2743200" rtl="0">
              <a:spcBef>
                <a:spcPts val="0"/>
              </a:spcBef>
              <a:buClr>
                <a:srgbClr val="888888"/>
              </a:buClr>
              <a:buFont typeface="Calibri"/>
              <a:buNone/>
              <a:defRPr/>
            </a:lvl7pPr>
            <a:lvl8pPr indent="0" lvl="7" marL="3200400" rtl="0">
              <a:spcBef>
                <a:spcPts val="0"/>
              </a:spcBef>
              <a:buClr>
                <a:srgbClr val="888888"/>
              </a:buClr>
              <a:buFont typeface="Calibri"/>
              <a:buNone/>
              <a:defRPr/>
            </a:lvl8pPr>
            <a:lvl9pPr indent="0" lvl="8" marL="3657600" rtl="0">
              <a:spcBef>
                <a:spcPts val="0"/>
              </a:spcBef>
              <a:buClr>
                <a:srgbClr val="888888"/>
              </a:buClr>
              <a:buFont typeface="Calibri"/>
              <a:buNone/>
              <a:defRPr/>
            </a:lvl9pPr>
          </a:lstStyle>
          <a:p/>
        </p:txBody>
      </p:sp>
      <p:sp>
        <p:nvSpPr>
          <p:cNvPr id="465" name="Shape 465"/>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66" name="Shape 466"/>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67" name="Shape 467"/>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Deux contenus">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0" name="Shape 470"/>
          <p:cNvSpPr txBox="1"/>
          <p:nvPr>
            <p:ph idx="1" type="body"/>
          </p:nvPr>
        </p:nvSpPr>
        <p:spPr>
          <a:xfrm>
            <a:off x="457200" y="1600200"/>
            <a:ext cx="4038600" cy="4526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1" name="Shape 471"/>
          <p:cNvSpPr txBox="1"/>
          <p:nvPr>
            <p:ph idx="2" type="body"/>
          </p:nvPr>
        </p:nvSpPr>
        <p:spPr>
          <a:xfrm>
            <a:off x="4648200" y="1600200"/>
            <a:ext cx="4038600" cy="45261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2" name="Shape 47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73" name="Shape 47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74" name="Shape 47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aison">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7" name="Shape 477"/>
          <p:cNvSpPr txBox="1"/>
          <p:nvPr>
            <p:ph idx="1" type="body"/>
          </p:nvPr>
        </p:nvSpPr>
        <p:spPr>
          <a:xfrm>
            <a:off x="457200" y="1535112"/>
            <a:ext cx="4040100" cy="6399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78" name="Shape 478"/>
          <p:cNvSpPr txBox="1"/>
          <p:nvPr>
            <p:ph idx="2" type="body"/>
          </p:nvPr>
        </p:nvSpPr>
        <p:spPr>
          <a:xfrm>
            <a:off x="457200" y="2174875"/>
            <a:ext cx="4040100" cy="3951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79" name="Shape 479"/>
          <p:cNvSpPr txBox="1"/>
          <p:nvPr>
            <p:ph idx="3" type="body"/>
          </p:nvPr>
        </p:nvSpPr>
        <p:spPr>
          <a:xfrm>
            <a:off x="4645025" y="1535112"/>
            <a:ext cx="4041900" cy="639900"/>
          </a:xfrm>
          <a:prstGeom prst="rect">
            <a:avLst/>
          </a:prstGeom>
          <a:noFill/>
          <a:ln>
            <a:noFill/>
          </a:ln>
        </p:spPr>
        <p:txBody>
          <a:bodyPr anchorCtr="0" anchor="b"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80" name="Shape 480"/>
          <p:cNvSpPr txBox="1"/>
          <p:nvPr>
            <p:ph idx="4" type="body"/>
          </p:nvPr>
        </p:nvSpPr>
        <p:spPr>
          <a:xfrm>
            <a:off x="4645025" y="2174875"/>
            <a:ext cx="4041900" cy="39513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1" name="Shape 481"/>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82" name="Shape 482"/>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83" name="Shape 483"/>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re seul">
    <p:spTree>
      <p:nvGrpSpPr>
        <p:cNvPr id="484" name="Shape 484"/>
        <p:cNvGrpSpPr/>
        <p:nvPr/>
      </p:nvGrpSpPr>
      <p:grpSpPr>
        <a:xfrm>
          <a:off x="0" y="0"/>
          <a:ext cx="0" cy="0"/>
          <a:chOff x="0" y="0"/>
          <a:chExt cx="0" cy="0"/>
        </a:xfrm>
      </p:grpSpPr>
      <p:sp>
        <p:nvSpPr>
          <p:cNvPr id="485" name="Shape 485"/>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86" name="Shape 486"/>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87" name="Shape 487"/>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88" name="Shape 488"/>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Vide">
    <p:spTree>
      <p:nvGrpSpPr>
        <p:cNvPr id="489" name="Shape 489"/>
        <p:cNvGrpSpPr/>
        <p:nvPr/>
      </p:nvGrpSpPr>
      <p:grpSpPr>
        <a:xfrm>
          <a:off x="0" y="0"/>
          <a:ext cx="0" cy="0"/>
          <a:chOff x="0" y="0"/>
          <a:chExt cx="0" cy="0"/>
        </a:xfrm>
      </p:grpSpPr>
      <p:sp>
        <p:nvSpPr>
          <p:cNvPr id="490" name="Shape 490"/>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91" name="Shape 491"/>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92" name="Shape 492"/>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u avec légende">
    <p:spTree>
      <p:nvGrpSpPr>
        <p:cNvPr id="493" name="Shape 493"/>
        <p:cNvGrpSpPr/>
        <p:nvPr/>
      </p:nvGrpSpPr>
      <p:grpSpPr>
        <a:xfrm>
          <a:off x="0" y="0"/>
          <a:ext cx="0" cy="0"/>
          <a:chOff x="0" y="0"/>
          <a:chExt cx="0" cy="0"/>
        </a:xfrm>
      </p:grpSpPr>
      <p:sp>
        <p:nvSpPr>
          <p:cNvPr id="494" name="Shape 494"/>
          <p:cNvSpPr txBox="1"/>
          <p:nvPr>
            <p:ph type="title"/>
          </p:nvPr>
        </p:nvSpPr>
        <p:spPr>
          <a:xfrm>
            <a:off x="457200" y="273050"/>
            <a:ext cx="3008400" cy="11619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5" name="Shape 495"/>
          <p:cNvSpPr txBox="1"/>
          <p:nvPr>
            <p:ph idx="1" type="body"/>
          </p:nvPr>
        </p:nvSpPr>
        <p:spPr>
          <a:xfrm>
            <a:off x="3575050" y="273050"/>
            <a:ext cx="5111700" cy="5853000"/>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96" name="Shape 496"/>
          <p:cNvSpPr txBox="1"/>
          <p:nvPr>
            <p:ph idx="2" type="body"/>
          </p:nvPr>
        </p:nvSpPr>
        <p:spPr>
          <a:xfrm>
            <a:off x="457200" y="1435100"/>
            <a:ext cx="3008400" cy="46911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497" name="Shape 49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98" name="Shape 49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99" name="Shape 499"/>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En-tête de section - sombre">
    <p:bg>
      <p:bgPr>
        <a:solidFill>
          <a:schemeClr val="dk1"/>
        </a:solidFill>
      </p:bgPr>
    </p:bg>
    <p:spTree>
      <p:nvGrpSpPr>
        <p:cNvPr id="63" name="Shape 63"/>
        <p:cNvGrpSpPr/>
        <p:nvPr/>
      </p:nvGrpSpPr>
      <p:grpSpPr>
        <a:xfrm>
          <a:off x="0" y="0"/>
          <a:ext cx="0" cy="0"/>
          <a:chOff x="0" y="0"/>
          <a:chExt cx="0" cy="0"/>
        </a:xfrm>
      </p:grpSpPr>
      <p:sp>
        <p:nvSpPr>
          <p:cNvPr id="64" name="Shape 64"/>
          <p:cNvSpPr/>
          <p:nvPr/>
        </p:nvSpPr>
        <p:spPr>
          <a:xfrm>
            <a:off x="72000" y="81000"/>
            <a:ext cx="9000000" cy="6696000"/>
          </a:xfrm>
          <a:prstGeom prst="rect">
            <a:avLst/>
          </a:prstGeom>
          <a:solidFill>
            <a:srgbClr val="E8A90C"/>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Open Sans"/>
              <a:ea typeface="Open Sans"/>
              <a:cs typeface="Open Sans"/>
              <a:sym typeface="Open Sans"/>
            </a:endParaRPr>
          </a:p>
        </p:txBody>
      </p:sp>
      <p:sp>
        <p:nvSpPr>
          <p:cNvPr id="65" name="Shape 65"/>
          <p:cNvSpPr txBox="1"/>
          <p:nvPr>
            <p:ph type="title"/>
          </p:nvPr>
        </p:nvSpPr>
        <p:spPr>
          <a:xfrm>
            <a:off x="517160" y="2747963"/>
            <a:ext cx="8169640" cy="1362075"/>
          </a:xfrm>
          <a:prstGeom prst="rect">
            <a:avLst/>
          </a:prstGeom>
          <a:noFill/>
          <a:ln>
            <a:noFill/>
          </a:ln>
        </p:spPr>
        <p:txBody>
          <a:bodyPr anchorCtr="0" anchor="t"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 type="body"/>
          </p:nvPr>
        </p:nvSpPr>
        <p:spPr>
          <a:xfrm>
            <a:off x="517160" y="2303758"/>
            <a:ext cx="8169640" cy="430822"/>
          </a:xfrm>
          <a:prstGeom prst="rect">
            <a:avLst/>
          </a:prstGeom>
          <a:noFill/>
          <a:ln>
            <a:noFill/>
          </a:ln>
        </p:spPr>
        <p:txBody>
          <a:bodyPr anchorCtr="0" anchor="b" bIns="91425" lIns="91425" rIns="91425" tIns="91425"/>
          <a:lstStyle>
            <a:lvl1pPr indent="0" lvl="0" marL="0" rtl="0">
              <a:spcBef>
                <a:spcPts val="0"/>
              </a:spcBef>
              <a:buClr>
                <a:srgbClr val="7F7F7F"/>
              </a:buClr>
              <a:buFont typeface="Open Sans"/>
              <a:buNone/>
              <a:defRPr/>
            </a:lvl1pPr>
            <a:lvl2pPr indent="0" lvl="1" marL="457200" rtl="0">
              <a:spcBef>
                <a:spcPts val="0"/>
              </a:spcBef>
              <a:buClr>
                <a:srgbClr val="999999"/>
              </a:buClr>
              <a:buFont typeface="Open Sans"/>
              <a:buNone/>
              <a:defRPr/>
            </a:lvl2pPr>
            <a:lvl3pPr indent="0" lvl="2" marL="914400" rtl="0">
              <a:spcBef>
                <a:spcPts val="0"/>
              </a:spcBef>
              <a:buClr>
                <a:srgbClr val="999999"/>
              </a:buClr>
              <a:buFont typeface="Open Sans"/>
              <a:buNone/>
              <a:defRPr/>
            </a:lvl3pPr>
            <a:lvl4pPr indent="0" lvl="3" marL="1371600" rtl="0">
              <a:spcBef>
                <a:spcPts val="0"/>
              </a:spcBef>
              <a:buClr>
                <a:srgbClr val="999999"/>
              </a:buClr>
              <a:buFont typeface="Open Sans"/>
              <a:buNone/>
              <a:defRPr/>
            </a:lvl4pPr>
            <a:lvl5pPr indent="0" lvl="4" marL="1828800" rtl="0">
              <a:spcBef>
                <a:spcPts val="0"/>
              </a:spcBef>
              <a:buClr>
                <a:srgbClr val="999999"/>
              </a:buClr>
              <a:buFont typeface="Open Sans"/>
              <a:buNone/>
              <a:defRPr/>
            </a:lvl5pPr>
            <a:lvl6pPr indent="0" lvl="5" marL="2286000" rtl="0">
              <a:spcBef>
                <a:spcPts val="0"/>
              </a:spcBef>
              <a:buClr>
                <a:srgbClr val="999999"/>
              </a:buClr>
              <a:buFont typeface="Open Sans"/>
              <a:buNone/>
              <a:defRPr/>
            </a:lvl6pPr>
            <a:lvl7pPr indent="0" lvl="6" marL="2743200" rtl="0">
              <a:spcBef>
                <a:spcPts val="0"/>
              </a:spcBef>
              <a:buClr>
                <a:srgbClr val="999999"/>
              </a:buClr>
              <a:buFont typeface="Open Sans"/>
              <a:buNone/>
              <a:defRPr/>
            </a:lvl7pPr>
            <a:lvl8pPr indent="0" lvl="7" marL="3200400" rtl="0">
              <a:spcBef>
                <a:spcPts val="0"/>
              </a:spcBef>
              <a:buClr>
                <a:srgbClr val="999999"/>
              </a:buClr>
              <a:buFont typeface="Open Sans"/>
              <a:buNone/>
              <a:defRPr/>
            </a:lvl8pPr>
            <a:lvl9pPr indent="0" lvl="8" marL="3657600" rtl="0">
              <a:spcBef>
                <a:spcPts val="0"/>
              </a:spcBef>
              <a:buClr>
                <a:srgbClr val="999999"/>
              </a:buClr>
              <a:buFont typeface="Open Sans"/>
              <a:buNone/>
              <a:defRPr/>
            </a:lvl9pPr>
          </a:lstStyle>
          <a:p/>
        </p:txBody>
      </p:sp>
      <p:sp>
        <p:nvSpPr>
          <p:cNvPr id="67" name="Shape 67"/>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Image avec légende">
    <p:spTree>
      <p:nvGrpSpPr>
        <p:cNvPr id="500" name="Shape 500"/>
        <p:cNvGrpSpPr/>
        <p:nvPr/>
      </p:nvGrpSpPr>
      <p:grpSpPr>
        <a:xfrm>
          <a:off x="0" y="0"/>
          <a:ext cx="0" cy="0"/>
          <a:chOff x="0" y="0"/>
          <a:chExt cx="0" cy="0"/>
        </a:xfrm>
      </p:grpSpPr>
      <p:sp>
        <p:nvSpPr>
          <p:cNvPr id="501" name="Shape 501"/>
          <p:cNvSpPr txBox="1"/>
          <p:nvPr>
            <p:ph type="title"/>
          </p:nvPr>
        </p:nvSpPr>
        <p:spPr>
          <a:xfrm>
            <a:off x="1792288" y="4800600"/>
            <a:ext cx="5486400" cy="566700"/>
          </a:xfrm>
          <a:prstGeom prst="rect">
            <a:avLst/>
          </a:prstGeom>
          <a:noFill/>
          <a:ln>
            <a:noFill/>
          </a:ln>
        </p:spPr>
        <p:txBody>
          <a:bodyPr anchorCtr="0" anchor="b"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2" name="Shape 502"/>
          <p:cNvSpPr/>
          <p:nvPr>
            <p:ph idx="2" type="pic"/>
          </p:nvPr>
        </p:nvSpPr>
        <p:spPr>
          <a:xfrm>
            <a:off x="1792288" y="612775"/>
            <a:ext cx="5486400" cy="4114800"/>
          </a:xfrm>
          <a:prstGeom prst="rect">
            <a:avLst/>
          </a:prstGeom>
          <a:noFill/>
          <a:ln>
            <a:noFill/>
          </a:ln>
        </p:spPr>
      </p:sp>
      <p:sp>
        <p:nvSpPr>
          <p:cNvPr id="503" name="Shape 503"/>
          <p:cNvSpPr txBox="1"/>
          <p:nvPr>
            <p:ph idx="1" type="body"/>
          </p:nvPr>
        </p:nvSpPr>
        <p:spPr>
          <a:xfrm>
            <a:off x="1792288" y="5367337"/>
            <a:ext cx="5486400" cy="804900"/>
          </a:xfrm>
          <a:prstGeom prst="rect">
            <a:avLst/>
          </a:prstGeom>
          <a:noFill/>
          <a:ln>
            <a:noFill/>
          </a:ln>
        </p:spPr>
        <p:txBody>
          <a:bodyPr anchorCtr="0" anchor="t" bIns="91425" lIns="91425" rIns="91425" tIns="91425"/>
          <a:lstStyle>
            <a:lvl1pPr indent="0" lvl="0" marL="0" rtl="0">
              <a:spcBef>
                <a:spcPts val="0"/>
              </a:spcBef>
              <a:buFont typeface="Calibri"/>
              <a:buNone/>
              <a:defRPr/>
            </a:lvl1pPr>
            <a:lvl2pPr indent="0" lvl="1" marL="457200" rtl="0">
              <a:spcBef>
                <a:spcPts val="0"/>
              </a:spcBef>
              <a:buFont typeface="Calibri"/>
              <a:buNone/>
              <a:defRPr/>
            </a:lvl2pPr>
            <a:lvl3pPr indent="0" lvl="2" marL="914400" rtl="0">
              <a:spcBef>
                <a:spcPts val="0"/>
              </a:spcBef>
              <a:buFont typeface="Calibri"/>
              <a:buNone/>
              <a:defRPr/>
            </a:lvl3pPr>
            <a:lvl4pPr indent="0" lvl="3" marL="1371600" rtl="0">
              <a:spcBef>
                <a:spcPts val="0"/>
              </a:spcBef>
              <a:buFont typeface="Calibri"/>
              <a:buNone/>
              <a:defRPr/>
            </a:lvl4pPr>
            <a:lvl5pPr indent="0" lvl="4" marL="1828800" rtl="0">
              <a:spcBef>
                <a:spcPts val="0"/>
              </a:spcBef>
              <a:buFont typeface="Calibri"/>
              <a:buNone/>
              <a:defRPr/>
            </a:lvl5pPr>
            <a:lvl6pPr indent="0" lvl="5" marL="2286000" rtl="0">
              <a:spcBef>
                <a:spcPts val="0"/>
              </a:spcBef>
              <a:buFont typeface="Calibri"/>
              <a:buNone/>
              <a:defRPr/>
            </a:lvl6pPr>
            <a:lvl7pPr indent="0" lvl="6" marL="2743200" rtl="0">
              <a:spcBef>
                <a:spcPts val="0"/>
              </a:spcBef>
              <a:buFont typeface="Calibri"/>
              <a:buNone/>
              <a:defRPr/>
            </a:lvl7pPr>
            <a:lvl8pPr indent="0" lvl="7" marL="3200400" rtl="0">
              <a:spcBef>
                <a:spcPts val="0"/>
              </a:spcBef>
              <a:buFont typeface="Calibri"/>
              <a:buNone/>
              <a:defRPr/>
            </a:lvl8pPr>
            <a:lvl9pPr indent="0" lvl="8" marL="3657600" rtl="0">
              <a:spcBef>
                <a:spcPts val="0"/>
              </a:spcBef>
              <a:buFont typeface="Calibri"/>
              <a:buNone/>
              <a:defRPr/>
            </a:lvl9pPr>
          </a:lstStyle>
          <a:p/>
        </p:txBody>
      </p:sp>
      <p:sp>
        <p:nvSpPr>
          <p:cNvPr id="504" name="Shape 504"/>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05" name="Shape 505"/>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06" name="Shape 506"/>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re et texte vertical">
    <p:spTree>
      <p:nvGrpSpPr>
        <p:cNvPr id="507" name="Shape 507"/>
        <p:cNvGrpSpPr/>
        <p:nvPr/>
      </p:nvGrpSpPr>
      <p:grpSpPr>
        <a:xfrm>
          <a:off x="0" y="0"/>
          <a:ext cx="0" cy="0"/>
          <a:chOff x="0" y="0"/>
          <a:chExt cx="0" cy="0"/>
        </a:xfrm>
      </p:grpSpPr>
      <p:sp>
        <p:nvSpPr>
          <p:cNvPr id="508" name="Shape 508"/>
          <p:cNvSpPr txBox="1"/>
          <p:nvPr>
            <p:ph type="title"/>
          </p:nvPr>
        </p:nvSpPr>
        <p:spPr>
          <a:xfrm>
            <a:off x="457200" y="274637"/>
            <a:ext cx="8229600" cy="11430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09" name="Shape 509"/>
          <p:cNvSpPr txBox="1"/>
          <p:nvPr>
            <p:ph idx="1" type="body"/>
          </p:nvPr>
        </p:nvSpPr>
        <p:spPr>
          <a:xfrm rot="5400000">
            <a:off x="2308949" y="-251549"/>
            <a:ext cx="4526100" cy="8229600"/>
          </a:xfrm>
          <a:prstGeom prst="rect">
            <a:avLst/>
          </a:prstGeom>
          <a:noFill/>
          <a:ln>
            <a:noFill/>
          </a:ln>
        </p:spPr>
        <p:txBody>
          <a:bodyPr anchorCtr="0" anchor="t" bIns="91425" lIns="91425" rIns="91425" tIns="91425"/>
          <a:lstStyle>
            <a:lvl1pPr indent="-50800" lvl="0" marL="342900" rtl="0" algn="l">
              <a:spcBef>
                <a:spcPts val="640"/>
              </a:spcBef>
              <a:buClr>
                <a:schemeClr val="dk1"/>
              </a:buClr>
              <a:buFont typeface="Arial"/>
              <a:buChar char="•"/>
              <a:defRPr/>
            </a:lvl1pPr>
            <a:lvl2pPr indent="-19050" lvl="1" marL="742950" rtl="0" algn="l">
              <a:spcBef>
                <a:spcPts val="560"/>
              </a:spcBef>
              <a:buClr>
                <a:schemeClr val="dk1"/>
              </a:buClr>
              <a:buFont typeface="Arial"/>
              <a:buChar char="–"/>
              <a:defRPr/>
            </a:lvl2pPr>
            <a:lvl3pPr indent="12700" lvl="2" marL="1143000" rtl="0" algn="l">
              <a:spcBef>
                <a:spcPts val="480"/>
              </a:spcBef>
              <a:buClr>
                <a:schemeClr val="dk1"/>
              </a:buClr>
              <a:buFont typeface="Arial"/>
              <a:buChar char="•"/>
              <a:defRPr/>
            </a:lvl3pPr>
            <a:lvl4pPr indent="-12700" lvl="3" marL="1600200" rtl="0" algn="l">
              <a:spcBef>
                <a:spcPts val="400"/>
              </a:spcBef>
              <a:buClr>
                <a:schemeClr val="dk1"/>
              </a:buClr>
              <a:buFont typeface="Arial"/>
              <a:buChar char="–"/>
              <a:defRPr/>
            </a:lvl4pPr>
            <a:lvl5pPr indent="-12700" lvl="4" marL="2057400" rtl="0" algn="l">
              <a:spcBef>
                <a:spcPts val="400"/>
              </a:spcBef>
              <a:buClr>
                <a:schemeClr val="dk1"/>
              </a:buClr>
              <a:buFont typeface="Arial"/>
              <a:buChar char="»"/>
              <a:defRPr/>
            </a:lvl5pPr>
            <a:lvl6pPr indent="-12700" lvl="5" marL="2514600" rtl="0" algn="l">
              <a:spcBef>
                <a:spcPts val="400"/>
              </a:spcBef>
              <a:buClr>
                <a:schemeClr val="dk1"/>
              </a:buClr>
              <a:buFont typeface="Arial"/>
              <a:buChar char="•"/>
              <a:defRPr/>
            </a:lvl6pPr>
            <a:lvl7pPr indent="-12700" lvl="6" marL="2971800" rtl="0" algn="l">
              <a:spcBef>
                <a:spcPts val="400"/>
              </a:spcBef>
              <a:buClr>
                <a:schemeClr val="dk1"/>
              </a:buClr>
              <a:buFont typeface="Arial"/>
              <a:buChar char="•"/>
              <a:defRPr/>
            </a:lvl7pPr>
            <a:lvl8pPr indent="-12700" lvl="7" marL="3429000" rtl="0" algn="l">
              <a:spcBef>
                <a:spcPts val="400"/>
              </a:spcBef>
              <a:buClr>
                <a:schemeClr val="dk1"/>
              </a:buClr>
              <a:buFont typeface="Arial"/>
              <a:buChar char="•"/>
              <a:defRPr/>
            </a:lvl8pPr>
            <a:lvl9pPr indent="-12700" lvl="8" marL="3886200" rtl="0" algn="l">
              <a:spcBef>
                <a:spcPts val="400"/>
              </a:spcBef>
              <a:buClr>
                <a:schemeClr val="dk1"/>
              </a:buClr>
              <a:buFont typeface="Arial"/>
              <a:buChar char="•"/>
              <a:defRPr/>
            </a:lvl9pPr>
          </a:lstStyle>
          <a:p/>
        </p:txBody>
      </p:sp>
      <p:sp>
        <p:nvSpPr>
          <p:cNvPr id="510" name="Shape 510"/>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11" name="Shape 511"/>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12" name="Shape 512"/>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Titre vertical et texte">
    <p:spTree>
      <p:nvGrpSpPr>
        <p:cNvPr id="513" name="Shape 513"/>
        <p:cNvGrpSpPr/>
        <p:nvPr/>
      </p:nvGrpSpPr>
      <p:grpSpPr>
        <a:xfrm>
          <a:off x="0" y="0"/>
          <a:ext cx="0" cy="0"/>
          <a:chOff x="0" y="0"/>
          <a:chExt cx="0" cy="0"/>
        </a:xfrm>
      </p:grpSpPr>
      <p:sp>
        <p:nvSpPr>
          <p:cNvPr id="514" name="Shape 514"/>
          <p:cNvSpPr txBox="1"/>
          <p:nvPr>
            <p:ph type="title"/>
          </p:nvPr>
        </p:nvSpPr>
        <p:spPr>
          <a:xfrm rot="5400000">
            <a:off x="4732349" y="2171687"/>
            <a:ext cx="5851500" cy="2057400"/>
          </a:xfrm>
          <a:prstGeom prst="rect">
            <a:avLst/>
          </a:prstGeom>
          <a:noFill/>
          <a:ln>
            <a:noFill/>
          </a:ln>
        </p:spPr>
        <p:txBody>
          <a:bodyPr anchorCtr="0" anchor="ctr" bIns="91425" lIns="91425" rIns="91425" tIns="91425"/>
          <a:lstStyle>
            <a:lvl1pPr lvl="0" rtl="0" algn="ctr">
              <a:spcBef>
                <a:spcPts val="0"/>
              </a:spcBef>
              <a:buClr>
                <a:schemeClr val="dk1"/>
              </a:buClr>
              <a:buFont typeface="Calibri"/>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15" name="Shape 515"/>
          <p:cNvSpPr txBox="1"/>
          <p:nvPr>
            <p:ph idx="1" type="body"/>
          </p:nvPr>
        </p:nvSpPr>
        <p:spPr>
          <a:xfrm rot="5400000">
            <a:off x="541348" y="190487"/>
            <a:ext cx="5851500" cy="6019800"/>
          </a:xfrm>
          <a:prstGeom prst="rect">
            <a:avLst/>
          </a:prstGeom>
          <a:noFill/>
          <a:ln>
            <a:noFill/>
          </a:ln>
        </p:spPr>
        <p:txBody>
          <a:bodyPr anchorCtr="0" anchor="t" bIns="91425" lIns="91425" rIns="91425" tIns="91425"/>
          <a:lstStyle>
            <a:lvl1pPr indent="-50800" lvl="0" marL="342900" rtl="0" algn="l">
              <a:spcBef>
                <a:spcPts val="640"/>
              </a:spcBef>
              <a:buClr>
                <a:schemeClr val="dk1"/>
              </a:buClr>
              <a:buFont typeface="Arial"/>
              <a:buChar char="•"/>
              <a:defRPr/>
            </a:lvl1pPr>
            <a:lvl2pPr indent="-19050" lvl="1" marL="742950" rtl="0" algn="l">
              <a:spcBef>
                <a:spcPts val="560"/>
              </a:spcBef>
              <a:buClr>
                <a:schemeClr val="dk1"/>
              </a:buClr>
              <a:buFont typeface="Arial"/>
              <a:buChar char="–"/>
              <a:defRPr/>
            </a:lvl2pPr>
            <a:lvl3pPr indent="12700" lvl="2" marL="1143000" rtl="0" algn="l">
              <a:spcBef>
                <a:spcPts val="480"/>
              </a:spcBef>
              <a:buClr>
                <a:schemeClr val="dk1"/>
              </a:buClr>
              <a:buFont typeface="Arial"/>
              <a:buChar char="•"/>
              <a:defRPr/>
            </a:lvl3pPr>
            <a:lvl4pPr indent="-12700" lvl="3" marL="1600200" rtl="0" algn="l">
              <a:spcBef>
                <a:spcPts val="400"/>
              </a:spcBef>
              <a:buClr>
                <a:schemeClr val="dk1"/>
              </a:buClr>
              <a:buFont typeface="Arial"/>
              <a:buChar char="–"/>
              <a:defRPr/>
            </a:lvl4pPr>
            <a:lvl5pPr indent="-12700" lvl="4" marL="2057400" rtl="0" algn="l">
              <a:spcBef>
                <a:spcPts val="400"/>
              </a:spcBef>
              <a:buClr>
                <a:schemeClr val="dk1"/>
              </a:buClr>
              <a:buFont typeface="Arial"/>
              <a:buChar char="»"/>
              <a:defRPr/>
            </a:lvl5pPr>
            <a:lvl6pPr indent="-12700" lvl="5" marL="2514600" rtl="0" algn="l">
              <a:spcBef>
                <a:spcPts val="400"/>
              </a:spcBef>
              <a:buClr>
                <a:schemeClr val="dk1"/>
              </a:buClr>
              <a:buFont typeface="Arial"/>
              <a:buChar char="•"/>
              <a:defRPr/>
            </a:lvl6pPr>
            <a:lvl7pPr indent="-12700" lvl="6" marL="2971800" rtl="0" algn="l">
              <a:spcBef>
                <a:spcPts val="400"/>
              </a:spcBef>
              <a:buClr>
                <a:schemeClr val="dk1"/>
              </a:buClr>
              <a:buFont typeface="Arial"/>
              <a:buChar char="•"/>
              <a:defRPr/>
            </a:lvl7pPr>
            <a:lvl8pPr indent="-12700" lvl="7" marL="3429000" rtl="0" algn="l">
              <a:spcBef>
                <a:spcPts val="400"/>
              </a:spcBef>
              <a:buClr>
                <a:schemeClr val="dk1"/>
              </a:buClr>
              <a:buFont typeface="Arial"/>
              <a:buChar char="•"/>
              <a:defRPr/>
            </a:lvl8pPr>
            <a:lvl9pPr indent="-12700" lvl="8" marL="3886200" rtl="0" algn="l">
              <a:spcBef>
                <a:spcPts val="400"/>
              </a:spcBef>
              <a:buClr>
                <a:schemeClr val="dk1"/>
              </a:buClr>
              <a:buFont typeface="Arial"/>
              <a:buChar char="•"/>
              <a:defRPr/>
            </a:lvl9pPr>
          </a:lstStyle>
          <a:p/>
        </p:txBody>
      </p:sp>
      <p:sp>
        <p:nvSpPr>
          <p:cNvPr id="516" name="Shape 516"/>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17" name="Shape 517"/>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518" name="Shape 518"/>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23" name="Shape 523"/>
        <p:cNvGrpSpPr/>
        <p:nvPr/>
      </p:nvGrpSpPr>
      <p:grpSpPr>
        <a:xfrm>
          <a:off x="0" y="0"/>
          <a:ext cx="0" cy="0"/>
          <a:chOff x="0" y="0"/>
          <a:chExt cx="0" cy="0"/>
        </a:xfrm>
      </p:grpSpPr>
      <p:sp>
        <p:nvSpPr>
          <p:cNvPr id="524" name="Shape 524"/>
          <p:cNvSpPr txBox="1"/>
          <p:nvPr>
            <p:ph type="ctrTitle"/>
          </p:nvPr>
        </p:nvSpPr>
        <p:spPr>
          <a:xfrm>
            <a:off x="311708" y="992766"/>
            <a:ext cx="8520600" cy="27369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25" name="Shape 525"/>
          <p:cNvSpPr txBox="1"/>
          <p:nvPr>
            <p:ph idx="1" type="subTitle"/>
          </p:nvPr>
        </p:nvSpPr>
        <p:spPr>
          <a:xfrm>
            <a:off x="311700" y="3778833"/>
            <a:ext cx="8520600" cy="10569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26" name="Shape 52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27" name="Shape 527"/>
        <p:cNvGrpSpPr/>
        <p:nvPr/>
      </p:nvGrpSpPr>
      <p:grpSpPr>
        <a:xfrm>
          <a:off x="0" y="0"/>
          <a:ext cx="0" cy="0"/>
          <a:chOff x="0" y="0"/>
          <a:chExt cx="0" cy="0"/>
        </a:xfrm>
      </p:grpSpPr>
      <p:sp>
        <p:nvSpPr>
          <p:cNvPr id="528" name="Shape 528"/>
          <p:cNvSpPr txBox="1"/>
          <p:nvPr>
            <p:ph type="title"/>
          </p:nvPr>
        </p:nvSpPr>
        <p:spPr>
          <a:xfrm>
            <a:off x="311700" y="2867800"/>
            <a:ext cx="8520600" cy="11223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529" name="Shape 52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530" name="Shape 530"/>
        <p:cNvGrpSpPr/>
        <p:nvPr/>
      </p:nvGrpSpPr>
      <p:grpSpPr>
        <a:xfrm>
          <a:off x="0" y="0"/>
          <a:ext cx="0" cy="0"/>
          <a:chOff x="0" y="0"/>
          <a:chExt cx="0" cy="0"/>
        </a:xfrm>
      </p:grpSpPr>
      <p:sp>
        <p:nvSpPr>
          <p:cNvPr id="531" name="Shape 531"/>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2" name="Shape 532"/>
          <p:cNvSpPr txBox="1"/>
          <p:nvPr>
            <p:ph idx="1" type="body"/>
          </p:nvPr>
        </p:nvSpPr>
        <p:spPr>
          <a:xfrm>
            <a:off x="311700" y="1536633"/>
            <a:ext cx="8520600" cy="4555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3" name="Shape 53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534" name="Shape 534"/>
        <p:cNvGrpSpPr/>
        <p:nvPr/>
      </p:nvGrpSpPr>
      <p:grpSpPr>
        <a:xfrm>
          <a:off x="0" y="0"/>
          <a:ext cx="0" cy="0"/>
          <a:chOff x="0" y="0"/>
          <a:chExt cx="0" cy="0"/>
        </a:xfrm>
      </p:grpSpPr>
      <p:sp>
        <p:nvSpPr>
          <p:cNvPr id="535" name="Shape 535"/>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36" name="Shape 536"/>
          <p:cNvSpPr txBox="1"/>
          <p:nvPr>
            <p:ph idx="1" type="body"/>
          </p:nvPr>
        </p:nvSpPr>
        <p:spPr>
          <a:xfrm>
            <a:off x="311700" y="1536633"/>
            <a:ext cx="3999900" cy="4555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537" name="Shape 537"/>
          <p:cNvSpPr txBox="1"/>
          <p:nvPr>
            <p:ph idx="2" type="body"/>
          </p:nvPr>
        </p:nvSpPr>
        <p:spPr>
          <a:xfrm>
            <a:off x="4832400" y="1536633"/>
            <a:ext cx="3999900" cy="45552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538" name="Shape 53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539" name="Shape 539"/>
        <p:cNvGrpSpPr/>
        <p:nvPr/>
      </p:nvGrpSpPr>
      <p:grpSpPr>
        <a:xfrm>
          <a:off x="0" y="0"/>
          <a:ext cx="0" cy="0"/>
          <a:chOff x="0" y="0"/>
          <a:chExt cx="0" cy="0"/>
        </a:xfrm>
      </p:grpSpPr>
      <p:sp>
        <p:nvSpPr>
          <p:cNvPr id="540" name="Shape 540"/>
          <p:cNvSpPr txBox="1"/>
          <p:nvPr>
            <p:ph type="title"/>
          </p:nvPr>
        </p:nvSpPr>
        <p:spPr>
          <a:xfrm>
            <a:off x="311700" y="593366"/>
            <a:ext cx="8520600" cy="763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41" name="Shape 54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542" name="Shape 542"/>
        <p:cNvGrpSpPr/>
        <p:nvPr/>
      </p:nvGrpSpPr>
      <p:grpSpPr>
        <a:xfrm>
          <a:off x="0" y="0"/>
          <a:ext cx="0" cy="0"/>
          <a:chOff x="0" y="0"/>
          <a:chExt cx="0" cy="0"/>
        </a:xfrm>
      </p:grpSpPr>
      <p:sp>
        <p:nvSpPr>
          <p:cNvPr id="543" name="Shape 543"/>
          <p:cNvSpPr txBox="1"/>
          <p:nvPr>
            <p:ph type="title"/>
          </p:nvPr>
        </p:nvSpPr>
        <p:spPr>
          <a:xfrm>
            <a:off x="311700" y="740800"/>
            <a:ext cx="2808000" cy="1007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544" name="Shape 544"/>
          <p:cNvSpPr txBox="1"/>
          <p:nvPr>
            <p:ph idx="1" type="body"/>
          </p:nvPr>
        </p:nvSpPr>
        <p:spPr>
          <a:xfrm>
            <a:off x="311700" y="1852800"/>
            <a:ext cx="2808000" cy="42393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545" name="Shape 54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546" name="Shape 546"/>
        <p:cNvGrpSpPr/>
        <p:nvPr/>
      </p:nvGrpSpPr>
      <p:grpSpPr>
        <a:xfrm>
          <a:off x="0" y="0"/>
          <a:ext cx="0" cy="0"/>
          <a:chOff x="0" y="0"/>
          <a:chExt cx="0" cy="0"/>
        </a:xfrm>
      </p:grpSpPr>
      <p:sp>
        <p:nvSpPr>
          <p:cNvPr id="547" name="Shape 547"/>
          <p:cNvSpPr txBox="1"/>
          <p:nvPr>
            <p:ph type="title"/>
          </p:nvPr>
        </p:nvSpPr>
        <p:spPr>
          <a:xfrm>
            <a:off x="490250" y="600200"/>
            <a:ext cx="6367800" cy="54543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548" name="Shape 54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u simple">
    <p:spTree>
      <p:nvGrpSpPr>
        <p:cNvPr id="68" name="Shape 68"/>
        <p:cNvGrpSpPr/>
        <p:nvPr/>
      </p:nvGrpSpPr>
      <p:grpSpPr>
        <a:xfrm>
          <a:off x="0" y="0"/>
          <a:ext cx="0" cy="0"/>
          <a:chOff x="0" y="0"/>
          <a:chExt cx="0" cy="0"/>
        </a:xfrm>
      </p:grpSpPr>
      <p:sp>
        <p:nvSpPr>
          <p:cNvPr id="69" name="Shape 69"/>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70" name="Shape 70"/>
          <p:cNvSpPr txBox="1"/>
          <p:nvPr>
            <p:ph idx="1" type="body"/>
          </p:nvPr>
        </p:nvSpPr>
        <p:spPr>
          <a:xfrm>
            <a:off x="273050" y="1714500"/>
            <a:ext cx="8580225" cy="4870449"/>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type="title"/>
          </p:nvPr>
        </p:nvSpPr>
        <p:spPr>
          <a:xfrm>
            <a:off x="273050" y="258762"/>
            <a:ext cx="8580225" cy="1227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549" name="Shape 549"/>
        <p:cNvGrpSpPr/>
        <p:nvPr/>
      </p:nvGrpSpPr>
      <p:grpSpPr>
        <a:xfrm>
          <a:off x="0" y="0"/>
          <a:ext cx="0" cy="0"/>
          <a:chOff x="0" y="0"/>
          <a:chExt cx="0" cy="0"/>
        </a:xfrm>
      </p:grpSpPr>
      <p:sp>
        <p:nvSpPr>
          <p:cNvPr id="550" name="Shape 550"/>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51" name="Shape 551"/>
          <p:cNvSpPr txBox="1"/>
          <p:nvPr>
            <p:ph type="title"/>
          </p:nvPr>
        </p:nvSpPr>
        <p:spPr>
          <a:xfrm>
            <a:off x="265500" y="1644233"/>
            <a:ext cx="4045200" cy="19764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552" name="Shape 552"/>
          <p:cNvSpPr txBox="1"/>
          <p:nvPr>
            <p:ph idx="1" type="subTitle"/>
          </p:nvPr>
        </p:nvSpPr>
        <p:spPr>
          <a:xfrm>
            <a:off x="265500" y="3737433"/>
            <a:ext cx="4045200" cy="16467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53" name="Shape 553"/>
          <p:cNvSpPr txBox="1"/>
          <p:nvPr>
            <p:ph idx="2" type="body"/>
          </p:nvPr>
        </p:nvSpPr>
        <p:spPr>
          <a:xfrm>
            <a:off x="4939500" y="965433"/>
            <a:ext cx="3837000" cy="49269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554" name="Shape 55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5" name="Shape 555"/>
        <p:cNvGrpSpPr/>
        <p:nvPr/>
      </p:nvGrpSpPr>
      <p:grpSpPr>
        <a:xfrm>
          <a:off x="0" y="0"/>
          <a:ext cx="0" cy="0"/>
          <a:chOff x="0" y="0"/>
          <a:chExt cx="0" cy="0"/>
        </a:xfrm>
      </p:grpSpPr>
      <p:sp>
        <p:nvSpPr>
          <p:cNvPr id="556" name="Shape 556"/>
          <p:cNvSpPr txBox="1"/>
          <p:nvPr>
            <p:ph idx="1" type="body"/>
          </p:nvPr>
        </p:nvSpPr>
        <p:spPr>
          <a:xfrm>
            <a:off x="311700" y="5640766"/>
            <a:ext cx="5998800" cy="8067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557" name="Shape 55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8" name="Shape 558"/>
        <p:cNvGrpSpPr/>
        <p:nvPr/>
      </p:nvGrpSpPr>
      <p:grpSpPr>
        <a:xfrm>
          <a:off x="0" y="0"/>
          <a:ext cx="0" cy="0"/>
          <a:chOff x="0" y="0"/>
          <a:chExt cx="0" cy="0"/>
        </a:xfrm>
      </p:grpSpPr>
      <p:sp>
        <p:nvSpPr>
          <p:cNvPr id="559" name="Shape 559"/>
          <p:cNvSpPr txBox="1"/>
          <p:nvPr>
            <p:ph type="title"/>
          </p:nvPr>
        </p:nvSpPr>
        <p:spPr>
          <a:xfrm>
            <a:off x="311700" y="1474833"/>
            <a:ext cx="8520600" cy="26181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60" name="Shape 560"/>
          <p:cNvSpPr txBox="1"/>
          <p:nvPr>
            <p:ph idx="1" type="body"/>
          </p:nvPr>
        </p:nvSpPr>
        <p:spPr>
          <a:xfrm>
            <a:off x="311700" y="4202966"/>
            <a:ext cx="8520600" cy="17343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61" name="Shape 56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62" name="Shape 562"/>
        <p:cNvGrpSpPr/>
        <p:nvPr/>
      </p:nvGrpSpPr>
      <p:grpSpPr>
        <a:xfrm>
          <a:off x="0" y="0"/>
          <a:ext cx="0" cy="0"/>
          <a:chOff x="0" y="0"/>
          <a:chExt cx="0" cy="0"/>
        </a:xfrm>
      </p:grpSpPr>
      <p:sp>
        <p:nvSpPr>
          <p:cNvPr id="563" name="Shape 56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fr-F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u - Photo + texte">
    <p:spTree>
      <p:nvGrpSpPr>
        <p:cNvPr id="73" name="Shape 73"/>
        <p:cNvGrpSpPr/>
        <p:nvPr/>
      </p:nvGrpSpPr>
      <p:grpSpPr>
        <a:xfrm>
          <a:off x="0" y="0"/>
          <a:ext cx="0" cy="0"/>
          <a:chOff x="0" y="0"/>
          <a:chExt cx="0" cy="0"/>
        </a:xfrm>
      </p:grpSpPr>
      <p:sp>
        <p:nvSpPr>
          <p:cNvPr id="74" name="Shape 74"/>
          <p:cNvSpPr txBox="1"/>
          <p:nvPr>
            <p:ph idx="1" type="body"/>
          </p:nvPr>
        </p:nvSpPr>
        <p:spPr>
          <a:xfrm>
            <a:off x="273050" y="1714500"/>
            <a:ext cx="4045438" cy="4870449"/>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5" name="Shape 75"/>
          <p:cNvSpPr/>
          <p:nvPr>
            <p:ph idx="2" type="pic"/>
          </p:nvPr>
        </p:nvSpPr>
        <p:spPr>
          <a:xfrm>
            <a:off x="4591537" y="0"/>
            <a:ext cx="4552461" cy="6858000"/>
          </a:xfrm>
          <a:prstGeom prst="rect">
            <a:avLst/>
          </a:prstGeom>
          <a:noFill/>
          <a:ln>
            <a:noFill/>
          </a:ln>
        </p:spPr>
      </p:sp>
      <p:sp>
        <p:nvSpPr>
          <p:cNvPr id="76" name="Shape 76"/>
          <p:cNvSpPr txBox="1"/>
          <p:nvPr>
            <p:ph type="title"/>
          </p:nvPr>
        </p:nvSpPr>
        <p:spPr>
          <a:xfrm>
            <a:off x="273050" y="258762"/>
            <a:ext cx="4045438" cy="1227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3" type="body"/>
          </p:nvPr>
        </p:nvSpPr>
        <p:spPr>
          <a:xfrm>
            <a:off x="4711700" y="6102351"/>
            <a:ext cx="4349552" cy="482599"/>
          </a:xfrm>
          <a:prstGeom prst="rect">
            <a:avLst/>
          </a:prstGeom>
          <a:solidFill>
            <a:srgbClr val="141313">
              <a:alpha val="78823"/>
            </a:srgbClr>
          </a:solid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8" name="Shape 78"/>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79" name="Shape 79"/>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u - Photo + texte inversé">
    <p:spTree>
      <p:nvGrpSpPr>
        <p:cNvPr id="80" name="Shape 80"/>
        <p:cNvGrpSpPr/>
        <p:nvPr/>
      </p:nvGrpSpPr>
      <p:grpSpPr>
        <a:xfrm>
          <a:off x="0" y="0"/>
          <a:ext cx="0" cy="0"/>
          <a:chOff x="0" y="0"/>
          <a:chExt cx="0" cy="0"/>
        </a:xfrm>
      </p:grpSpPr>
      <p:sp>
        <p:nvSpPr>
          <p:cNvPr id="81" name="Shape 81"/>
          <p:cNvSpPr/>
          <p:nvPr>
            <p:ph idx="2" type="pic"/>
          </p:nvPr>
        </p:nvSpPr>
        <p:spPr>
          <a:xfrm>
            <a:off x="0" y="0"/>
            <a:ext cx="4552461" cy="6858000"/>
          </a:xfrm>
          <a:prstGeom prst="rect">
            <a:avLst/>
          </a:prstGeom>
          <a:noFill/>
          <a:ln>
            <a:noFill/>
          </a:ln>
        </p:spPr>
      </p:sp>
      <p:sp>
        <p:nvSpPr>
          <p:cNvPr id="82" name="Shape 82"/>
          <p:cNvSpPr txBox="1"/>
          <p:nvPr>
            <p:ph idx="1" type="body"/>
          </p:nvPr>
        </p:nvSpPr>
        <p:spPr>
          <a:xfrm>
            <a:off x="101600" y="6102351"/>
            <a:ext cx="4349552" cy="482599"/>
          </a:xfrm>
          <a:prstGeom prst="rect">
            <a:avLst/>
          </a:prstGeom>
          <a:solidFill>
            <a:srgbClr val="141313">
              <a:alpha val="78823"/>
            </a:srgbClr>
          </a:solidFill>
          <a:ln>
            <a:noFill/>
          </a:ln>
        </p:spPr>
        <p:txBody>
          <a:bodyPr anchorCtr="0" anchor="ctr" bIns="91425" lIns="91425" rIns="91425" tIns="91425"/>
          <a:lstStyle>
            <a:lvl1pPr lvl="0" rtl="0" algn="l">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3" name="Shape 83"/>
          <p:cNvSpPr txBox="1"/>
          <p:nvPr>
            <p:ph idx="3" type="body"/>
          </p:nvPr>
        </p:nvSpPr>
        <p:spPr>
          <a:xfrm>
            <a:off x="4807837" y="1714500"/>
            <a:ext cx="4045438" cy="4870449"/>
          </a:xfrm>
          <a:prstGeom prst="rect">
            <a:avLst/>
          </a:prstGeom>
          <a:noFill/>
          <a:ln>
            <a:noFill/>
          </a:ln>
        </p:spPr>
        <p:txBody>
          <a:bodyPr anchorCtr="0" anchor="t" bIns="91425" lIns="91425" rIns="91425" tIns="91425"/>
          <a:lstStyle>
            <a:lvl1pPr lvl="0" rtl="0">
              <a:lnSpc>
                <a:spcPct val="120000"/>
              </a:lnSpc>
              <a:spcBef>
                <a:spcPts val="0"/>
              </a:spcBef>
              <a:defRPr/>
            </a:lvl1pPr>
            <a:lvl2pPr lvl="1" rtl="0">
              <a:lnSpc>
                <a:spcPct val="120000"/>
              </a:lnSpc>
              <a:spcBef>
                <a:spcPts val="0"/>
              </a:spcBef>
              <a:defRPr/>
            </a:lvl2pPr>
            <a:lvl3pPr lvl="2" rtl="0">
              <a:lnSpc>
                <a:spcPct val="120000"/>
              </a:lnSpc>
              <a:spcBef>
                <a:spcPts val="0"/>
              </a:spcBef>
              <a:defRPr/>
            </a:lvl3pPr>
            <a:lvl4pPr lvl="3" rtl="0">
              <a:lnSpc>
                <a:spcPct val="120000"/>
              </a:lnSpc>
              <a:spcBef>
                <a:spcPts val="0"/>
              </a:spcBef>
              <a:defRPr/>
            </a:lvl4pPr>
            <a:lvl5pPr lvl="4" rtl="0">
              <a:lnSpc>
                <a:spcPct val="120000"/>
              </a:lnSpc>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4" name="Shape 84"/>
          <p:cNvSpPr txBox="1"/>
          <p:nvPr>
            <p:ph type="title"/>
          </p:nvPr>
        </p:nvSpPr>
        <p:spPr>
          <a:xfrm>
            <a:off x="4807837" y="258762"/>
            <a:ext cx="4045438" cy="1227136"/>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nvSpPr>
        <p:spPr>
          <a:xfrm>
            <a:off x="7923424" y="6465982"/>
            <a:ext cx="1220575" cy="365125"/>
          </a:xfrm>
          <a:prstGeom prst="rect">
            <a:avLst/>
          </a:prstGeom>
          <a:noFill/>
          <a:ln>
            <a:noFill/>
          </a:ln>
        </p:spPr>
        <p:txBody>
          <a:bodyPr anchorCtr="0" anchor="ctr" bIns="45700" lIns="91425" rIns="91425" tIns="45700">
            <a:noAutofit/>
          </a:bodyPr>
          <a:lstStyle/>
          <a:p>
            <a:pPr indent="0" lvl="0" marL="0" marR="0" rtl="0" algn="r">
              <a:spcBef>
                <a:spcPts val="0"/>
              </a:spcBef>
              <a:buNone/>
            </a:pPr>
            <a:r>
              <a:rPr lang="fr-FR"/>
              <a:t> </a:t>
            </a:r>
            <a:r>
              <a:rPr b="1" i="0" lang="fr-FR" sz="1200" u="none" cap="none" strike="noStrike">
                <a:solidFill>
                  <a:srgbClr val="53DA3F"/>
                </a:solidFill>
                <a:latin typeface="Open Sans"/>
                <a:ea typeface="Open Sans"/>
                <a:cs typeface="Open Sans"/>
                <a:sym typeface="Open Sans"/>
              </a:rPr>
              <a:t> </a:t>
            </a:r>
          </a:p>
        </p:txBody>
      </p:sp>
      <p:sp>
        <p:nvSpPr>
          <p:cNvPr id="86" name="Shape 86"/>
          <p:cNvSpPr txBox="1"/>
          <p:nvPr>
            <p:ph idx="12" type="sldNum"/>
          </p:nvPr>
        </p:nvSpPr>
        <p:spPr>
          <a:xfrm>
            <a:off x="8556783" y="6333134"/>
            <a:ext cx="548700" cy="5250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4.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5" Type="http://schemas.openxmlformats.org/officeDocument/2006/relationships/slideLayout" Target="../slideLayouts/slideLayout45.xml"/><Relationship Id="rId6" Type="http://schemas.openxmlformats.org/officeDocument/2006/relationships/slideLayout" Target="../slideLayouts/slideLayout46.xml"/><Relationship Id="rId7" Type="http://schemas.openxmlformats.org/officeDocument/2006/relationships/slideLayout" Target="../slideLayouts/slideLayout47.xml"/><Relationship Id="rId8" Type="http://schemas.openxmlformats.org/officeDocument/2006/relationships/slideLayout" Target="../slideLayouts/slideLayout48.xml"/><Relationship Id="rId11" Type="http://schemas.openxmlformats.org/officeDocument/2006/relationships/slideLayout" Target="../slideLayouts/slideLayout51.xml"/><Relationship Id="rId10" Type="http://schemas.openxmlformats.org/officeDocument/2006/relationships/slideLayout" Target="../slideLayouts/slideLayout50.xml"/><Relationship Id="rId1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slideLayout" Target="../slideLayouts/slideLayout60.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3.xml"/><Relationship Id="rId2" Type="http://schemas.openxmlformats.org/officeDocument/2006/relationships/slideLayout" Target="../slideLayouts/slideLayout64.xml"/><Relationship Id="rId3" Type="http://schemas.openxmlformats.org/officeDocument/2006/relationships/slideLayout" Target="../slideLayouts/slideLayout65.xml"/><Relationship Id="rId4" Type="http://schemas.openxmlformats.org/officeDocument/2006/relationships/slideLayout" Target="../slideLayouts/slideLayout66.xml"/><Relationship Id="rId9" Type="http://schemas.openxmlformats.org/officeDocument/2006/relationships/slideLayout" Target="../slideLayouts/slideLayout71.xml"/><Relationship Id="rId5" Type="http://schemas.openxmlformats.org/officeDocument/2006/relationships/slideLayout" Target="../slideLayouts/slideLayout67.xml"/><Relationship Id="rId6" Type="http://schemas.openxmlformats.org/officeDocument/2006/relationships/slideLayout" Target="../slideLayouts/slideLayout68.xml"/><Relationship Id="rId7" Type="http://schemas.openxmlformats.org/officeDocument/2006/relationships/slideLayout" Target="../slideLayouts/slideLayout69.xml"/><Relationship Id="rId8" Type="http://schemas.openxmlformats.org/officeDocument/2006/relationships/slideLayout" Target="../slideLayouts/slideLayout70.xml"/><Relationship Id="rId11" Type="http://schemas.openxmlformats.org/officeDocument/2006/relationships/slideLayout" Target="../slideLayouts/slideLayout73.xml"/><Relationship Id="rId10" Type="http://schemas.openxmlformats.org/officeDocument/2006/relationships/slideLayout" Target="../slideLayouts/slideLayout72.xml"/><Relationship Id="rId1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l">
              <a:spcBef>
                <a:spcPts val="0"/>
              </a:spcBef>
              <a:buClr>
                <a:srgbClr val="262626"/>
              </a:buClr>
              <a:buFont typeface="Arial"/>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11" name="Shape 11"/>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0" lvl="0" marL="0" marR="0" rtl="0" algn="l">
              <a:spcBef>
                <a:spcPts val="320"/>
              </a:spcBef>
              <a:buClr>
                <a:schemeClr val="dk1"/>
              </a:buClr>
              <a:buFont typeface="Arial"/>
              <a:buNone/>
              <a:defRPr/>
            </a:lvl1pPr>
            <a:lvl2pPr indent="0" lvl="1" marL="457200" marR="0" rtl="0" algn="l">
              <a:spcBef>
                <a:spcPts val="320"/>
              </a:spcBef>
              <a:buClr>
                <a:schemeClr val="dk1"/>
              </a:buClr>
              <a:buFont typeface="Arial"/>
              <a:buNone/>
              <a:defRPr/>
            </a:lvl2pPr>
            <a:lvl3pPr indent="0" lvl="2" marL="914400" marR="0" rtl="0" algn="l">
              <a:spcBef>
                <a:spcPts val="320"/>
              </a:spcBef>
              <a:buClr>
                <a:schemeClr val="dk1"/>
              </a:buClr>
              <a:buFont typeface="Arial"/>
              <a:buNone/>
              <a:defRPr/>
            </a:lvl3pPr>
            <a:lvl4pPr indent="0" lvl="3" marL="1371600" marR="0" rtl="0" algn="l">
              <a:spcBef>
                <a:spcPts val="320"/>
              </a:spcBef>
              <a:buClr>
                <a:schemeClr val="dk1"/>
              </a:buClr>
              <a:buFont typeface="Arial"/>
              <a:buNone/>
              <a:defRPr/>
            </a:lvl4pPr>
            <a:lvl5pPr indent="0" lvl="4" marL="1828800" marR="0" rtl="0" algn="l">
              <a:spcBef>
                <a:spcPts val="320"/>
              </a:spcBef>
              <a:buClr>
                <a:schemeClr val="dk1"/>
              </a:buClr>
              <a:buFont typeface="Arial"/>
              <a:buNone/>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12" name="Shape 12"/>
          <p:cNvSpPr txBox="1"/>
          <p:nvPr>
            <p:ph idx="12" type="sldNum"/>
          </p:nvPr>
        </p:nvSpPr>
        <p:spPr>
          <a:xfrm>
            <a:off x="8556783" y="6333134"/>
            <a:ext cx="548700" cy="5250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fr-FR" sz="1300"/>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spcBef>
                <a:spcPts val="0"/>
              </a:spcBef>
              <a:buClr>
                <a:schemeClr val="dk1"/>
              </a:buClr>
              <a:buFont typeface="Calibri"/>
              <a:buNone/>
              <a:defRPr/>
            </a:lvl1pPr>
            <a:lvl2pPr indent="0" lvl="1" marL="0" marR="0" rtl="0" algn="l">
              <a:spcBef>
                <a:spcPts val="0"/>
              </a:spcBef>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371" name="Shape 371"/>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139700" lvl="0" marL="342900" marR="0" rtl="0" algn="l">
              <a:spcBef>
                <a:spcPts val="640"/>
              </a:spcBef>
              <a:buClr>
                <a:schemeClr val="dk1"/>
              </a:buClr>
              <a:buFont typeface="Arial"/>
              <a:buChar char="•"/>
              <a:defRPr/>
            </a:lvl1pPr>
            <a:lvl2pPr indent="-107950" lvl="1" marL="742950" marR="0" rtl="0" algn="l">
              <a:spcBef>
                <a:spcPts val="560"/>
              </a:spcBef>
              <a:buClr>
                <a:schemeClr val="dk1"/>
              </a:buClr>
              <a:buFont typeface="Arial"/>
              <a:buChar char="–"/>
              <a:defRPr/>
            </a:lvl2pPr>
            <a:lvl3pPr indent="-76200" lvl="2" marL="1143000" marR="0" rtl="0" algn="l">
              <a:spcBef>
                <a:spcPts val="480"/>
              </a:spcBef>
              <a:buClr>
                <a:schemeClr val="dk1"/>
              </a:buClr>
              <a:buFont typeface="Arial"/>
              <a:buChar char="•"/>
              <a:defRPr/>
            </a:lvl3pPr>
            <a:lvl4pPr indent="-101600" lvl="3" marL="1600200" marR="0" rtl="0" algn="l">
              <a:spcBef>
                <a:spcPts val="400"/>
              </a:spcBef>
              <a:buClr>
                <a:schemeClr val="dk1"/>
              </a:buClr>
              <a:buFont typeface="Arial"/>
              <a:buChar char="–"/>
              <a:defRPr/>
            </a:lvl4pPr>
            <a:lvl5pPr indent="-101600" lvl="4" marL="2057400" marR="0" rtl="0" algn="l">
              <a:spcBef>
                <a:spcPts val="400"/>
              </a:spcBef>
              <a:buClr>
                <a:schemeClr val="dk1"/>
              </a:buClr>
              <a:buFont typeface="Arial"/>
              <a:buChar char="»"/>
              <a:defRPr/>
            </a:lvl5pPr>
            <a:lvl6pPr indent="-101600" lvl="5" marL="2514600" marR="0" rtl="0" algn="l">
              <a:spcBef>
                <a:spcPts val="400"/>
              </a:spcBef>
              <a:buClr>
                <a:schemeClr val="dk1"/>
              </a:buClr>
              <a:buFont typeface="Arial"/>
              <a:buChar char="•"/>
              <a:defRPr/>
            </a:lvl6pPr>
            <a:lvl7pPr indent="-101600" lvl="6" marL="2971800" marR="0" rtl="0" algn="l">
              <a:spcBef>
                <a:spcPts val="400"/>
              </a:spcBef>
              <a:buClr>
                <a:schemeClr val="dk1"/>
              </a:buClr>
              <a:buFont typeface="Arial"/>
              <a:buChar char="•"/>
              <a:defRPr/>
            </a:lvl7pPr>
            <a:lvl8pPr indent="-101600" lvl="7" marL="3429000" marR="0" rtl="0" algn="l">
              <a:spcBef>
                <a:spcPts val="400"/>
              </a:spcBef>
              <a:buClr>
                <a:schemeClr val="dk1"/>
              </a:buClr>
              <a:buFont typeface="Arial"/>
              <a:buChar char="•"/>
              <a:defRPr/>
            </a:lvl8pPr>
            <a:lvl9pPr indent="-101600" lvl="8" marL="3886200" marR="0" rtl="0" algn="l">
              <a:spcBef>
                <a:spcPts val="400"/>
              </a:spcBef>
              <a:buClr>
                <a:schemeClr val="dk1"/>
              </a:buClr>
              <a:buFont typeface="Arial"/>
              <a:buChar char="•"/>
              <a:defRPr/>
            </a:lvl9pPr>
          </a:lstStyle>
          <a:p/>
        </p:txBody>
      </p:sp>
      <p:sp>
        <p:nvSpPr>
          <p:cNvPr id="372" name="Shape 372"/>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3" name="Shape 373"/>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spcBef>
                <a:spcPts val="0"/>
              </a:spcBef>
              <a:defRPr/>
            </a:lvl1pPr>
            <a:lvl2pPr indent="0" lvl="1" marL="457200" marR="0" rtl="0" algn="l">
              <a:spcBef>
                <a:spcPts val="0"/>
              </a:spcBef>
              <a:defRPr/>
            </a:lvl2pPr>
            <a:lvl3pPr indent="0" lvl="2" marL="914400" marR="0" rtl="0" algn="l">
              <a:spcBef>
                <a:spcPts val="0"/>
              </a:spcBef>
              <a:defRPr/>
            </a:lvl3pPr>
            <a:lvl4pPr indent="0" lvl="3" marL="1371600" marR="0" rtl="0" algn="l">
              <a:spcBef>
                <a:spcPts val="0"/>
              </a:spcBef>
              <a:defRPr/>
            </a:lvl4pPr>
            <a:lvl5pPr indent="0" lvl="4" marL="1828800" marR="0" rtl="0" algn="l">
              <a:spcBef>
                <a:spcPts val="0"/>
              </a:spcBef>
              <a:defRPr/>
            </a:lvl5pPr>
            <a:lvl6pPr indent="0" lvl="5" marL="2286000" marR="0" rtl="0" algn="l">
              <a:spcBef>
                <a:spcPts val="0"/>
              </a:spcBef>
              <a:defRPr/>
            </a:lvl6pPr>
            <a:lvl7pPr indent="0" lvl="6" marL="2743200" marR="0" rtl="0" algn="l">
              <a:spcBef>
                <a:spcPts val="0"/>
              </a:spcBef>
              <a:defRPr/>
            </a:lvl7pPr>
            <a:lvl8pPr indent="0" lvl="7" marL="3200400" marR="0" rtl="0" algn="l">
              <a:spcBef>
                <a:spcPts val="0"/>
              </a:spcBef>
              <a:defRPr/>
            </a:lvl8pPr>
            <a:lvl9pPr indent="0" lvl="8" marL="3657600" marR="0" rtl="0" algn="l">
              <a:spcBef>
                <a:spcPts val="0"/>
              </a:spcBef>
              <a:defRPr/>
            </a:lvl9pPr>
          </a:lstStyle>
          <a:p/>
        </p:txBody>
      </p:sp>
      <p:sp>
        <p:nvSpPr>
          <p:cNvPr id="374" name="Shape 374"/>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chemeClr val="dk1"/>
              </a:buClr>
              <a:buFont typeface="Calibri"/>
              <a:buNone/>
              <a:defRPr/>
            </a:lvl1pPr>
            <a:lvl2pPr indent="0" lvl="1" marL="0" marR="0" rtl="0" algn="l">
              <a:lnSpc>
                <a:spcPct val="100000"/>
              </a:lnSpc>
              <a:spcBef>
                <a:spcPts val="0"/>
              </a:spcBef>
              <a:spcAft>
                <a:spcPts val="0"/>
              </a:spcAft>
              <a:buClr>
                <a:srgbClr val="000000"/>
              </a:buClr>
              <a:buFont typeface="Arial"/>
              <a:buNone/>
              <a:defRPr/>
            </a:lvl2pPr>
            <a:lvl3pPr indent="0" lvl="2" marL="0" marR="0" rtl="0" algn="l">
              <a:spcBef>
                <a:spcPts val="0"/>
              </a:spcBef>
              <a:defRPr/>
            </a:lvl3pPr>
            <a:lvl4pPr indent="0" lvl="3" marL="0" marR="0" rtl="0" algn="l">
              <a:spcBef>
                <a:spcPts val="0"/>
              </a:spcBef>
              <a:defRPr/>
            </a:lvl4pPr>
            <a:lvl5pPr indent="0" lvl="4" marL="0" marR="0" rtl="0" algn="l">
              <a:spcBef>
                <a:spcPts val="0"/>
              </a:spcBef>
              <a:defRPr/>
            </a:lvl5pPr>
            <a:lvl6pPr indent="0" lvl="5" marL="0" marR="0" rtl="0" algn="l">
              <a:spcBef>
                <a:spcPts val="0"/>
              </a:spcBef>
              <a:defRPr/>
            </a:lvl6pPr>
            <a:lvl7pPr indent="0" lvl="6" marL="0" marR="0" rtl="0" algn="l">
              <a:spcBef>
                <a:spcPts val="0"/>
              </a:spcBef>
              <a:defRPr/>
            </a:lvl7pPr>
            <a:lvl8pPr indent="0" lvl="7" marL="0" marR="0" rtl="0" algn="l">
              <a:spcBef>
                <a:spcPts val="0"/>
              </a:spcBef>
              <a:defRPr/>
            </a:lvl8pPr>
            <a:lvl9pPr indent="0" lvl="8" marL="0" marR="0" rtl="0" algn="l">
              <a:spcBef>
                <a:spcPts val="0"/>
              </a:spcBef>
              <a:defRPr/>
            </a:lvl9pPr>
          </a:lstStyle>
          <a:p/>
        </p:txBody>
      </p:sp>
      <p:sp>
        <p:nvSpPr>
          <p:cNvPr id="446" name="Shape 446"/>
          <p:cNvSpPr txBox="1"/>
          <p:nvPr>
            <p:ph idx="1" type="body"/>
          </p:nvPr>
        </p:nvSpPr>
        <p:spPr>
          <a:xfrm>
            <a:off x="457200" y="1600200"/>
            <a:ext cx="8229600" cy="4526100"/>
          </a:xfrm>
          <a:prstGeom prst="rect">
            <a:avLst/>
          </a:prstGeom>
          <a:noFill/>
          <a:ln>
            <a:noFill/>
          </a:ln>
        </p:spPr>
        <p:txBody>
          <a:bodyPr anchorCtr="0" anchor="t" bIns="91425" lIns="91425" rIns="91425" tIns="91425"/>
          <a:lstStyle>
            <a:lvl1pPr indent="-50800" lvl="0" marL="342900" marR="0" rtl="0" algn="l">
              <a:lnSpc>
                <a:spcPct val="100000"/>
              </a:lnSpc>
              <a:spcBef>
                <a:spcPts val="640"/>
              </a:spcBef>
              <a:spcAft>
                <a:spcPts val="0"/>
              </a:spcAft>
              <a:buClr>
                <a:schemeClr val="dk1"/>
              </a:buClr>
              <a:buFont typeface="Arial"/>
              <a:buChar char="•"/>
              <a:defRPr/>
            </a:lvl1pPr>
            <a:lvl2pPr indent="-19050" lvl="1" marL="742950" marR="0" rtl="0" algn="l">
              <a:lnSpc>
                <a:spcPct val="100000"/>
              </a:lnSpc>
              <a:spcBef>
                <a:spcPts val="560"/>
              </a:spcBef>
              <a:spcAft>
                <a:spcPts val="0"/>
              </a:spcAft>
              <a:buClr>
                <a:schemeClr val="dk1"/>
              </a:buClr>
              <a:buFont typeface="Arial"/>
              <a:buChar char="–"/>
              <a:defRPr/>
            </a:lvl2pPr>
            <a:lvl3pPr indent="12700" lvl="2" marL="1143000" marR="0" rtl="0" algn="l">
              <a:lnSpc>
                <a:spcPct val="100000"/>
              </a:lnSpc>
              <a:spcBef>
                <a:spcPts val="480"/>
              </a:spcBef>
              <a:spcAft>
                <a:spcPts val="0"/>
              </a:spcAft>
              <a:buClr>
                <a:schemeClr val="dk1"/>
              </a:buClr>
              <a:buFont typeface="Arial"/>
              <a:buChar char="•"/>
              <a:defRPr/>
            </a:lvl3pPr>
            <a:lvl4pPr indent="-12700" lvl="3" marL="1600200" marR="0" rtl="0" algn="l">
              <a:lnSpc>
                <a:spcPct val="100000"/>
              </a:lnSpc>
              <a:spcBef>
                <a:spcPts val="400"/>
              </a:spcBef>
              <a:spcAft>
                <a:spcPts val="0"/>
              </a:spcAft>
              <a:buClr>
                <a:schemeClr val="dk1"/>
              </a:buClr>
              <a:buFont typeface="Arial"/>
              <a:buChar char="–"/>
              <a:defRPr/>
            </a:lvl4pPr>
            <a:lvl5pPr indent="-12700" lvl="4" marL="2057400" marR="0" rtl="0" algn="l">
              <a:lnSpc>
                <a:spcPct val="100000"/>
              </a:lnSpc>
              <a:spcBef>
                <a:spcPts val="400"/>
              </a:spcBef>
              <a:spcAft>
                <a:spcPts val="0"/>
              </a:spcAft>
              <a:buClr>
                <a:schemeClr val="dk1"/>
              </a:buClr>
              <a:buFont typeface="Arial"/>
              <a:buChar char="»"/>
              <a:defRPr/>
            </a:lvl5pPr>
            <a:lvl6pPr indent="-12700" lvl="5" marL="2514600" marR="0" rtl="0" algn="l">
              <a:lnSpc>
                <a:spcPct val="100000"/>
              </a:lnSpc>
              <a:spcBef>
                <a:spcPts val="400"/>
              </a:spcBef>
              <a:spcAft>
                <a:spcPts val="0"/>
              </a:spcAft>
              <a:buClr>
                <a:schemeClr val="dk1"/>
              </a:buClr>
              <a:buFont typeface="Arial"/>
              <a:buChar char="•"/>
              <a:defRPr/>
            </a:lvl6pPr>
            <a:lvl7pPr indent="-12700" lvl="6" marL="2971800" marR="0" rtl="0" algn="l">
              <a:lnSpc>
                <a:spcPct val="100000"/>
              </a:lnSpc>
              <a:spcBef>
                <a:spcPts val="400"/>
              </a:spcBef>
              <a:spcAft>
                <a:spcPts val="0"/>
              </a:spcAft>
              <a:buClr>
                <a:schemeClr val="dk1"/>
              </a:buClr>
              <a:buFont typeface="Arial"/>
              <a:buChar char="•"/>
              <a:defRPr/>
            </a:lvl7pPr>
            <a:lvl8pPr indent="-12700" lvl="7" marL="3429000" marR="0" rtl="0" algn="l">
              <a:lnSpc>
                <a:spcPct val="100000"/>
              </a:lnSpc>
              <a:spcBef>
                <a:spcPts val="400"/>
              </a:spcBef>
              <a:spcAft>
                <a:spcPts val="0"/>
              </a:spcAft>
              <a:buClr>
                <a:schemeClr val="dk1"/>
              </a:buClr>
              <a:buFont typeface="Arial"/>
              <a:buChar char="•"/>
              <a:defRPr/>
            </a:lvl8pPr>
            <a:lvl9pPr indent="-12700" lvl="8" marL="3886200" marR="0" rtl="0" algn="l">
              <a:lnSpc>
                <a:spcPct val="100000"/>
              </a:lnSpc>
              <a:spcBef>
                <a:spcPts val="400"/>
              </a:spcBef>
              <a:spcAft>
                <a:spcPts val="0"/>
              </a:spcAft>
              <a:buClr>
                <a:schemeClr val="dk1"/>
              </a:buClr>
              <a:buFont typeface="Arial"/>
              <a:buChar char="•"/>
              <a:defRPr/>
            </a:lvl9pPr>
          </a:lstStyle>
          <a:p/>
        </p:txBody>
      </p:sp>
      <p:sp>
        <p:nvSpPr>
          <p:cNvPr id="447" name="Shape 447"/>
          <p:cNvSpPr txBox="1"/>
          <p:nvPr>
            <p:ph idx="10" type="dt"/>
          </p:nvPr>
        </p:nvSpPr>
        <p:spPr>
          <a:xfrm>
            <a:off x="457200" y="6356350"/>
            <a:ext cx="2133600" cy="36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48" name="Shape 448"/>
          <p:cNvSpPr txBox="1"/>
          <p:nvPr>
            <p:ph idx="11" type="ftr"/>
          </p:nvPr>
        </p:nvSpPr>
        <p:spPr>
          <a:xfrm>
            <a:off x="3124200" y="6356350"/>
            <a:ext cx="2895600" cy="3651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000000"/>
              </a:buClr>
              <a:buFont typeface="Arial"/>
              <a:buNone/>
              <a:defRPr/>
            </a:lvl1pPr>
            <a:lvl2pPr indent="0" lvl="1" marL="457200" marR="0" rtl="0" algn="l">
              <a:lnSpc>
                <a:spcPct val="100000"/>
              </a:lnSpc>
              <a:spcBef>
                <a:spcPts val="0"/>
              </a:spcBef>
              <a:spcAft>
                <a:spcPts val="0"/>
              </a:spcAft>
              <a:buClr>
                <a:srgbClr val="000000"/>
              </a:buClr>
              <a:buFont typeface="Arial"/>
              <a:buNone/>
              <a:defRPr/>
            </a:lvl2pPr>
            <a:lvl3pPr indent="0" lvl="2" marL="914400" marR="0" rtl="0" algn="l">
              <a:lnSpc>
                <a:spcPct val="100000"/>
              </a:lnSpc>
              <a:spcBef>
                <a:spcPts val="0"/>
              </a:spcBef>
              <a:spcAft>
                <a:spcPts val="0"/>
              </a:spcAft>
              <a:buClr>
                <a:srgbClr val="000000"/>
              </a:buClr>
              <a:buFont typeface="Arial"/>
              <a:buNone/>
              <a:defRPr/>
            </a:lvl3pPr>
            <a:lvl4pPr indent="0" lvl="3" marL="1371600" marR="0" rtl="0" algn="l">
              <a:lnSpc>
                <a:spcPct val="100000"/>
              </a:lnSpc>
              <a:spcBef>
                <a:spcPts val="0"/>
              </a:spcBef>
              <a:spcAft>
                <a:spcPts val="0"/>
              </a:spcAft>
              <a:buClr>
                <a:srgbClr val="000000"/>
              </a:buClr>
              <a:buFont typeface="Arial"/>
              <a:buNone/>
              <a:defRPr/>
            </a:lvl4pPr>
            <a:lvl5pPr indent="0" lvl="4" marL="1828800" marR="0" rtl="0" algn="l">
              <a:lnSpc>
                <a:spcPct val="100000"/>
              </a:lnSpc>
              <a:spcBef>
                <a:spcPts val="0"/>
              </a:spcBef>
              <a:spcAft>
                <a:spcPts val="0"/>
              </a:spcAft>
              <a:buClr>
                <a:srgbClr val="000000"/>
              </a:buClr>
              <a:buFont typeface="Arial"/>
              <a:buNone/>
              <a:defRPr/>
            </a:lvl5pPr>
            <a:lvl6pPr indent="0" lvl="5" marL="2286000" marR="0" rtl="0" algn="l">
              <a:lnSpc>
                <a:spcPct val="100000"/>
              </a:lnSpc>
              <a:spcBef>
                <a:spcPts val="0"/>
              </a:spcBef>
              <a:spcAft>
                <a:spcPts val="0"/>
              </a:spcAft>
              <a:buClr>
                <a:srgbClr val="000000"/>
              </a:buClr>
              <a:buFont typeface="Arial"/>
              <a:buNone/>
              <a:defRPr/>
            </a:lvl6pPr>
            <a:lvl7pPr indent="0" lvl="6" marL="2743200" marR="0" rtl="0" algn="l">
              <a:lnSpc>
                <a:spcPct val="100000"/>
              </a:lnSpc>
              <a:spcBef>
                <a:spcPts val="0"/>
              </a:spcBef>
              <a:spcAft>
                <a:spcPts val="0"/>
              </a:spcAft>
              <a:buClr>
                <a:srgbClr val="000000"/>
              </a:buClr>
              <a:buFont typeface="Arial"/>
              <a:buNone/>
              <a:defRPr/>
            </a:lvl7pPr>
            <a:lvl8pPr indent="0" lvl="7" marL="3200400" marR="0" rtl="0" algn="l">
              <a:lnSpc>
                <a:spcPct val="100000"/>
              </a:lnSpc>
              <a:spcBef>
                <a:spcPts val="0"/>
              </a:spcBef>
              <a:spcAft>
                <a:spcPts val="0"/>
              </a:spcAft>
              <a:buClr>
                <a:srgbClr val="000000"/>
              </a:buClr>
              <a:buFont typeface="Arial"/>
              <a:buNone/>
              <a:defRPr/>
            </a:lvl8pPr>
            <a:lvl9pPr indent="0" lvl="8" marL="3657600" marR="0" rtl="0" algn="l">
              <a:lnSpc>
                <a:spcPct val="100000"/>
              </a:lnSpc>
              <a:spcBef>
                <a:spcPts val="0"/>
              </a:spcBef>
              <a:spcAft>
                <a:spcPts val="0"/>
              </a:spcAft>
              <a:buClr>
                <a:srgbClr val="000000"/>
              </a:buClr>
              <a:buFont typeface="Arial"/>
              <a:buNone/>
              <a:defRPr/>
            </a:lvl9pPr>
          </a:lstStyle>
          <a:p/>
        </p:txBody>
      </p:sp>
      <p:sp>
        <p:nvSpPr>
          <p:cNvPr id="449" name="Shape 449"/>
          <p:cNvSpPr txBox="1"/>
          <p:nvPr>
            <p:ph idx="12" type="sldNum"/>
          </p:nvPr>
        </p:nvSpPr>
        <p:spPr>
          <a:xfrm>
            <a:off x="6553200" y="6356350"/>
            <a:ext cx="2133600" cy="365100"/>
          </a:xfrm>
          <a:prstGeom prst="rect">
            <a:avLst/>
          </a:prstGeom>
          <a:noFill/>
          <a:ln>
            <a:noFill/>
          </a:ln>
        </p:spPr>
        <p:txBody>
          <a:bodyPr anchorCtr="0" anchor="ctr" bIns="45700" lIns="91425" rIns="91425" tIns="45700">
            <a:noAutofit/>
          </a:bodyPr>
          <a:lstStyle/>
          <a:p>
            <a:pPr indent="0" lvl="0" marL="0" marR="0" rtl="0" algn="r">
              <a:lnSpc>
                <a:spcPct val="100000"/>
              </a:lnSpc>
              <a:spcBef>
                <a:spcPts val="0"/>
              </a:spcBef>
              <a:spcAft>
                <a:spcPts val="0"/>
              </a:spcAft>
              <a:buClr>
                <a:srgbClr val="888888"/>
              </a:buClr>
              <a:buSzPct val="25000"/>
              <a:buFont typeface="Calibri"/>
              <a:buNone/>
            </a:pPr>
            <a:fld id="{00000000-1234-1234-1234-123412341234}" type="slidenum">
              <a:rPr b="0" i="0" lang="fr-FR" sz="12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19" name="Shape 519"/>
        <p:cNvGrpSpPr/>
        <p:nvPr/>
      </p:nvGrpSpPr>
      <p:grpSpPr>
        <a:xfrm>
          <a:off x="0" y="0"/>
          <a:ext cx="0" cy="0"/>
          <a:chOff x="0" y="0"/>
          <a:chExt cx="0" cy="0"/>
        </a:xfrm>
      </p:grpSpPr>
      <p:sp>
        <p:nvSpPr>
          <p:cNvPr id="520" name="Shape 520"/>
          <p:cNvSpPr txBox="1"/>
          <p:nvPr>
            <p:ph type="title"/>
          </p:nvPr>
        </p:nvSpPr>
        <p:spPr>
          <a:xfrm>
            <a:off x="311700" y="593366"/>
            <a:ext cx="8520600" cy="7635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21" name="Shape 521"/>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22" name="Shape 522"/>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fr-FR"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0.jpg"/><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9.jpg"/><Relationship Id="rId7" Type="http://schemas.openxmlformats.org/officeDocument/2006/relationships/image" Target="../media/image5.png"/><Relationship Id="rId8" Type="http://schemas.openxmlformats.org/officeDocument/2006/relationships/image" Target="../media/image3.png"/><Relationship Id="rId11" Type="http://schemas.openxmlformats.org/officeDocument/2006/relationships/image" Target="../media/image12.png"/><Relationship Id="rId10" Type="http://schemas.openxmlformats.org/officeDocument/2006/relationships/image" Target="../media/image4.png"/><Relationship Id="rId12"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6.xml"/><Relationship Id="rId3" Type="http://schemas.openxmlformats.org/officeDocument/2006/relationships/hyperlink" Target="https://docs.google.com/document/d/1brC5mJS28JvMtyEyLoE2VyEvUVgPnePyKR8qj965gfY/edit#heading=h.pzlhqulo4epd" TargetMode="External"/><Relationship Id="rId4" Type="http://schemas.openxmlformats.org/officeDocument/2006/relationships/hyperlink" Target="https://docs.google.com/document/d/1brC5mJS28JvMtyEyLoE2VyEvUVgPnePyKR8qj965gfY/edit#heading=h.satlmd6qzh3z" TargetMode="External"/><Relationship Id="rId9" Type="http://schemas.openxmlformats.org/officeDocument/2006/relationships/hyperlink" Target="https://docs.google.com/document/d/1brC5mJS28JvMtyEyLoE2VyEvUVgPnePyKR8qj965gfY/edit#heading=h.u3v0bypdd0bs" TargetMode="External"/><Relationship Id="rId5" Type="http://schemas.openxmlformats.org/officeDocument/2006/relationships/hyperlink" Target="https://docs.google.com/document/d/1brC5mJS28JvMtyEyLoE2VyEvUVgPnePyKR8qj965gfY/edit#heading=h.g2v7nji52ek3" TargetMode="External"/><Relationship Id="rId6" Type="http://schemas.openxmlformats.org/officeDocument/2006/relationships/hyperlink" Target="https://docs.google.com/document/d/1brC5mJS28JvMtyEyLoE2VyEvUVgPnePyKR8qj965gfY/edit#heading=h.4ya6bfme6azd" TargetMode="External"/><Relationship Id="rId7" Type="http://schemas.openxmlformats.org/officeDocument/2006/relationships/hyperlink" Target="https://docs.google.com/document/d/1brC5mJS28JvMtyEyLoE2VyEvUVgPnePyKR8qj965gfY/edit#heading=h.o3gntgqsda7q" TargetMode="External"/><Relationship Id="rId8" Type="http://schemas.openxmlformats.org/officeDocument/2006/relationships/hyperlink" Target="https://docs.google.com/document/d/1brC5mJS28JvMtyEyLoE2VyEvUVgPnePyKR8qj965gfY/edit#heading=h.i4slks65zmn" TargetMode="External"/><Relationship Id="rId11" Type="http://schemas.openxmlformats.org/officeDocument/2006/relationships/hyperlink" Target="https://docs.google.com/document/d/1brC5mJS28JvMtyEyLoE2VyEvUVgPnePyKR8qj965gfY/edit#heading=h.o3kaqn20mcin" TargetMode="External"/><Relationship Id="rId10" Type="http://schemas.openxmlformats.org/officeDocument/2006/relationships/hyperlink" Target="https://docs.google.com/document/d/1brC5mJS28JvMtyEyLoE2VyEvUVgPnePyKR8qj965gfY/edit#heading=h.yo8qxtiorfhx" TargetMode="External"/><Relationship Id="rId13" Type="http://schemas.openxmlformats.org/officeDocument/2006/relationships/hyperlink" Target="https://docs.google.com/document/d/1brC5mJS28JvMtyEyLoE2VyEvUVgPnePyKR8qj965gfY/edit#heading=h.rt0v3wb96ne8" TargetMode="External"/><Relationship Id="rId12" Type="http://schemas.openxmlformats.org/officeDocument/2006/relationships/hyperlink" Target="https://docs.google.com/document/d/1brC5mJS28JvMtyEyLoE2VyEvUVgPnePyKR8qj965gfY/edit#heading=h.yzs5i0ntxxl7" TargetMode="External"/><Relationship Id="rId14" Type="http://schemas.openxmlformats.org/officeDocument/2006/relationships/hyperlink" Target="https://docs.google.com/document/d/1brC5mJS28JvMtyEyLoE2VyEvUVgPnePyKR8qj965gfY/edit#heading=h.uykrb2tdwtz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7" name="Shape 567"/>
        <p:cNvGrpSpPr/>
        <p:nvPr/>
      </p:nvGrpSpPr>
      <p:grpSpPr>
        <a:xfrm>
          <a:off x="0" y="0"/>
          <a:ext cx="0" cy="0"/>
          <a:chOff x="0" y="0"/>
          <a:chExt cx="0" cy="0"/>
        </a:xfrm>
      </p:grpSpPr>
      <p:pic>
        <p:nvPicPr>
          <p:cNvPr id="568" name="Shape 568"/>
          <p:cNvPicPr preferRelativeResize="0"/>
          <p:nvPr/>
        </p:nvPicPr>
        <p:blipFill>
          <a:blip r:embed="rId3">
            <a:alphaModFix/>
          </a:blip>
          <a:stretch>
            <a:fillRect/>
          </a:stretch>
        </p:blipFill>
        <p:spPr>
          <a:xfrm>
            <a:off x="5619805" y="5748549"/>
            <a:ext cx="394544" cy="887725"/>
          </a:xfrm>
          <a:prstGeom prst="rect">
            <a:avLst/>
          </a:prstGeom>
          <a:noFill/>
          <a:ln>
            <a:noFill/>
          </a:ln>
        </p:spPr>
      </p:pic>
      <p:pic>
        <p:nvPicPr>
          <p:cNvPr id="569" name="Shape 569"/>
          <p:cNvPicPr preferRelativeResize="0"/>
          <p:nvPr/>
        </p:nvPicPr>
        <p:blipFill>
          <a:blip r:embed="rId4">
            <a:alphaModFix/>
          </a:blip>
          <a:stretch>
            <a:fillRect/>
          </a:stretch>
        </p:blipFill>
        <p:spPr>
          <a:xfrm>
            <a:off x="4379575" y="5812125"/>
            <a:ext cx="1197601" cy="673650"/>
          </a:xfrm>
          <a:prstGeom prst="rect">
            <a:avLst/>
          </a:prstGeom>
          <a:noFill/>
          <a:ln>
            <a:noFill/>
          </a:ln>
        </p:spPr>
      </p:pic>
      <p:sp>
        <p:nvSpPr>
          <p:cNvPr id="570" name="Shape 570"/>
          <p:cNvSpPr txBox="1"/>
          <p:nvPr/>
        </p:nvSpPr>
        <p:spPr>
          <a:xfrm>
            <a:off x="12150" y="5911287"/>
            <a:ext cx="4949700" cy="365100"/>
          </a:xfrm>
          <a:prstGeom prst="rect">
            <a:avLst/>
          </a:prstGeom>
          <a:noFill/>
          <a:ln>
            <a:noFill/>
          </a:ln>
        </p:spPr>
        <p:txBody>
          <a:bodyPr anchorCtr="0" anchor="t" bIns="45700" lIns="91425" rIns="91425" tIns="45700">
            <a:noAutofit/>
          </a:bodyPr>
          <a:lstStyle/>
          <a:p>
            <a:pPr lvl="0" rtl="0">
              <a:spcBef>
                <a:spcPts val="0"/>
              </a:spcBef>
              <a:buNone/>
            </a:pPr>
            <a:r>
              <a:rPr b="1" lang="fr-FR">
                <a:solidFill>
                  <a:srgbClr val="CD003A"/>
                </a:solidFill>
                <a:latin typeface="Ubuntu"/>
                <a:ea typeface="Ubuntu"/>
                <a:cs typeface="Ubuntu"/>
                <a:sym typeface="Ubuntu"/>
              </a:rPr>
              <a:t>Entreprise agréée solidaire et labellisée :</a:t>
            </a:r>
          </a:p>
        </p:txBody>
      </p:sp>
      <p:pic>
        <p:nvPicPr>
          <p:cNvPr id="571" name="Shape 571"/>
          <p:cNvPicPr preferRelativeResize="0"/>
          <p:nvPr/>
        </p:nvPicPr>
        <p:blipFill>
          <a:blip r:embed="rId5">
            <a:alphaModFix/>
          </a:blip>
          <a:stretch>
            <a:fillRect/>
          </a:stretch>
        </p:blipFill>
        <p:spPr>
          <a:xfrm>
            <a:off x="7508475" y="5857549"/>
            <a:ext cx="701476" cy="740449"/>
          </a:xfrm>
          <a:prstGeom prst="rect">
            <a:avLst/>
          </a:prstGeom>
          <a:noFill/>
          <a:ln>
            <a:noFill/>
          </a:ln>
        </p:spPr>
      </p:pic>
      <p:pic>
        <p:nvPicPr>
          <p:cNvPr descr="Afficher l'image d'origine" id="572" name="Shape 572"/>
          <p:cNvPicPr preferRelativeResize="0"/>
          <p:nvPr/>
        </p:nvPicPr>
        <p:blipFill>
          <a:blip r:embed="rId6">
            <a:alphaModFix/>
          </a:blip>
          <a:stretch>
            <a:fillRect/>
          </a:stretch>
        </p:blipFill>
        <p:spPr>
          <a:xfrm>
            <a:off x="3809325" y="5774050"/>
            <a:ext cx="579944" cy="740450"/>
          </a:xfrm>
          <a:prstGeom prst="rect">
            <a:avLst/>
          </a:prstGeom>
          <a:noFill/>
          <a:ln>
            <a:noFill/>
          </a:ln>
        </p:spPr>
      </p:pic>
      <p:pic>
        <p:nvPicPr>
          <p:cNvPr descr="Résultat de recherche d'images pour &quot;élysée logo&quot;" id="573" name="Shape 573"/>
          <p:cNvPicPr preferRelativeResize="0"/>
          <p:nvPr/>
        </p:nvPicPr>
        <p:blipFill>
          <a:blip r:embed="rId7">
            <a:alphaModFix/>
          </a:blip>
          <a:stretch>
            <a:fillRect/>
          </a:stretch>
        </p:blipFill>
        <p:spPr>
          <a:xfrm>
            <a:off x="6056975" y="5909055"/>
            <a:ext cx="1451499" cy="566707"/>
          </a:xfrm>
          <a:prstGeom prst="rect">
            <a:avLst/>
          </a:prstGeom>
          <a:noFill/>
          <a:ln>
            <a:noFill/>
          </a:ln>
        </p:spPr>
      </p:pic>
      <p:pic>
        <p:nvPicPr>
          <p:cNvPr id="574" name="Shape 574"/>
          <p:cNvPicPr preferRelativeResize="0"/>
          <p:nvPr/>
        </p:nvPicPr>
        <p:blipFill>
          <a:blip r:embed="rId8">
            <a:alphaModFix/>
          </a:blip>
          <a:stretch>
            <a:fillRect/>
          </a:stretch>
        </p:blipFill>
        <p:spPr>
          <a:xfrm>
            <a:off x="3796926" y="721800"/>
            <a:ext cx="2217424" cy="673650"/>
          </a:xfrm>
          <a:prstGeom prst="rect">
            <a:avLst/>
          </a:prstGeom>
          <a:noFill/>
          <a:ln>
            <a:noFill/>
          </a:ln>
        </p:spPr>
      </p:pic>
      <p:sp>
        <p:nvSpPr>
          <p:cNvPr id="575" name="Shape 575"/>
          <p:cNvSpPr txBox="1"/>
          <p:nvPr/>
        </p:nvSpPr>
        <p:spPr>
          <a:xfrm>
            <a:off x="7199675" y="642825"/>
            <a:ext cx="1621200" cy="365100"/>
          </a:xfrm>
          <a:prstGeom prst="rect">
            <a:avLst/>
          </a:prstGeom>
          <a:noFill/>
          <a:ln>
            <a:noFill/>
          </a:ln>
        </p:spPr>
        <p:txBody>
          <a:bodyPr anchorCtr="0" anchor="t" bIns="91425" lIns="91425" rIns="91425" tIns="91425">
            <a:noAutofit/>
          </a:bodyPr>
          <a:lstStyle/>
          <a:p>
            <a:pPr lvl="0" rtl="0">
              <a:spcBef>
                <a:spcPts val="0"/>
              </a:spcBef>
              <a:buNone/>
            </a:pPr>
            <a:r>
              <a:rPr b="1" i="1" lang="fr-FR">
                <a:latin typeface="Ubuntu"/>
                <a:ea typeface="Ubuntu"/>
                <a:cs typeface="Ubuntu"/>
                <a:sym typeface="Ubuntu"/>
              </a:rPr>
              <a:t>19 avril</a:t>
            </a:r>
            <a:r>
              <a:rPr b="1" i="1" lang="fr-FR">
                <a:latin typeface="Ubuntu"/>
                <a:ea typeface="Ubuntu"/>
                <a:cs typeface="Ubuntu"/>
                <a:sym typeface="Ubuntu"/>
              </a:rPr>
              <a:t> 2017</a:t>
            </a:r>
          </a:p>
        </p:txBody>
      </p:sp>
      <p:sp>
        <p:nvSpPr>
          <p:cNvPr id="576" name="Shape 576"/>
          <p:cNvSpPr txBox="1"/>
          <p:nvPr>
            <p:ph idx="12" type="sldNum"/>
          </p:nvPr>
        </p:nvSpPr>
        <p:spPr>
          <a:xfrm>
            <a:off x="6410800" y="6009850"/>
            <a:ext cx="2133600" cy="365100"/>
          </a:xfrm>
          <a:prstGeom prst="rect">
            <a:avLst/>
          </a:prstGeom>
        </p:spPr>
        <p:txBody>
          <a:bodyPr anchorCtr="0" anchor="ctr" bIns="45700" lIns="91425" rIns="91425" tIns="45700">
            <a:noAutofit/>
          </a:bodyPr>
          <a:lstStyle/>
          <a:p>
            <a:pPr lvl="0" rtl="0">
              <a:spcBef>
                <a:spcPts val="0"/>
              </a:spcBef>
              <a:buClr>
                <a:srgbClr val="000000"/>
              </a:buClr>
              <a:buSzPct val="25000"/>
              <a:buFont typeface="Arial"/>
              <a:buNone/>
            </a:pPr>
            <a:r>
              <a:rPr b="0" i="0" lang="fr-FR" sz="1200"/>
              <a:t>1</a:t>
            </a:r>
          </a:p>
        </p:txBody>
      </p:sp>
      <p:pic>
        <p:nvPicPr>
          <p:cNvPr id="577" name="Shape 577"/>
          <p:cNvPicPr preferRelativeResize="0"/>
          <p:nvPr/>
        </p:nvPicPr>
        <p:blipFill>
          <a:blip r:embed="rId9">
            <a:alphaModFix/>
          </a:blip>
          <a:stretch>
            <a:fillRect/>
          </a:stretch>
        </p:blipFill>
        <p:spPr>
          <a:xfrm>
            <a:off x="212501" y="569600"/>
            <a:ext cx="3224048" cy="740450"/>
          </a:xfrm>
          <a:prstGeom prst="rect">
            <a:avLst/>
          </a:prstGeom>
          <a:noFill/>
          <a:ln>
            <a:noFill/>
          </a:ln>
        </p:spPr>
      </p:pic>
      <p:sp>
        <p:nvSpPr>
          <p:cNvPr id="578" name="Shape 578"/>
          <p:cNvSpPr txBox="1"/>
          <p:nvPr/>
        </p:nvSpPr>
        <p:spPr>
          <a:xfrm rot="550">
            <a:off x="13584" y="1841006"/>
            <a:ext cx="3748200" cy="3218999"/>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fr-FR" sz="2400">
                <a:solidFill>
                  <a:srgbClr val="CD003A"/>
                </a:solidFill>
                <a:latin typeface="Ubuntu"/>
                <a:ea typeface="Ubuntu"/>
                <a:cs typeface="Ubuntu"/>
                <a:sym typeface="Ubuntu"/>
              </a:rPr>
              <a:t>Modalités de passage du titre III Développeur Logiciel :</a:t>
            </a:r>
          </a:p>
          <a:p>
            <a:pPr indent="0" lvl="0" marL="0" marR="0" rtl="0" algn="ctr">
              <a:spcBef>
                <a:spcPts val="0"/>
              </a:spcBef>
              <a:buSzPct val="25000"/>
              <a:buNone/>
            </a:pPr>
            <a:r>
              <a:rPr b="1" lang="fr-FR" sz="2400">
                <a:solidFill>
                  <a:srgbClr val="CD003A"/>
                </a:solidFill>
                <a:latin typeface="Ubuntu"/>
                <a:ea typeface="Ubuntu"/>
                <a:cs typeface="Ubuntu"/>
                <a:sym typeface="Ubuntu"/>
              </a:rPr>
              <a:t>Promo #1 La Poste</a:t>
            </a:r>
          </a:p>
          <a:p>
            <a:pPr indent="0" lvl="0" marL="0" marR="0" rtl="0" algn="r">
              <a:spcBef>
                <a:spcPts val="0"/>
              </a:spcBef>
              <a:buNone/>
            </a:pPr>
            <a:r>
              <a:t/>
            </a:r>
            <a:endParaRPr b="1" i="0" sz="2400" u="none" cap="none" strike="noStrike">
              <a:solidFill>
                <a:srgbClr val="777877"/>
              </a:solidFill>
              <a:latin typeface="Ubuntu"/>
              <a:ea typeface="Ubuntu"/>
              <a:cs typeface="Ubuntu"/>
              <a:sym typeface="Ubuntu"/>
            </a:endParaRPr>
          </a:p>
        </p:txBody>
      </p:sp>
      <p:pic>
        <p:nvPicPr>
          <p:cNvPr id="579" name="Shape 579"/>
          <p:cNvPicPr preferRelativeResize="0"/>
          <p:nvPr/>
        </p:nvPicPr>
        <p:blipFill rotWithShape="1">
          <a:blip r:embed="rId10">
            <a:alphaModFix/>
          </a:blip>
          <a:srcRect b="0" l="1319" r="-1319" t="0"/>
          <a:stretch/>
        </p:blipFill>
        <p:spPr>
          <a:xfrm>
            <a:off x="4185250" y="1023013"/>
            <a:ext cx="5765700" cy="4720800"/>
          </a:xfrm>
          <a:prstGeom prst="rect">
            <a:avLst/>
          </a:prstGeom>
          <a:noFill/>
          <a:ln>
            <a:noFill/>
          </a:ln>
        </p:spPr>
      </p:pic>
      <p:pic>
        <p:nvPicPr>
          <p:cNvPr id="580" name="Shape 580"/>
          <p:cNvPicPr preferRelativeResize="0"/>
          <p:nvPr/>
        </p:nvPicPr>
        <p:blipFill>
          <a:blip r:embed="rId11">
            <a:alphaModFix amt="12000"/>
          </a:blip>
          <a:stretch>
            <a:fillRect/>
          </a:stretch>
        </p:blipFill>
        <p:spPr>
          <a:xfrm>
            <a:off x="1660000" y="3370500"/>
            <a:ext cx="3017375" cy="3017375"/>
          </a:xfrm>
          <a:prstGeom prst="rect">
            <a:avLst/>
          </a:prstGeom>
          <a:noFill/>
          <a:ln>
            <a:noFill/>
          </a:ln>
        </p:spPr>
      </p:pic>
      <p:pic>
        <p:nvPicPr>
          <p:cNvPr id="581" name="Shape 581"/>
          <p:cNvPicPr preferRelativeResize="0"/>
          <p:nvPr/>
        </p:nvPicPr>
        <p:blipFill rotWithShape="1">
          <a:blip r:embed="rId12">
            <a:alphaModFix/>
          </a:blip>
          <a:srcRect b="0" l="0" r="0" t="0"/>
          <a:stretch/>
        </p:blipFill>
        <p:spPr>
          <a:xfrm>
            <a:off x="3756660" y="1160780"/>
            <a:ext cx="6057899" cy="495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3" name="Shape 653"/>
        <p:cNvGrpSpPr/>
        <p:nvPr/>
      </p:nvGrpSpPr>
      <p:grpSpPr>
        <a:xfrm>
          <a:off x="0" y="0"/>
          <a:ext cx="0" cy="0"/>
          <a:chOff x="0" y="0"/>
          <a:chExt cx="0" cy="0"/>
        </a:xfrm>
      </p:grpSpPr>
      <p:sp>
        <p:nvSpPr>
          <p:cNvPr id="654" name="Shape 654"/>
          <p:cNvSpPr txBox="1"/>
          <p:nvPr/>
        </p:nvSpPr>
        <p:spPr>
          <a:xfrm>
            <a:off x="557100" y="1984550"/>
            <a:ext cx="7877400" cy="3759900"/>
          </a:xfrm>
          <a:prstGeom prst="rect">
            <a:avLst/>
          </a:prstGeom>
          <a:noFill/>
          <a:ln cap="flat" cmpd="sng" w="9525">
            <a:solidFill>
              <a:srgbClr val="CD003A">
                <a:alpha val="0"/>
              </a:srgbClr>
            </a:solidFill>
            <a:prstDash val="solid"/>
            <a:round/>
            <a:headEnd len="med" w="med" type="none"/>
            <a:tailEnd len="med" w="med" type="none"/>
          </a:ln>
        </p:spPr>
        <p:txBody>
          <a:bodyPr anchorCtr="0" anchor="t" bIns="45700" lIns="91425" rIns="91425" tIns="45700">
            <a:noAutofit/>
          </a:bodyPr>
          <a:lstStyle/>
          <a:p>
            <a:pPr indent="-330200" lvl="0" marL="457200" marR="0" rtl="0" algn="l">
              <a:lnSpc>
                <a:spcPct val="115000"/>
              </a:lnSpc>
              <a:spcBef>
                <a:spcPts val="0"/>
              </a:spcBef>
              <a:spcAft>
                <a:spcPts val="1000"/>
              </a:spcAft>
              <a:buClr>
                <a:srgbClr val="141313"/>
              </a:buClr>
              <a:buSzPct val="100000"/>
              <a:buFont typeface="Ubuntu"/>
              <a:buChar char="-"/>
            </a:pPr>
            <a:r>
              <a:rPr lang="fr-FR" sz="1600">
                <a:solidFill>
                  <a:srgbClr val="141313"/>
                </a:solidFill>
                <a:latin typeface="Ubuntu"/>
                <a:ea typeface="Ubuntu"/>
                <a:cs typeface="Ubuntu"/>
                <a:sym typeface="Ubuntu"/>
              </a:rPr>
              <a:t>Prévoir un planning adapté à votre projet, comprenant notamment un temps annexe pour gérer les bugs et finaliser l’interface.</a:t>
            </a:r>
          </a:p>
          <a:p>
            <a:pPr indent="-330200" lvl="0" marL="457200" marR="0" rtl="0" algn="l">
              <a:lnSpc>
                <a:spcPct val="115000"/>
              </a:lnSpc>
              <a:spcBef>
                <a:spcPts val="0"/>
              </a:spcBef>
              <a:spcAft>
                <a:spcPts val="1000"/>
              </a:spcAft>
              <a:buClr>
                <a:srgbClr val="141313"/>
              </a:buClr>
              <a:buSzPct val="100000"/>
              <a:buFont typeface="Ubuntu"/>
              <a:buChar char="-"/>
            </a:pPr>
            <a:r>
              <a:rPr lang="fr-FR" sz="1600">
                <a:solidFill>
                  <a:srgbClr val="141313"/>
                </a:solidFill>
                <a:latin typeface="Ubuntu"/>
                <a:ea typeface="Ubuntu"/>
                <a:cs typeface="Ubuntu"/>
                <a:sym typeface="Ubuntu"/>
              </a:rPr>
              <a:t>Se partager les tâches et communiquer au mieux dans le groupe projet, notamment à l’aide des outils de gestion de projet fournis</a:t>
            </a:r>
          </a:p>
          <a:p>
            <a:pPr indent="-330200" lvl="0" marL="457200" marR="0" rtl="0" algn="l">
              <a:lnSpc>
                <a:spcPct val="115000"/>
              </a:lnSpc>
              <a:spcBef>
                <a:spcPts val="0"/>
              </a:spcBef>
              <a:spcAft>
                <a:spcPts val="1000"/>
              </a:spcAft>
              <a:buClr>
                <a:srgbClr val="141313"/>
              </a:buClr>
              <a:buSzPct val="100000"/>
              <a:buFont typeface="Ubuntu"/>
              <a:buChar char="-"/>
            </a:pPr>
            <a:r>
              <a:rPr lang="fr-FR" sz="1600">
                <a:solidFill>
                  <a:srgbClr val="141313"/>
                </a:solidFill>
                <a:latin typeface="Ubuntu"/>
                <a:ea typeface="Ubuntu"/>
                <a:cs typeface="Ubuntu"/>
                <a:sym typeface="Ubuntu"/>
              </a:rPr>
              <a:t>Solliciter régulièrement des points de restitution à votre formateur  afin de pouvoir prendre du recul sur l’état d’avancement et (re)prioriser</a:t>
            </a:r>
          </a:p>
          <a:p>
            <a:pPr indent="-330200" lvl="0" marL="457200" rtl="0">
              <a:lnSpc>
                <a:spcPct val="115000"/>
              </a:lnSpc>
              <a:spcBef>
                <a:spcPts val="0"/>
              </a:spcBef>
              <a:spcAft>
                <a:spcPts val="1000"/>
              </a:spcAft>
              <a:buClr>
                <a:srgbClr val="141313"/>
              </a:buClr>
              <a:buSzPct val="100000"/>
              <a:buFont typeface="Ubuntu"/>
              <a:buChar char="-"/>
            </a:pPr>
            <a:r>
              <a:rPr lang="fr-FR" sz="1600">
                <a:solidFill>
                  <a:srgbClr val="141313"/>
                </a:solidFill>
                <a:latin typeface="Ubuntu"/>
                <a:ea typeface="Ubuntu"/>
                <a:cs typeface="Ubuntu"/>
                <a:sym typeface="Ubuntu"/>
              </a:rPr>
              <a:t>Prendre l’habitude de mettre à jour votre dossier-projet sur un doc commun.</a:t>
            </a:r>
          </a:p>
        </p:txBody>
      </p:sp>
      <p:sp>
        <p:nvSpPr>
          <p:cNvPr id="655" name="Shape 655"/>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656" name="Shape 656"/>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i="1" lang="fr-FR" sz="3200">
                <a:solidFill>
                  <a:srgbClr val="CD003A"/>
                </a:solidFill>
                <a:latin typeface="Ubuntu"/>
                <a:ea typeface="Ubuntu"/>
                <a:cs typeface="Ubuntu"/>
                <a:sym typeface="Ubuntu"/>
              </a:rPr>
              <a:t>Conditions de réussite </a:t>
            </a: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rPr lang="fr-FR" sz="2400">
                <a:solidFill>
                  <a:srgbClr val="777877"/>
                </a:solidFill>
                <a:latin typeface="Ubuntu"/>
                <a:ea typeface="Ubuntu"/>
                <a:cs typeface="Ubuntu"/>
                <a:sym typeface="Ubuntu"/>
              </a:rPr>
              <a:t>Quelques pistes pour optimiser votre efficacité</a:t>
            </a:r>
          </a:p>
          <a:p>
            <a:pPr lvl="0" rtl="0">
              <a:spcBef>
                <a:spcPts val="0"/>
              </a:spcBef>
              <a:buNone/>
            </a:pPr>
            <a:r>
              <a:t/>
            </a:r>
            <a:endParaRPr sz="2400">
              <a:solidFill>
                <a:srgbClr val="777877"/>
              </a:solidFill>
              <a:latin typeface="Ubuntu"/>
              <a:ea typeface="Ubuntu"/>
              <a:cs typeface="Ubuntu"/>
              <a:sym typeface="Ubuntu"/>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0" name="Shape 660"/>
        <p:cNvGrpSpPr/>
        <p:nvPr/>
      </p:nvGrpSpPr>
      <p:grpSpPr>
        <a:xfrm>
          <a:off x="0" y="0"/>
          <a:ext cx="0" cy="0"/>
          <a:chOff x="0" y="0"/>
          <a:chExt cx="0" cy="0"/>
        </a:xfrm>
      </p:grpSpPr>
      <p:sp>
        <p:nvSpPr>
          <p:cNvPr id="661" name="Shape 661"/>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lang="fr-FR" sz="3000">
                <a:solidFill>
                  <a:srgbClr val="CD003A"/>
                </a:solidFill>
                <a:latin typeface="Ubuntu"/>
                <a:ea typeface="Ubuntu"/>
                <a:cs typeface="Ubuntu"/>
                <a:sym typeface="Ubuntu"/>
              </a:rPr>
              <a:t>Modalités d’obtentions 4/4</a:t>
            </a:r>
            <a:r>
              <a:rPr b="1" lang="fr-FR" sz="3200">
                <a:solidFill>
                  <a:srgbClr val="CD003A"/>
                </a:solidFill>
                <a:latin typeface="Ubuntu"/>
                <a:ea typeface="Ubuntu"/>
                <a:cs typeface="Ubuntu"/>
                <a:sym typeface="Ubuntu"/>
              </a:rPr>
              <a:t> </a:t>
            </a:r>
          </a:p>
          <a:p>
            <a:pPr lvl="0" rtl="0">
              <a:lnSpc>
                <a:spcPct val="115000"/>
              </a:lnSpc>
              <a:spcBef>
                <a:spcPts val="1600"/>
              </a:spcBef>
              <a:spcAft>
                <a:spcPts val="400"/>
              </a:spcAft>
              <a:buNone/>
            </a:pPr>
            <a:r>
              <a:t/>
            </a:r>
            <a:endParaRPr b="1" sz="2400">
              <a:solidFill>
                <a:srgbClr val="CD003A"/>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p:txBody>
      </p:sp>
      <p:sp>
        <p:nvSpPr>
          <p:cNvPr id="662" name="Shape 662"/>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663" name="Shape 663"/>
          <p:cNvSpPr txBox="1"/>
          <p:nvPr/>
        </p:nvSpPr>
        <p:spPr>
          <a:xfrm>
            <a:off x="621600" y="1386550"/>
            <a:ext cx="8065200" cy="49698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lvl="0" rtl="0">
              <a:spcBef>
                <a:spcPts val="0"/>
              </a:spcBef>
              <a:spcAft>
                <a:spcPts val="1600"/>
              </a:spcAft>
              <a:buNone/>
            </a:pPr>
            <a:r>
              <a:rPr b="1" lang="fr-FR">
                <a:solidFill>
                  <a:srgbClr val="C27BA0"/>
                </a:solidFill>
              </a:rPr>
              <a:t>Collaboration possible avec la Promo 4 </a:t>
            </a:r>
          </a:p>
          <a:p>
            <a:pPr indent="-69850" lvl="0" marL="0" marR="0" rtl="0" algn="l">
              <a:lnSpc>
                <a:spcPct val="100000"/>
              </a:lnSpc>
              <a:spcBef>
                <a:spcPts val="0"/>
              </a:spcBef>
              <a:spcAft>
                <a:spcPts val="0"/>
              </a:spcAft>
              <a:buClr>
                <a:schemeClr val="dk1"/>
              </a:buClr>
              <a:buNone/>
            </a:pPr>
            <a:r>
              <a:rPr lang="fr-FR">
                <a:solidFill>
                  <a:schemeClr val="dk1"/>
                </a:solidFill>
              </a:rPr>
              <a:t>journée d’atelier sur les CMS avec eux (session 6, à confirmer)</a:t>
            </a:r>
          </a:p>
          <a:p>
            <a:pPr indent="-69850" lvl="0" marL="0" marR="0" rtl="0" algn="l">
              <a:lnSpc>
                <a:spcPct val="100000"/>
              </a:lnSpc>
              <a:spcBef>
                <a:spcPts val="0"/>
              </a:spcBef>
              <a:spcAft>
                <a:spcPts val="0"/>
              </a:spcAft>
              <a:buClr>
                <a:schemeClr val="dk1"/>
              </a:buClr>
              <a:buNone/>
            </a:pPr>
            <a:r>
              <a:rPr lang="fr-FR">
                <a:solidFill>
                  <a:schemeClr val="dk1"/>
                </a:solidFill>
              </a:rPr>
              <a:t>mutualisation oraux blancs</a:t>
            </a:r>
          </a:p>
          <a:p>
            <a:pPr indent="-69850" lvl="0" marL="0" marR="0" rtl="0" algn="l">
              <a:lnSpc>
                <a:spcPct val="100000"/>
              </a:lnSpc>
              <a:spcBef>
                <a:spcPts val="0"/>
              </a:spcBef>
              <a:spcAft>
                <a:spcPts val="0"/>
              </a:spcAft>
              <a:buClr>
                <a:schemeClr val="dk1"/>
              </a:buClr>
              <a:buNone/>
            </a:pPr>
            <a:r>
              <a:rPr lang="fr-FR">
                <a:solidFill>
                  <a:schemeClr val="dk1"/>
                </a:solidFill>
              </a:rPr>
              <a:t>mutualisation jury </a:t>
            </a:r>
          </a:p>
          <a:p>
            <a:pPr indent="-69850" lvl="0" marL="0" marR="0" rtl="0" algn="l">
              <a:lnSpc>
                <a:spcPct val="100000"/>
              </a:lnSpc>
              <a:spcBef>
                <a:spcPts val="0"/>
              </a:spcBef>
              <a:spcAft>
                <a:spcPts val="0"/>
              </a:spcAft>
              <a:buClr>
                <a:schemeClr val="dk1"/>
              </a:buClr>
              <a:buNone/>
            </a:pPr>
            <a:r>
              <a:t/>
            </a:r>
            <a:endParaRPr>
              <a:solidFill>
                <a:schemeClr val="dk1"/>
              </a:solidFill>
            </a:endParaRPr>
          </a:p>
          <a:p>
            <a:pPr indent="-69850" lvl="0" marL="0" rtl="0">
              <a:spcBef>
                <a:spcPts val="0"/>
              </a:spcBef>
              <a:buClr>
                <a:schemeClr val="dk1"/>
              </a:buClr>
              <a:buFont typeface="Arial"/>
              <a:buNone/>
            </a:pPr>
            <a:r>
              <a:rPr b="1" lang="fr-FR">
                <a:solidFill>
                  <a:srgbClr val="C27BA0"/>
                </a:solidFill>
              </a:rPr>
              <a:t>Parchemin et livret de certification</a:t>
            </a:r>
          </a:p>
          <a:p>
            <a:pPr indent="-69850" lvl="0" marL="0" rtl="0">
              <a:spcBef>
                <a:spcPts val="0"/>
              </a:spcBef>
              <a:buClr>
                <a:schemeClr val="dk1"/>
              </a:buClr>
              <a:buFont typeface="Arial"/>
              <a:buNone/>
            </a:pPr>
            <a:r>
              <a:t/>
            </a:r>
            <a:endParaRPr>
              <a:solidFill>
                <a:schemeClr val="dk1"/>
              </a:solidFill>
            </a:endParaRPr>
          </a:p>
          <a:p>
            <a:pPr lvl="0" rtl="0" algn="just">
              <a:spcBef>
                <a:spcPts val="0"/>
              </a:spcBef>
              <a:buClr>
                <a:schemeClr val="dk1"/>
              </a:buClr>
              <a:buFont typeface="Arial"/>
              <a:buNone/>
            </a:pPr>
            <a:r>
              <a:rPr lang="fr-FR">
                <a:solidFill>
                  <a:schemeClr val="dk1"/>
                </a:solidFill>
              </a:rPr>
              <a:t>Un parchemin est attribué au candidat ayant obtenu le titre complet ou le CCS. Un livret de certification, qui enregistre les CCP (certificat de compétence professionnelle) progressivement acquis, est destiné au candidat pour l’aider à se repérer dans son parcours. Ces deux documents sont délivrés par l’Unité Territoriale de la DIRECCTE. </a:t>
            </a:r>
          </a:p>
          <a:p>
            <a:pPr lvl="0" rtl="0">
              <a:spcBef>
                <a:spcPts val="0"/>
              </a:spcBef>
              <a:buNone/>
            </a:pPr>
            <a:r>
              <a:t/>
            </a:r>
            <a:endParaRPr>
              <a:solidFill>
                <a:schemeClr val="dk1"/>
              </a:solidFill>
            </a:endParaRPr>
          </a:p>
          <a:p>
            <a:pPr lvl="0" rtl="0">
              <a:lnSpc>
                <a:spcPct val="115000"/>
              </a:lnSpc>
              <a:spcBef>
                <a:spcPts val="0"/>
              </a:spcBef>
              <a:buNone/>
            </a:pPr>
            <a:r>
              <a:t/>
            </a:r>
            <a:endParaRPr b="1" i="1">
              <a:solidFill>
                <a:schemeClr val="dk1"/>
              </a:solidFill>
              <a:highlight>
                <a:srgbClr val="FFFFFF"/>
              </a:highlight>
            </a:endParaRPr>
          </a:p>
          <a:p>
            <a:pPr indent="0" lvl="0" marL="0" rtl="0">
              <a:lnSpc>
                <a:spcPct val="115000"/>
              </a:lnSpc>
              <a:spcBef>
                <a:spcPts val="0"/>
              </a:spcBef>
              <a:buNone/>
            </a:pPr>
            <a:r>
              <a:t/>
            </a:r>
            <a:endParaRPr i="1">
              <a:solidFill>
                <a:schemeClr val="dk1"/>
              </a:solidFill>
              <a:highlight>
                <a:srgbClr val="FFFFFF"/>
              </a:highlight>
            </a:endParaRPr>
          </a:p>
          <a:p>
            <a:pPr lvl="0" rtl="0">
              <a:lnSpc>
                <a:spcPct val="115000"/>
              </a:lnSpc>
              <a:spcBef>
                <a:spcPts val="0"/>
              </a:spcBef>
              <a:buNone/>
            </a:pPr>
            <a:r>
              <a:t/>
            </a:r>
            <a:endParaRPr b="1" i="1">
              <a:solidFill>
                <a:schemeClr val="dk1"/>
              </a:solidFill>
              <a:highlight>
                <a:srgbClr val="FFFFFF"/>
              </a:highlight>
            </a:endParaRPr>
          </a:p>
        </p:txBody>
      </p:sp>
      <p:sp>
        <p:nvSpPr>
          <p:cNvPr id="664" name="Shape 664"/>
          <p:cNvSpPr txBox="1"/>
          <p:nvPr/>
        </p:nvSpPr>
        <p:spPr>
          <a:xfrm>
            <a:off x="4472725" y="855075"/>
            <a:ext cx="4364100" cy="283500"/>
          </a:xfrm>
          <a:prstGeom prst="rect">
            <a:avLst/>
          </a:prstGeom>
          <a:noFill/>
          <a:ln>
            <a:noFill/>
          </a:ln>
        </p:spPr>
        <p:txBody>
          <a:bodyPr anchorCtr="0" anchor="t" bIns="91425" lIns="91425" rIns="91425" tIns="91425">
            <a:noAutofit/>
          </a:bodyPr>
          <a:lstStyle/>
          <a:p>
            <a:pPr lvl="0" rtl="0" algn="r">
              <a:spcBef>
                <a:spcPts val="0"/>
              </a:spcBef>
              <a:buNone/>
            </a:pPr>
            <a:r>
              <a:rPr b="1" i="1" lang="fr-FR" sz="1600">
                <a:solidFill>
                  <a:srgbClr val="999999"/>
                </a:solidFill>
                <a:latin typeface="Ubuntu"/>
                <a:ea typeface="Ubuntu"/>
                <a:cs typeface="Ubuntu"/>
                <a:sym typeface="Ubuntu"/>
              </a:rPr>
              <a:t>Le passage du Titre III Développeur logiciel</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5" name="Shape 585"/>
        <p:cNvGrpSpPr/>
        <p:nvPr/>
      </p:nvGrpSpPr>
      <p:grpSpPr>
        <a:xfrm>
          <a:off x="0" y="0"/>
          <a:ext cx="0" cy="0"/>
          <a:chOff x="0" y="0"/>
          <a:chExt cx="0" cy="0"/>
        </a:xfrm>
      </p:grpSpPr>
      <p:sp>
        <p:nvSpPr>
          <p:cNvPr id="586" name="Shape 586"/>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lang="fr-FR" sz="3000">
                <a:solidFill>
                  <a:srgbClr val="CD003A"/>
                </a:solidFill>
                <a:latin typeface="Ubuntu"/>
                <a:ea typeface="Ubuntu"/>
                <a:cs typeface="Ubuntu"/>
                <a:sym typeface="Ubuntu"/>
              </a:rPr>
              <a:t>Accompagnement </a:t>
            </a:r>
            <a:r>
              <a:rPr b="1" lang="fr-FR" sz="3200">
                <a:solidFill>
                  <a:srgbClr val="CD003A"/>
                </a:solidFill>
                <a:latin typeface="Ubuntu"/>
                <a:ea typeface="Ubuntu"/>
                <a:cs typeface="Ubuntu"/>
                <a:sym typeface="Ubuntu"/>
              </a:rPr>
              <a:t> </a:t>
            </a:r>
          </a:p>
          <a:p>
            <a:pPr lvl="0" rtl="0">
              <a:lnSpc>
                <a:spcPct val="115000"/>
              </a:lnSpc>
              <a:spcBef>
                <a:spcPts val="1600"/>
              </a:spcBef>
              <a:spcAft>
                <a:spcPts val="400"/>
              </a:spcAft>
              <a:buNone/>
            </a:pPr>
            <a:r>
              <a:t/>
            </a:r>
            <a:endParaRPr b="1" sz="2400">
              <a:solidFill>
                <a:srgbClr val="CD003A"/>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p:txBody>
      </p:sp>
      <p:sp>
        <p:nvSpPr>
          <p:cNvPr id="587" name="Shape 587"/>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588" name="Shape 588"/>
          <p:cNvSpPr txBox="1"/>
          <p:nvPr/>
        </p:nvSpPr>
        <p:spPr>
          <a:xfrm>
            <a:off x="621600" y="1386550"/>
            <a:ext cx="8065200" cy="49698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Rappel des modalités d’obtention du Titre </a:t>
            </a:r>
          </a:p>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Les compétences à valider</a:t>
            </a:r>
          </a:p>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Rétro-planning</a:t>
            </a:r>
          </a:p>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Rendus</a:t>
            </a:r>
          </a:p>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Oraux blancs</a:t>
            </a:r>
          </a:p>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Calendrier des deadlines </a:t>
            </a:r>
          </a:p>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Oraux blancs</a:t>
            </a:r>
          </a:p>
          <a:p>
            <a:pPr indent="-342900" lvl="0" marL="457200" rtl="0">
              <a:lnSpc>
                <a:spcPct val="100000"/>
              </a:lnSpc>
              <a:spcBef>
                <a:spcPts val="0"/>
              </a:spcBef>
              <a:spcAft>
                <a:spcPts val="1600"/>
              </a:spcAft>
              <a:buClr>
                <a:srgbClr val="666666"/>
              </a:buClr>
              <a:buSzPct val="100000"/>
              <a:buChar char="●"/>
            </a:pPr>
            <a:r>
              <a:rPr b="1" lang="fr-FR" sz="1800">
                <a:solidFill>
                  <a:srgbClr val="666666"/>
                </a:solidFill>
              </a:rPr>
              <a:t>Conditions de réussite </a:t>
            </a:r>
          </a:p>
          <a:p>
            <a:pPr indent="0" lvl="0" marL="457200" rtl="0">
              <a:lnSpc>
                <a:spcPct val="100000"/>
              </a:lnSpc>
              <a:spcBef>
                <a:spcPts val="0"/>
              </a:spcBef>
              <a:spcAft>
                <a:spcPts val="1600"/>
              </a:spcAft>
              <a:buNone/>
            </a:pPr>
            <a:r>
              <a:t/>
            </a:r>
            <a:endParaRPr sz="1800">
              <a:solidFill>
                <a:srgbClr val="666666"/>
              </a:solidFill>
            </a:endParaRPr>
          </a:p>
          <a:p>
            <a:pPr lvl="0" rtl="0">
              <a:lnSpc>
                <a:spcPct val="100000"/>
              </a:lnSpc>
              <a:spcBef>
                <a:spcPts val="0"/>
              </a:spcBef>
              <a:buNone/>
            </a:pPr>
            <a:r>
              <a:t/>
            </a:r>
            <a:endParaRPr sz="1800">
              <a:solidFill>
                <a:srgbClr val="999999"/>
              </a:solidFill>
            </a:endParaRPr>
          </a:p>
          <a:p>
            <a:pPr lvl="0" rtl="0">
              <a:spcBef>
                <a:spcPts val="0"/>
              </a:spcBef>
              <a:buNone/>
            </a:pPr>
            <a:r>
              <a:t/>
            </a:r>
            <a:endParaRPr>
              <a:solidFill>
                <a:schemeClr val="dk1"/>
              </a:solidFill>
            </a:endParaRPr>
          </a:p>
          <a:p>
            <a:pPr lvl="0" rtl="0">
              <a:lnSpc>
                <a:spcPct val="115000"/>
              </a:lnSpc>
              <a:spcBef>
                <a:spcPts val="0"/>
              </a:spcBef>
              <a:buNone/>
            </a:pPr>
            <a:r>
              <a:t/>
            </a:r>
            <a:endParaRPr b="1" i="1">
              <a:solidFill>
                <a:schemeClr val="dk1"/>
              </a:solidFill>
              <a:highlight>
                <a:srgbClr val="FFFFFF"/>
              </a:highlight>
            </a:endParaRPr>
          </a:p>
          <a:p>
            <a:pPr indent="0" lvl="0" marL="0" rtl="0">
              <a:lnSpc>
                <a:spcPct val="115000"/>
              </a:lnSpc>
              <a:spcBef>
                <a:spcPts val="0"/>
              </a:spcBef>
              <a:buNone/>
            </a:pPr>
            <a:r>
              <a:t/>
            </a:r>
            <a:endParaRPr i="1">
              <a:solidFill>
                <a:schemeClr val="dk1"/>
              </a:solidFill>
              <a:highlight>
                <a:srgbClr val="FFFFFF"/>
              </a:highlight>
            </a:endParaRPr>
          </a:p>
          <a:p>
            <a:pPr lvl="0" rtl="0">
              <a:lnSpc>
                <a:spcPct val="115000"/>
              </a:lnSpc>
              <a:spcBef>
                <a:spcPts val="0"/>
              </a:spcBef>
              <a:buNone/>
            </a:pPr>
            <a:r>
              <a:t/>
            </a:r>
            <a:endParaRPr b="1" i="1">
              <a:solidFill>
                <a:schemeClr val="dk1"/>
              </a:solidFill>
              <a:highlight>
                <a:srgbClr val="FFFFFF"/>
              </a:highlight>
            </a:endParaRPr>
          </a:p>
        </p:txBody>
      </p:sp>
      <p:sp>
        <p:nvSpPr>
          <p:cNvPr id="589" name="Shape 589"/>
          <p:cNvSpPr txBox="1"/>
          <p:nvPr/>
        </p:nvSpPr>
        <p:spPr>
          <a:xfrm>
            <a:off x="4472725" y="855075"/>
            <a:ext cx="4364100" cy="283500"/>
          </a:xfrm>
          <a:prstGeom prst="rect">
            <a:avLst/>
          </a:prstGeom>
          <a:noFill/>
          <a:ln>
            <a:noFill/>
          </a:ln>
        </p:spPr>
        <p:txBody>
          <a:bodyPr anchorCtr="0" anchor="t" bIns="91425" lIns="91425" rIns="91425" tIns="91425">
            <a:noAutofit/>
          </a:bodyPr>
          <a:lstStyle/>
          <a:p>
            <a:pPr lvl="0" rtl="0" algn="r">
              <a:spcBef>
                <a:spcPts val="0"/>
              </a:spcBef>
              <a:buNone/>
            </a:pPr>
            <a:r>
              <a:rPr b="1" i="1" lang="fr-FR" sz="1600">
                <a:solidFill>
                  <a:srgbClr val="999999"/>
                </a:solidFill>
                <a:latin typeface="Ubuntu"/>
                <a:ea typeface="Ubuntu"/>
                <a:cs typeface="Ubuntu"/>
                <a:sym typeface="Ubuntu"/>
              </a:rPr>
              <a:t>Le passage du Titre III Développeur logiciel</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3" name="Shape 593"/>
        <p:cNvGrpSpPr/>
        <p:nvPr/>
      </p:nvGrpSpPr>
      <p:grpSpPr>
        <a:xfrm>
          <a:off x="0" y="0"/>
          <a:ext cx="0" cy="0"/>
          <a:chOff x="0" y="0"/>
          <a:chExt cx="0" cy="0"/>
        </a:xfrm>
      </p:grpSpPr>
      <p:sp>
        <p:nvSpPr>
          <p:cNvPr id="594" name="Shape 594"/>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lang="fr-FR" sz="3000">
                <a:solidFill>
                  <a:srgbClr val="CD003A"/>
                </a:solidFill>
                <a:latin typeface="Ubuntu"/>
                <a:ea typeface="Ubuntu"/>
                <a:cs typeface="Ubuntu"/>
                <a:sym typeface="Ubuntu"/>
              </a:rPr>
              <a:t>Modalités d’obtentions 1/4</a:t>
            </a:r>
            <a:r>
              <a:rPr b="1" lang="fr-FR" sz="3200">
                <a:solidFill>
                  <a:srgbClr val="CD003A"/>
                </a:solidFill>
                <a:latin typeface="Ubuntu"/>
                <a:ea typeface="Ubuntu"/>
                <a:cs typeface="Ubuntu"/>
                <a:sym typeface="Ubuntu"/>
              </a:rPr>
              <a:t> </a:t>
            </a:r>
          </a:p>
          <a:p>
            <a:pPr lvl="0" rtl="0">
              <a:lnSpc>
                <a:spcPct val="115000"/>
              </a:lnSpc>
              <a:spcBef>
                <a:spcPts val="1600"/>
              </a:spcBef>
              <a:spcAft>
                <a:spcPts val="400"/>
              </a:spcAft>
              <a:buNone/>
            </a:pPr>
            <a:r>
              <a:t/>
            </a:r>
            <a:endParaRPr b="1" sz="2400">
              <a:solidFill>
                <a:srgbClr val="CD003A"/>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p:txBody>
      </p:sp>
      <p:sp>
        <p:nvSpPr>
          <p:cNvPr id="595" name="Shape 595"/>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596" name="Shape 596"/>
          <p:cNvSpPr txBox="1"/>
          <p:nvPr/>
        </p:nvSpPr>
        <p:spPr>
          <a:xfrm>
            <a:off x="621600" y="1386550"/>
            <a:ext cx="8065200" cy="49698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b="1" lang="fr-FR">
                <a:solidFill>
                  <a:srgbClr val="C27BA0"/>
                </a:solidFill>
              </a:rPr>
              <a:t>Evaluation continue : </a:t>
            </a:r>
          </a:p>
          <a:p>
            <a:pPr lvl="0" rtl="0">
              <a:spcBef>
                <a:spcPts val="0"/>
              </a:spcBef>
              <a:buNone/>
            </a:pPr>
            <a:r>
              <a:t/>
            </a:r>
            <a:endParaRPr b="1">
              <a:solidFill>
                <a:srgbClr val="C27BA0"/>
              </a:solidFill>
            </a:endParaRPr>
          </a:p>
          <a:p>
            <a:pPr lvl="0" rtl="0">
              <a:spcBef>
                <a:spcPts val="0"/>
              </a:spcBef>
              <a:buNone/>
            </a:pPr>
            <a:r>
              <a:rPr b="1" lang="fr-FR">
                <a:solidFill>
                  <a:schemeClr val="dk1"/>
                </a:solidFill>
              </a:rPr>
              <a:t>Livret d’évaluation :</a:t>
            </a:r>
            <a:r>
              <a:rPr lang="fr-FR">
                <a:solidFill>
                  <a:schemeClr val="dk1"/>
                </a:solidFill>
              </a:rPr>
              <a:t> </a:t>
            </a:r>
          </a:p>
          <a:p>
            <a:pPr indent="-228600" lvl="1" marL="914400" rtl="0">
              <a:spcBef>
                <a:spcPts val="0"/>
              </a:spcBef>
              <a:buClr>
                <a:srgbClr val="595959"/>
              </a:buClr>
              <a:buChar char="○"/>
            </a:pPr>
            <a:r>
              <a:rPr lang="fr-FR">
                <a:solidFill>
                  <a:schemeClr val="dk1"/>
                </a:solidFill>
              </a:rPr>
              <a:t>chaque apprenant a un livret d’évaluation</a:t>
            </a:r>
          </a:p>
          <a:p>
            <a:pPr indent="-317500" lvl="1" marL="914400" rtl="0">
              <a:spcBef>
                <a:spcPts val="0"/>
              </a:spcBef>
              <a:buClr>
                <a:srgbClr val="595959"/>
              </a:buClr>
              <a:buChar char="○"/>
            </a:pPr>
            <a:r>
              <a:rPr lang="fr-FR">
                <a:solidFill>
                  <a:schemeClr val="dk1"/>
                </a:solidFill>
              </a:rPr>
              <a:t>il est complété par les formateurs d’après les évaluations réalisées pendant la formation : le projet Airbnb sera l’évaluation principale (il peut en revanche être approfondi pour couvrir davantage de compétences, les formateurs reviendront vers vous)</a:t>
            </a:r>
          </a:p>
          <a:p>
            <a:pPr indent="-317500" lvl="1" marL="914400" rtl="0">
              <a:spcBef>
                <a:spcPts val="0"/>
              </a:spcBef>
              <a:buClr>
                <a:srgbClr val="595959"/>
              </a:buClr>
              <a:buChar char="○"/>
            </a:pPr>
            <a:r>
              <a:rPr lang="fr-FR">
                <a:solidFill>
                  <a:schemeClr val="dk1"/>
                </a:solidFill>
              </a:rPr>
              <a:t>il est transmis au jury 15 jours avant le passage du Titre </a:t>
            </a:r>
          </a:p>
          <a:p>
            <a:pPr lvl="0" rtl="0">
              <a:spcBef>
                <a:spcPts val="0"/>
              </a:spcBef>
              <a:buNone/>
            </a:pPr>
            <a:r>
              <a:t/>
            </a:r>
            <a:endParaRPr>
              <a:solidFill>
                <a:schemeClr val="dk1"/>
              </a:solidFill>
            </a:endParaRPr>
          </a:p>
          <a:p>
            <a:pPr lvl="0" rtl="0">
              <a:spcBef>
                <a:spcPts val="0"/>
              </a:spcBef>
              <a:buNone/>
            </a:pPr>
            <a:r>
              <a:rPr b="1" lang="fr-FR">
                <a:solidFill>
                  <a:schemeClr val="dk1"/>
                </a:solidFill>
              </a:rPr>
              <a:t>Le Dossier de Synthèse de Pratique Professionnelle</a:t>
            </a:r>
            <a:r>
              <a:rPr lang="fr-FR">
                <a:solidFill>
                  <a:schemeClr val="dk1"/>
                </a:solidFill>
              </a:rPr>
              <a:t> (DSPP) </a:t>
            </a:r>
          </a:p>
          <a:p>
            <a:pPr indent="-317500" lvl="1" marL="914400" rtl="0">
              <a:spcBef>
                <a:spcPts val="0"/>
              </a:spcBef>
              <a:buClr>
                <a:srgbClr val="595959"/>
              </a:buClr>
              <a:buChar char="○"/>
            </a:pPr>
            <a:r>
              <a:rPr lang="fr-FR">
                <a:solidFill>
                  <a:schemeClr val="dk1"/>
                </a:solidFill>
              </a:rPr>
              <a:t>pré-rempli par le formateur et complété par le stagiaire </a:t>
            </a:r>
          </a:p>
          <a:p>
            <a:pPr indent="-317500" lvl="1" marL="914400" rtl="0">
              <a:spcBef>
                <a:spcPts val="0"/>
              </a:spcBef>
              <a:buClr>
                <a:srgbClr val="595959"/>
              </a:buClr>
              <a:buChar char="○"/>
            </a:pPr>
            <a:r>
              <a:rPr lang="fr-FR">
                <a:solidFill>
                  <a:schemeClr val="dk1"/>
                </a:solidFill>
              </a:rPr>
              <a:t>le stagiaire y décrit, par activité type, sa propre pratique professionnelle valorisant ainsi son expérience et les compétences acquises (compétences à cocher, en attestant la validité sur l’honneur)</a:t>
            </a:r>
          </a:p>
          <a:p>
            <a:pPr indent="-228600" lvl="1" marL="914400" rtl="0">
              <a:spcBef>
                <a:spcPts val="0"/>
              </a:spcBef>
              <a:buClr>
                <a:srgbClr val="595959"/>
              </a:buClr>
              <a:buChar char="○"/>
            </a:pPr>
            <a:r>
              <a:rPr lang="fr-FR">
                <a:solidFill>
                  <a:schemeClr val="dk1"/>
                </a:solidFill>
              </a:rPr>
              <a:t>il est transmis au jury 15 jours avant le passage du Titre </a:t>
            </a:r>
          </a:p>
          <a:p>
            <a:pPr lvl="0" rtl="0">
              <a:spcBef>
                <a:spcPts val="0"/>
              </a:spcBef>
              <a:buNone/>
            </a:pPr>
            <a:r>
              <a:t/>
            </a:r>
            <a:endParaRPr>
              <a:solidFill>
                <a:schemeClr val="dk1"/>
              </a:solidFill>
            </a:endParaRPr>
          </a:p>
          <a:p>
            <a:pPr lvl="0" rtl="0">
              <a:spcBef>
                <a:spcPts val="0"/>
              </a:spcBef>
              <a:buNone/>
            </a:pPr>
            <a:r>
              <a:rPr lang="fr-FR">
                <a:solidFill>
                  <a:schemeClr val="dk1"/>
                </a:solidFill>
              </a:rPr>
              <a:t>Ces documents seront donc envoyés par les formateurs au jury un mois avant. </a:t>
            </a:r>
          </a:p>
          <a:p>
            <a:pPr indent="-228600" lvl="1" marL="1371600" rtl="0">
              <a:spcBef>
                <a:spcPts val="0"/>
              </a:spcBef>
              <a:buClr>
                <a:schemeClr val="dk1"/>
              </a:buClr>
              <a:buChar char="○"/>
            </a:pPr>
            <a:r>
              <a:rPr lang="fr-FR">
                <a:solidFill>
                  <a:schemeClr val="dk1"/>
                </a:solidFill>
              </a:rPr>
              <a:t>Ils attestent que l’apprenant a eu connaissance des évaluations. </a:t>
            </a:r>
          </a:p>
          <a:p>
            <a:pPr indent="-228600" lvl="1" marL="1371600" rtl="0">
              <a:spcBef>
                <a:spcPts val="0"/>
              </a:spcBef>
              <a:buClr>
                <a:schemeClr val="dk1"/>
              </a:buClr>
              <a:buChar char="○"/>
            </a:pPr>
            <a:r>
              <a:rPr lang="fr-FR">
                <a:solidFill>
                  <a:schemeClr val="dk1"/>
                </a:solidFill>
              </a:rPr>
              <a:t>Le jury pourra poser des questions pendant la soutenance (facultatif) </a:t>
            </a:r>
          </a:p>
          <a:p>
            <a:pPr indent="0" lvl="0" marL="0" rtl="0">
              <a:lnSpc>
                <a:spcPct val="115000"/>
              </a:lnSpc>
              <a:spcBef>
                <a:spcPts val="0"/>
              </a:spcBef>
              <a:buNone/>
            </a:pPr>
            <a:r>
              <a:t/>
            </a:r>
            <a:endParaRPr i="1">
              <a:solidFill>
                <a:schemeClr val="dk1"/>
              </a:solidFill>
              <a:highlight>
                <a:srgbClr val="FFFFFF"/>
              </a:highlight>
            </a:endParaRPr>
          </a:p>
          <a:p>
            <a:pPr lvl="0" rtl="0">
              <a:lnSpc>
                <a:spcPct val="115000"/>
              </a:lnSpc>
              <a:spcBef>
                <a:spcPts val="0"/>
              </a:spcBef>
              <a:buNone/>
            </a:pPr>
            <a:r>
              <a:t/>
            </a:r>
            <a:endParaRPr b="1" i="1">
              <a:solidFill>
                <a:schemeClr val="dk1"/>
              </a:solidFill>
              <a:highlight>
                <a:srgbClr val="FFFFFF"/>
              </a:highlight>
            </a:endParaRPr>
          </a:p>
        </p:txBody>
      </p:sp>
      <p:sp>
        <p:nvSpPr>
          <p:cNvPr id="597" name="Shape 597"/>
          <p:cNvSpPr txBox="1"/>
          <p:nvPr/>
        </p:nvSpPr>
        <p:spPr>
          <a:xfrm>
            <a:off x="4472725" y="855075"/>
            <a:ext cx="4364100" cy="283500"/>
          </a:xfrm>
          <a:prstGeom prst="rect">
            <a:avLst/>
          </a:prstGeom>
          <a:noFill/>
          <a:ln>
            <a:noFill/>
          </a:ln>
        </p:spPr>
        <p:txBody>
          <a:bodyPr anchorCtr="0" anchor="t" bIns="91425" lIns="91425" rIns="91425" tIns="91425">
            <a:noAutofit/>
          </a:bodyPr>
          <a:lstStyle/>
          <a:p>
            <a:pPr lvl="0" algn="r">
              <a:spcBef>
                <a:spcPts val="0"/>
              </a:spcBef>
              <a:buNone/>
            </a:pPr>
            <a:r>
              <a:rPr b="1" i="1" lang="fr-FR" sz="1600">
                <a:solidFill>
                  <a:srgbClr val="999999"/>
                </a:solidFill>
                <a:latin typeface="Ubuntu"/>
                <a:ea typeface="Ubuntu"/>
                <a:cs typeface="Ubuntu"/>
                <a:sym typeface="Ubuntu"/>
              </a:rPr>
              <a:t>Le passage du Titre III Développeur logiciel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1" name="Shape 601"/>
        <p:cNvGrpSpPr/>
        <p:nvPr/>
      </p:nvGrpSpPr>
      <p:grpSpPr>
        <a:xfrm>
          <a:off x="0" y="0"/>
          <a:ext cx="0" cy="0"/>
          <a:chOff x="0" y="0"/>
          <a:chExt cx="0" cy="0"/>
        </a:xfrm>
      </p:grpSpPr>
      <p:sp>
        <p:nvSpPr>
          <p:cNvPr id="602" name="Shape 602"/>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lang="fr-FR" sz="3000">
                <a:solidFill>
                  <a:srgbClr val="CD003A"/>
                </a:solidFill>
                <a:latin typeface="Ubuntu"/>
                <a:ea typeface="Ubuntu"/>
                <a:cs typeface="Ubuntu"/>
                <a:sym typeface="Ubuntu"/>
              </a:rPr>
              <a:t>Modalités d’obtentions 2/4</a:t>
            </a:r>
            <a:r>
              <a:rPr b="1" lang="fr-FR" sz="3200">
                <a:solidFill>
                  <a:srgbClr val="CD003A"/>
                </a:solidFill>
                <a:latin typeface="Ubuntu"/>
                <a:ea typeface="Ubuntu"/>
                <a:cs typeface="Ubuntu"/>
                <a:sym typeface="Ubuntu"/>
              </a:rPr>
              <a:t> </a:t>
            </a:r>
          </a:p>
          <a:p>
            <a:pPr lvl="0" rtl="0">
              <a:lnSpc>
                <a:spcPct val="115000"/>
              </a:lnSpc>
              <a:spcBef>
                <a:spcPts val="1600"/>
              </a:spcBef>
              <a:spcAft>
                <a:spcPts val="400"/>
              </a:spcAft>
              <a:buNone/>
            </a:pPr>
            <a:r>
              <a:t/>
            </a:r>
            <a:endParaRPr b="1" sz="2400">
              <a:solidFill>
                <a:srgbClr val="CD003A"/>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p:txBody>
      </p:sp>
      <p:sp>
        <p:nvSpPr>
          <p:cNvPr id="603" name="Shape 603"/>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604" name="Shape 604"/>
          <p:cNvSpPr txBox="1"/>
          <p:nvPr/>
        </p:nvSpPr>
        <p:spPr>
          <a:xfrm>
            <a:off x="621600" y="1386550"/>
            <a:ext cx="8065200" cy="4969800"/>
          </a:xfrm>
          <a:prstGeom prst="rect">
            <a:avLst/>
          </a:prstGeom>
          <a:noFill/>
          <a:ln cap="flat" cmpd="sng" w="19050">
            <a:solidFill>
              <a:srgbClr val="00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fr-FR">
                <a:solidFill>
                  <a:schemeClr val="dk1"/>
                </a:solidFill>
              </a:rPr>
              <a:t> </a:t>
            </a:r>
            <a:r>
              <a:rPr b="1" lang="fr-FR">
                <a:solidFill>
                  <a:srgbClr val="A64D79"/>
                </a:solidFill>
              </a:rPr>
              <a:t>Epreuve de synthèse :  </a:t>
            </a:r>
          </a:p>
          <a:p>
            <a:pPr lvl="0" rtl="0">
              <a:spcBef>
                <a:spcPts val="0"/>
              </a:spcBef>
              <a:buNone/>
            </a:pPr>
            <a:r>
              <a:t/>
            </a:r>
            <a:endParaRPr b="1">
              <a:solidFill>
                <a:srgbClr val="A64D79"/>
              </a:solidFill>
            </a:endParaRPr>
          </a:p>
          <a:p>
            <a:pPr lvl="0" rtl="0">
              <a:spcBef>
                <a:spcPts val="0"/>
              </a:spcBef>
              <a:buNone/>
            </a:pPr>
            <a:r>
              <a:rPr lang="fr-FR"/>
              <a:t>Mise en situation professionnelle en “différée”, pour laquelle  il est demandé de fournir : </a:t>
            </a:r>
          </a:p>
          <a:p>
            <a:pPr lvl="0" rtl="0">
              <a:spcBef>
                <a:spcPts val="0"/>
              </a:spcBef>
              <a:buNone/>
            </a:pPr>
            <a:r>
              <a:t/>
            </a:r>
            <a:endParaRPr/>
          </a:p>
          <a:p>
            <a:pPr lvl="0" rtl="0">
              <a:spcBef>
                <a:spcPts val="0"/>
              </a:spcBef>
              <a:buNone/>
            </a:pPr>
            <a:r>
              <a:rPr b="1" lang="fr-FR" u="sng">
                <a:solidFill>
                  <a:schemeClr val="dk1"/>
                </a:solidFill>
              </a:rPr>
              <a:t>1/ Le dossier projet </a:t>
            </a:r>
          </a:p>
          <a:p>
            <a:pPr lvl="0" rtl="0">
              <a:lnSpc>
                <a:spcPct val="115000"/>
              </a:lnSpc>
              <a:spcBef>
                <a:spcPts val="0"/>
              </a:spcBef>
              <a:buNone/>
            </a:pPr>
            <a:r>
              <a:rPr lang="fr-FR">
                <a:solidFill>
                  <a:schemeClr val="dk1"/>
                </a:solidFill>
              </a:rPr>
              <a:t>Plan type du contenu </a:t>
            </a:r>
          </a:p>
          <a:p>
            <a:pPr indent="-228600" lvl="0" marL="457200" rtl="0">
              <a:lnSpc>
                <a:spcPct val="115000"/>
              </a:lnSpc>
              <a:spcBef>
                <a:spcPts val="0"/>
              </a:spcBef>
              <a:buClr>
                <a:schemeClr val="dk1"/>
              </a:buClr>
              <a:buChar char="-"/>
            </a:pPr>
            <a:r>
              <a:rPr b="1" lang="fr-FR">
                <a:solidFill>
                  <a:schemeClr val="dk1"/>
                </a:solidFill>
              </a:rPr>
              <a:t>Résumé en anglais 200 mots </a:t>
            </a:r>
          </a:p>
          <a:p>
            <a:pPr indent="-228600" lvl="0" marL="457200" rtl="0">
              <a:lnSpc>
                <a:spcPct val="115000"/>
              </a:lnSpc>
              <a:spcBef>
                <a:spcPts val="0"/>
              </a:spcBef>
              <a:buClr>
                <a:schemeClr val="dk1"/>
              </a:buClr>
              <a:buChar char="-"/>
            </a:pPr>
            <a:r>
              <a:rPr lang="fr-FR">
                <a:solidFill>
                  <a:schemeClr val="dk1"/>
                </a:solidFill>
              </a:rPr>
              <a:t>Liste des compétences couverte</a:t>
            </a:r>
          </a:p>
          <a:p>
            <a:pPr indent="-228600" lvl="0" marL="457200" rtl="0">
              <a:lnSpc>
                <a:spcPct val="115000"/>
              </a:lnSpc>
              <a:spcBef>
                <a:spcPts val="0"/>
              </a:spcBef>
              <a:buClr>
                <a:schemeClr val="dk1"/>
              </a:buClr>
              <a:buChar char="-"/>
            </a:pPr>
            <a:r>
              <a:rPr lang="fr-FR">
                <a:solidFill>
                  <a:schemeClr val="dk1"/>
                </a:solidFill>
              </a:rPr>
              <a:t>Cahier des charges ou expression des besoins- -Spécifications fonctionnelles et techniques</a:t>
            </a:r>
          </a:p>
          <a:p>
            <a:pPr indent="-228600" lvl="0" marL="457200" rtl="0">
              <a:lnSpc>
                <a:spcPct val="115000"/>
              </a:lnSpc>
              <a:spcBef>
                <a:spcPts val="0"/>
              </a:spcBef>
              <a:buClr>
                <a:schemeClr val="dk1"/>
              </a:buClr>
              <a:buChar char="-"/>
            </a:pPr>
            <a:r>
              <a:rPr lang="fr-FR">
                <a:solidFill>
                  <a:schemeClr val="dk1"/>
                </a:solidFill>
              </a:rPr>
              <a:t>Réalisation</a:t>
            </a:r>
          </a:p>
          <a:p>
            <a:pPr indent="-228600" lvl="0" marL="457200" rtl="0">
              <a:lnSpc>
                <a:spcPct val="115000"/>
              </a:lnSpc>
              <a:spcBef>
                <a:spcPts val="0"/>
              </a:spcBef>
              <a:buClr>
                <a:schemeClr val="dk1"/>
              </a:buClr>
              <a:buChar char="-"/>
            </a:pPr>
            <a:r>
              <a:rPr lang="fr-FR">
                <a:solidFill>
                  <a:schemeClr val="dk1"/>
                </a:solidFill>
              </a:rPr>
              <a:t>30 à 60 pages, avec 45000 signes au minimum.</a:t>
            </a:r>
          </a:p>
          <a:p>
            <a:pPr indent="-228600" lvl="0" marL="457200" rtl="0">
              <a:lnSpc>
                <a:spcPct val="115000"/>
              </a:lnSpc>
              <a:spcBef>
                <a:spcPts val="0"/>
              </a:spcBef>
              <a:buClr>
                <a:schemeClr val="dk1"/>
              </a:buClr>
              <a:buChar char="-"/>
            </a:pPr>
            <a:r>
              <a:rPr b="1" lang="fr-FR">
                <a:solidFill>
                  <a:schemeClr val="dk1"/>
                </a:solidFill>
              </a:rPr>
              <a:t>rendu au plus tard le 23 juin.</a:t>
            </a:r>
          </a:p>
          <a:p>
            <a:pPr lvl="0" rtl="0">
              <a:spcBef>
                <a:spcPts val="0"/>
              </a:spcBef>
              <a:buClr>
                <a:schemeClr val="dk1"/>
              </a:buClr>
              <a:buFont typeface="Arial"/>
              <a:buNone/>
            </a:pPr>
            <a:r>
              <a:t/>
            </a:r>
            <a:endParaRPr b="1">
              <a:solidFill>
                <a:schemeClr val="dk1"/>
              </a:solidFill>
            </a:endParaRPr>
          </a:p>
          <a:p>
            <a:pPr lvl="0" rtl="0">
              <a:spcBef>
                <a:spcPts val="0"/>
              </a:spcBef>
              <a:buNone/>
            </a:pPr>
            <a:r>
              <a:rPr b="1" lang="fr-FR">
                <a:solidFill>
                  <a:schemeClr val="dk1"/>
                </a:solidFill>
              </a:rPr>
              <a:t>2/ Le résumé</a:t>
            </a:r>
          </a:p>
          <a:p>
            <a:pPr indent="-228600" lvl="0" marL="457200" rtl="0">
              <a:lnSpc>
                <a:spcPct val="115000"/>
              </a:lnSpc>
              <a:spcBef>
                <a:spcPts val="0"/>
              </a:spcBef>
              <a:buClr>
                <a:schemeClr val="dk1"/>
              </a:buClr>
              <a:buChar char="-"/>
            </a:pPr>
            <a:r>
              <a:rPr lang="fr-FR">
                <a:solidFill>
                  <a:schemeClr val="dk1"/>
                </a:solidFill>
              </a:rPr>
              <a:t>Le candidat remet à l'organisateur un résumé du cahier des charges du projet </a:t>
            </a:r>
          </a:p>
          <a:p>
            <a:pPr indent="-228600" lvl="0" marL="457200" rtl="0">
              <a:lnSpc>
                <a:spcPct val="115000"/>
              </a:lnSpc>
              <a:spcBef>
                <a:spcPts val="0"/>
              </a:spcBef>
              <a:buClr>
                <a:schemeClr val="dk1"/>
              </a:buClr>
              <a:buChar char="-"/>
            </a:pPr>
            <a:r>
              <a:rPr lang="fr-FR">
                <a:solidFill>
                  <a:schemeClr val="dk1"/>
                </a:solidFill>
              </a:rPr>
              <a:t>Longueur de 200 à 300 mots.</a:t>
            </a:r>
          </a:p>
          <a:p>
            <a:pPr lvl="0" rtl="0">
              <a:lnSpc>
                <a:spcPct val="115000"/>
              </a:lnSpc>
              <a:spcBef>
                <a:spcPts val="0"/>
              </a:spcBef>
              <a:buNone/>
            </a:pPr>
            <a:r>
              <a:t/>
            </a:r>
            <a:endParaRPr>
              <a:solidFill>
                <a:schemeClr val="dk1"/>
              </a:solidFill>
            </a:endParaRPr>
          </a:p>
          <a:p>
            <a:pPr lvl="0" rtl="0">
              <a:lnSpc>
                <a:spcPct val="115000"/>
              </a:lnSpc>
              <a:spcBef>
                <a:spcPts val="0"/>
              </a:spcBef>
              <a:buNone/>
            </a:pPr>
            <a:r>
              <a:rPr b="1" lang="fr-FR">
                <a:solidFill>
                  <a:schemeClr val="dk1"/>
                </a:solidFill>
              </a:rPr>
              <a:t>3/ Un document de support </a:t>
            </a:r>
            <a:r>
              <a:rPr lang="fr-FR">
                <a:solidFill>
                  <a:schemeClr val="dk1"/>
                </a:solidFill>
              </a:rPr>
              <a:t>attendu lors de la soutenance</a:t>
            </a:r>
          </a:p>
          <a:p>
            <a:pPr indent="-228600" lvl="0" marL="457200" rtl="0">
              <a:lnSpc>
                <a:spcPct val="115000"/>
              </a:lnSpc>
              <a:spcBef>
                <a:spcPts val="0"/>
              </a:spcBef>
              <a:buClr>
                <a:schemeClr val="dk1"/>
              </a:buClr>
              <a:buChar char="-"/>
            </a:pPr>
            <a:r>
              <a:rPr lang="fr-FR">
                <a:solidFill>
                  <a:schemeClr val="dk1"/>
                </a:solidFill>
              </a:rPr>
              <a:t>Format : power point </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b="1" i="1">
              <a:solidFill>
                <a:schemeClr val="dk1"/>
              </a:solidFill>
              <a:highlight>
                <a:srgbClr val="FFFFFF"/>
              </a:highlight>
            </a:endParaRPr>
          </a:p>
          <a:p>
            <a:pPr indent="0" lvl="0" marL="0" rtl="0">
              <a:lnSpc>
                <a:spcPct val="115000"/>
              </a:lnSpc>
              <a:spcBef>
                <a:spcPts val="0"/>
              </a:spcBef>
              <a:buNone/>
            </a:pPr>
            <a:r>
              <a:t/>
            </a:r>
            <a:endParaRPr i="1">
              <a:solidFill>
                <a:schemeClr val="dk1"/>
              </a:solidFill>
              <a:highlight>
                <a:srgbClr val="FFFFFF"/>
              </a:highlight>
            </a:endParaRPr>
          </a:p>
          <a:p>
            <a:pPr lvl="0" rtl="0">
              <a:lnSpc>
                <a:spcPct val="115000"/>
              </a:lnSpc>
              <a:spcBef>
                <a:spcPts val="0"/>
              </a:spcBef>
              <a:buNone/>
            </a:pPr>
            <a:r>
              <a:t/>
            </a:r>
            <a:endParaRPr b="1" i="1">
              <a:solidFill>
                <a:schemeClr val="dk1"/>
              </a:solidFill>
              <a:highlight>
                <a:srgbClr val="FFFFFF"/>
              </a:highlight>
            </a:endParaRPr>
          </a:p>
        </p:txBody>
      </p:sp>
      <p:sp>
        <p:nvSpPr>
          <p:cNvPr id="605" name="Shape 605"/>
          <p:cNvSpPr txBox="1"/>
          <p:nvPr/>
        </p:nvSpPr>
        <p:spPr>
          <a:xfrm>
            <a:off x="4472725" y="855075"/>
            <a:ext cx="4364100" cy="283500"/>
          </a:xfrm>
          <a:prstGeom prst="rect">
            <a:avLst/>
          </a:prstGeom>
          <a:noFill/>
          <a:ln>
            <a:noFill/>
          </a:ln>
        </p:spPr>
        <p:txBody>
          <a:bodyPr anchorCtr="0" anchor="t" bIns="91425" lIns="91425" rIns="91425" tIns="91425">
            <a:noAutofit/>
          </a:bodyPr>
          <a:lstStyle/>
          <a:p>
            <a:pPr lvl="0" rtl="0" algn="r">
              <a:spcBef>
                <a:spcPts val="0"/>
              </a:spcBef>
              <a:buNone/>
            </a:pPr>
            <a:r>
              <a:rPr b="1" i="1" lang="fr-FR" sz="1600">
                <a:solidFill>
                  <a:srgbClr val="999999"/>
                </a:solidFill>
                <a:latin typeface="Ubuntu"/>
                <a:ea typeface="Ubuntu"/>
                <a:cs typeface="Ubuntu"/>
                <a:sym typeface="Ubuntu"/>
              </a:rPr>
              <a:t>Le passage du Titre III Développeur logiciel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9" name="Shape 609"/>
        <p:cNvGrpSpPr/>
        <p:nvPr/>
      </p:nvGrpSpPr>
      <p:grpSpPr>
        <a:xfrm>
          <a:off x="0" y="0"/>
          <a:ext cx="0" cy="0"/>
          <a:chOff x="0" y="0"/>
          <a:chExt cx="0" cy="0"/>
        </a:xfrm>
      </p:grpSpPr>
      <p:sp>
        <p:nvSpPr>
          <p:cNvPr id="610" name="Shape 610"/>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lang="fr-FR" sz="3000">
                <a:solidFill>
                  <a:srgbClr val="CD003A"/>
                </a:solidFill>
                <a:latin typeface="Ubuntu"/>
                <a:ea typeface="Ubuntu"/>
                <a:cs typeface="Ubuntu"/>
                <a:sym typeface="Ubuntu"/>
              </a:rPr>
              <a:t>Modalités d’obtentions 3/4</a:t>
            </a:r>
            <a:r>
              <a:rPr b="1" lang="fr-FR" sz="3200">
                <a:solidFill>
                  <a:srgbClr val="CD003A"/>
                </a:solidFill>
                <a:latin typeface="Ubuntu"/>
                <a:ea typeface="Ubuntu"/>
                <a:cs typeface="Ubuntu"/>
                <a:sym typeface="Ubuntu"/>
              </a:rPr>
              <a:t> </a:t>
            </a:r>
          </a:p>
          <a:p>
            <a:pPr lvl="0" rtl="0">
              <a:lnSpc>
                <a:spcPct val="115000"/>
              </a:lnSpc>
              <a:spcBef>
                <a:spcPts val="1600"/>
              </a:spcBef>
              <a:spcAft>
                <a:spcPts val="400"/>
              </a:spcAft>
              <a:buNone/>
            </a:pPr>
            <a:r>
              <a:t/>
            </a:r>
            <a:endParaRPr b="1" sz="2400">
              <a:solidFill>
                <a:srgbClr val="CD003A"/>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p:txBody>
      </p:sp>
      <p:sp>
        <p:nvSpPr>
          <p:cNvPr id="611" name="Shape 611"/>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612" name="Shape 612"/>
          <p:cNvSpPr txBox="1"/>
          <p:nvPr/>
        </p:nvSpPr>
        <p:spPr>
          <a:xfrm>
            <a:off x="621600" y="1386550"/>
            <a:ext cx="8065200" cy="53349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lvl="0" rtl="0">
              <a:spcBef>
                <a:spcPts val="0"/>
              </a:spcBef>
              <a:buNone/>
            </a:pPr>
            <a:r>
              <a:rPr lang="fr-FR">
                <a:solidFill>
                  <a:schemeClr val="dk1"/>
                </a:solidFill>
              </a:rPr>
              <a:t> </a:t>
            </a:r>
            <a:r>
              <a:rPr b="1" lang="fr-FR">
                <a:solidFill>
                  <a:srgbClr val="A64D79"/>
                </a:solidFill>
              </a:rPr>
              <a:t>Epreuve de synthèse : </a:t>
            </a:r>
          </a:p>
          <a:p>
            <a:pPr lvl="0" rtl="0">
              <a:spcBef>
                <a:spcPts val="0"/>
              </a:spcBef>
              <a:buNone/>
            </a:pPr>
            <a:r>
              <a:t/>
            </a:r>
            <a:endParaRPr b="1">
              <a:solidFill>
                <a:srgbClr val="A64D79"/>
              </a:solidFill>
            </a:endParaRPr>
          </a:p>
          <a:p>
            <a:pPr lvl="0" rtl="0">
              <a:spcBef>
                <a:spcPts val="0"/>
              </a:spcBef>
              <a:buNone/>
            </a:pPr>
            <a:r>
              <a:t/>
            </a:r>
            <a:endParaRPr>
              <a:solidFill>
                <a:srgbClr val="FF0000"/>
              </a:solidFill>
            </a:endParaRPr>
          </a:p>
          <a:p>
            <a:pPr indent="0" lvl="0" marL="0" rtl="0">
              <a:spcBef>
                <a:spcPts val="0"/>
              </a:spcBef>
              <a:buNone/>
            </a:pPr>
            <a:r>
              <a:t/>
            </a:r>
            <a:endParaRPr b="1">
              <a:solidFill>
                <a:schemeClr val="dk1"/>
              </a:solidFill>
            </a:endParaRPr>
          </a:p>
          <a:p>
            <a:pPr indent="0" lvl="0" marL="0" rtl="0">
              <a:spcBef>
                <a:spcPts val="0"/>
              </a:spcBef>
              <a:buNone/>
            </a:pPr>
            <a:r>
              <a:t/>
            </a:r>
            <a:endParaRPr b="1">
              <a:solidFill>
                <a:schemeClr val="dk1"/>
              </a:solidFill>
            </a:endParaRPr>
          </a:p>
          <a:p>
            <a:pPr indent="0" lvl="0" marL="0" rtl="0">
              <a:spcBef>
                <a:spcPts val="0"/>
              </a:spcBef>
              <a:buNone/>
            </a:pPr>
            <a:r>
              <a:t/>
            </a:r>
            <a:endParaRPr b="1">
              <a:solidFill>
                <a:schemeClr val="dk1"/>
              </a:solidFill>
            </a:endParaRPr>
          </a:p>
          <a:p>
            <a:pPr indent="0" lvl="0" marL="0" rtl="0">
              <a:spcBef>
                <a:spcPts val="0"/>
              </a:spcBef>
              <a:buNone/>
            </a:pPr>
            <a:r>
              <a:t/>
            </a:r>
            <a:endParaRPr b="1">
              <a:solidFill>
                <a:schemeClr val="dk1"/>
              </a:solidFill>
            </a:endParaRPr>
          </a:p>
          <a:p>
            <a:pPr indent="0" lvl="0" marL="0" rtl="0">
              <a:spcBef>
                <a:spcPts val="0"/>
              </a:spcBef>
              <a:buNone/>
            </a:pPr>
            <a:r>
              <a:t/>
            </a:r>
            <a:endParaRPr b="1">
              <a:solidFill>
                <a:schemeClr val="dk1"/>
              </a:solidFill>
            </a:endParaRPr>
          </a:p>
          <a:p>
            <a:pPr indent="0" lvl="0" marL="0" rtl="0">
              <a:spcBef>
                <a:spcPts val="0"/>
              </a:spcBef>
              <a:buNone/>
            </a:pPr>
            <a:r>
              <a:t/>
            </a:r>
            <a:endParaRPr b="1">
              <a:solidFill>
                <a:schemeClr val="dk1"/>
              </a:solidFill>
            </a:endParaRPr>
          </a:p>
          <a:p>
            <a:pPr indent="0" lvl="0" marL="0" rtl="0">
              <a:spcBef>
                <a:spcPts val="0"/>
              </a:spcBef>
              <a:buNone/>
            </a:pPr>
            <a:r>
              <a:t/>
            </a:r>
            <a:endParaRPr b="1">
              <a:solidFill>
                <a:schemeClr val="dk1"/>
              </a:solidFill>
            </a:endParaRPr>
          </a:p>
          <a:p>
            <a:pPr indent="0" lvl="0" marL="0" rtl="0">
              <a:spcBef>
                <a:spcPts val="0"/>
              </a:spcBef>
              <a:buNone/>
            </a:pPr>
            <a:r>
              <a:rPr b="1" lang="fr-FR">
                <a:solidFill>
                  <a:schemeClr val="dk1"/>
                </a:solidFill>
              </a:rPr>
              <a:t>Evaluation par un jury professionnel sur la base des éléments suivants :</a:t>
            </a:r>
          </a:p>
          <a:p>
            <a:pPr indent="-228600" lvl="0" marL="457200" rtl="0">
              <a:lnSpc>
                <a:spcPct val="115000"/>
              </a:lnSpc>
              <a:spcBef>
                <a:spcPts val="0"/>
              </a:spcBef>
              <a:buClr>
                <a:schemeClr val="dk1"/>
              </a:buClr>
              <a:buChar char="●"/>
            </a:pPr>
            <a:r>
              <a:rPr lang="fr-FR">
                <a:solidFill>
                  <a:schemeClr val="dk1"/>
                </a:solidFill>
              </a:rPr>
              <a:t>Résumé en anglais (2mn)</a:t>
            </a:r>
          </a:p>
          <a:p>
            <a:pPr indent="-228600" lvl="0" marL="457200" rtl="0">
              <a:lnSpc>
                <a:spcPct val="115000"/>
              </a:lnSpc>
              <a:spcBef>
                <a:spcPts val="0"/>
              </a:spcBef>
              <a:buClr>
                <a:schemeClr val="dk1"/>
              </a:buClr>
              <a:buChar char="●"/>
            </a:pPr>
            <a:r>
              <a:rPr lang="fr-FR">
                <a:solidFill>
                  <a:schemeClr val="dk1"/>
                </a:solidFill>
              </a:rPr>
              <a:t>Présentation du dossier projet (18mn) :</a:t>
            </a:r>
          </a:p>
          <a:p>
            <a:pPr indent="-228600" lvl="1" marL="914400" rtl="0">
              <a:lnSpc>
                <a:spcPct val="115000"/>
              </a:lnSpc>
              <a:spcBef>
                <a:spcPts val="0"/>
              </a:spcBef>
              <a:buClr>
                <a:schemeClr val="dk1"/>
              </a:buClr>
              <a:buChar char="○"/>
            </a:pPr>
            <a:r>
              <a:rPr lang="fr-FR">
                <a:solidFill>
                  <a:schemeClr val="dk1"/>
                </a:solidFill>
              </a:rPr>
              <a:t>(Présentation de l'entreprise et/ou du service)</a:t>
            </a:r>
          </a:p>
          <a:p>
            <a:pPr indent="-228600" lvl="1" marL="914400" rtl="0">
              <a:lnSpc>
                <a:spcPct val="115000"/>
              </a:lnSpc>
              <a:spcBef>
                <a:spcPts val="0"/>
              </a:spcBef>
              <a:buClr>
                <a:schemeClr val="dk1"/>
              </a:buClr>
              <a:buChar char="○"/>
            </a:pPr>
            <a:r>
              <a:rPr lang="fr-FR">
                <a:solidFill>
                  <a:schemeClr val="dk1"/>
                </a:solidFill>
              </a:rPr>
              <a:t>Contexte</a:t>
            </a:r>
          </a:p>
          <a:p>
            <a:pPr indent="-228600" lvl="1" marL="914400" rtl="0">
              <a:lnSpc>
                <a:spcPct val="115000"/>
              </a:lnSpc>
              <a:spcBef>
                <a:spcPts val="0"/>
              </a:spcBef>
              <a:buClr>
                <a:schemeClr val="dk1"/>
              </a:buClr>
              <a:buChar char="○"/>
            </a:pPr>
            <a:r>
              <a:rPr lang="fr-FR">
                <a:solidFill>
                  <a:schemeClr val="dk1"/>
                </a:solidFill>
              </a:rPr>
              <a:t>Analyse</a:t>
            </a:r>
          </a:p>
          <a:p>
            <a:pPr indent="-228600" lvl="1" marL="914400" rtl="0">
              <a:lnSpc>
                <a:spcPct val="115000"/>
              </a:lnSpc>
              <a:spcBef>
                <a:spcPts val="0"/>
              </a:spcBef>
              <a:buClr>
                <a:schemeClr val="dk1"/>
              </a:buClr>
              <a:buChar char="○"/>
            </a:pPr>
            <a:r>
              <a:rPr lang="fr-FR">
                <a:solidFill>
                  <a:schemeClr val="dk1"/>
                </a:solidFill>
              </a:rPr>
              <a:t>Conception et codage</a:t>
            </a:r>
          </a:p>
          <a:p>
            <a:pPr indent="-228600" lvl="1" marL="914400" rtl="0">
              <a:lnSpc>
                <a:spcPct val="115000"/>
              </a:lnSpc>
              <a:spcBef>
                <a:spcPts val="0"/>
              </a:spcBef>
              <a:buClr>
                <a:schemeClr val="dk1"/>
              </a:buClr>
              <a:buChar char="○"/>
            </a:pPr>
            <a:r>
              <a:rPr lang="fr-FR">
                <a:solidFill>
                  <a:schemeClr val="dk1"/>
                </a:solidFill>
              </a:rPr>
              <a:t>Éléments les plus significatifs de l'interface de l'application</a:t>
            </a:r>
          </a:p>
          <a:p>
            <a:pPr indent="-228600" lvl="1" marL="914400" rtl="0">
              <a:lnSpc>
                <a:spcPct val="115000"/>
              </a:lnSpc>
              <a:spcBef>
                <a:spcPts val="0"/>
              </a:spcBef>
              <a:buClr>
                <a:schemeClr val="dk1"/>
              </a:buClr>
              <a:buChar char="○"/>
            </a:pPr>
            <a:r>
              <a:rPr lang="fr-FR">
                <a:solidFill>
                  <a:schemeClr val="dk1"/>
                </a:solidFill>
              </a:rPr>
              <a:t>Synthèse et conclusion </a:t>
            </a:r>
          </a:p>
          <a:p>
            <a:pPr indent="-228600" lvl="0" marL="457200" rtl="0">
              <a:lnSpc>
                <a:spcPct val="115000"/>
              </a:lnSpc>
              <a:spcBef>
                <a:spcPts val="0"/>
              </a:spcBef>
              <a:buClr>
                <a:schemeClr val="dk1"/>
              </a:buClr>
              <a:buChar char="●"/>
            </a:pPr>
            <a:r>
              <a:rPr lang="fr-FR">
                <a:solidFill>
                  <a:schemeClr val="dk1"/>
                </a:solidFill>
              </a:rPr>
              <a:t>démo et/ou illustration  (10 mn)</a:t>
            </a:r>
          </a:p>
          <a:p>
            <a:pPr indent="-228600" lvl="0" marL="457200" rtl="0">
              <a:lnSpc>
                <a:spcPct val="115000"/>
              </a:lnSpc>
              <a:spcBef>
                <a:spcPts val="0"/>
              </a:spcBef>
              <a:buClr>
                <a:schemeClr val="dk1"/>
              </a:buClr>
              <a:buChar char="●"/>
            </a:pPr>
            <a:r>
              <a:rPr lang="fr-FR">
                <a:solidFill>
                  <a:schemeClr val="dk1"/>
                </a:solidFill>
              </a:rPr>
              <a:t>questions du jury (sur le dossier  et les compétences non couvertes par le projet) (30mn)</a:t>
            </a:r>
          </a:p>
          <a:p>
            <a:pPr indent="-228600" lvl="0" marL="457200" rtl="0">
              <a:lnSpc>
                <a:spcPct val="115000"/>
              </a:lnSpc>
              <a:spcBef>
                <a:spcPts val="0"/>
              </a:spcBef>
              <a:buClr>
                <a:schemeClr val="dk1"/>
              </a:buClr>
              <a:buChar char="●"/>
            </a:pPr>
            <a:r>
              <a:rPr lang="fr-FR">
                <a:solidFill>
                  <a:schemeClr val="dk1"/>
                </a:solidFill>
              </a:rPr>
              <a:t>échanges sur le dossier professionnel (fiches d’activités remplies par les apprenants) (15mn)</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i="1">
              <a:solidFill>
                <a:schemeClr val="dk1"/>
              </a:solidFill>
              <a:highlight>
                <a:srgbClr val="FFFFFF"/>
              </a:highlight>
            </a:endParaRPr>
          </a:p>
          <a:p>
            <a:pPr lvl="0" rtl="0">
              <a:lnSpc>
                <a:spcPct val="115000"/>
              </a:lnSpc>
              <a:spcBef>
                <a:spcPts val="0"/>
              </a:spcBef>
              <a:buNone/>
            </a:pPr>
            <a:r>
              <a:t/>
            </a:r>
            <a:endParaRPr b="1" i="1">
              <a:solidFill>
                <a:schemeClr val="dk1"/>
              </a:solidFill>
              <a:highlight>
                <a:srgbClr val="FFFFFF"/>
              </a:highlight>
            </a:endParaRPr>
          </a:p>
        </p:txBody>
      </p:sp>
      <p:sp>
        <p:nvSpPr>
          <p:cNvPr id="613" name="Shape 613"/>
          <p:cNvSpPr txBox="1"/>
          <p:nvPr/>
        </p:nvSpPr>
        <p:spPr>
          <a:xfrm>
            <a:off x="4472725" y="855075"/>
            <a:ext cx="4364100" cy="283500"/>
          </a:xfrm>
          <a:prstGeom prst="rect">
            <a:avLst/>
          </a:prstGeom>
          <a:noFill/>
          <a:ln>
            <a:noFill/>
          </a:ln>
        </p:spPr>
        <p:txBody>
          <a:bodyPr anchorCtr="0" anchor="t" bIns="91425" lIns="91425" rIns="91425" tIns="91425">
            <a:noAutofit/>
          </a:bodyPr>
          <a:lstStyle/>
          <a:p>
            <a:pPr lvl="0" rtl="0" algn="r">
              <a:spcBef>
                <a:spcPts val="0"/>
              </a:spcBef>
              <a:buNone/>
            </a:pPr>
            <a:r>
              <a:rPr b="1" i="1" lang="fr-FR" sz="1600">
                <a:solidFill>
                  <a:srgbClr val="999999"/>
                </a:solidFill>
                <a:latin typeface="Ubuntu"/>
                <a:ea typeface="Ubuntu"/>
                <a:cs typeface="Ubuntu"/>
                <a:sym typeface="Ubuntu"/>
              </a:rPr>
              <a:t>Le passage du Titre III Développeur logiciel</a:t>
            </a:r>
          </a:p>
        </p:txBody>
      </p:sp>
      <p:graphicFrame>
        <p:nvGraphicFramePr>
          <p:cNvPr id="614" name="Shape 614"/>
          <p:cNvGraphicFramePr/>
          <p:nvPr/>
        </p:nvGraphicFramePr>
        <p:xfrm>
          <a:off x="836500" y="1687125"/>
          <a:ext cx="3000000" cy="3000000"/>
        </p:xfrm>
        <a:graphic>
          <a:graphicData uri="http://schemas.openxmlformats.org/drawingml/2006/table">
            <a:tbl>
              <a:tblPr>
                <a:noFill/>
                <a:tableStyleId>{14116C92-7654-484A-8101-95AEF084C1DC}</a:tableStyleId>
              </a:tblPr>
              <a:tblGrid>
                <a:gridCol w="7239000"/>
              </a:tblGrid>
              <a:tr h="1323475">
                <a:tc>
                  <a:txBody>
                    <a:bodyPr>
                      <a:noAutofit/>
                    </a:bodyPr>
                    <a:lstStyle/>
                    <a:p>
                      <a:pPr lvl="0" rtl="0">
                        <a:spcBef>
                          <a:spcPts val="0"/>
                        </a:spcBef>
                        <a:buClr>
                          <a:schemeClr val="dk1"/>
                        </a:buClr>
                        <a:buSzPct val="78571"/>
                        <a:buFont typeface="Arial"/>
                        <a:buNone/>
                      </a:pPr>
                      <a:r>
                        <a:rPr lang="fr-FR">
                          <a:solidFill>
                            <a:schemeClr val="dk1"/>
                          </a:solidFill>
                        </a:rPr>
                        <a:t>La soutenance est la deuxième étape de cette mise en situation professionnelle </a:t>
                      </a:r>
                    </a:p>
                    <a:p>
                      <a:pPr indent="-228600" lvl="0" marL="457200" rtl="0">
                        <a:spcBef>
                          <a:spcPts val="0"/>
                        </a:spcBef>
                        <a:buClr>
                          <a:schemeClr val="dk1"/>
                        </a:buClr>
                        <a:buChar char="●"/>
                      </a:pPr>
                      <a:r>
                        <a:rPr lang="fr-FR">
                          <a:solidFill>
                            <a:schemeClr val="dk1"/>
                          </a:solidFill>
                        </a:rPr>
                        <a:t>Date : entre le 19 et le 21 juillet 2017</a:t>
                      </a:r>
                    </a:p>
                    <a:p>
                      <a:pPr indent="-228600" lvl="0" marL="457200" rtl="0">
                        <a:spcBef>
                          <a:spcPts val="0"/>
                        </a:spcBef>
                        <a:buClr>
                          <a:schemeClr val="dk1"/>
                        </a:buClr>
                        <a:buChar char="●"/>
                      </a:pPr>
                      <a:r>
                        <a:rPr lang="fr-FR">
                          <a:solidFill>
                            <a:schemeClr val="dk1"/>
                          </a:solidFill>
                        </a:rPr>
                        <a:t>Durée : 1h15</a:t>
                      </a:r>
                    </a:p>
                    <a:p>
                      <a:pPr indent="-228600" lvl="0" marL="457200" rtl="0">
                        <a:spcBef>
                          <a:spcPts val="0"/>
                        </a:spcBef>
                        <a:buClr>
                          <a:schemeClr val="dk1"/>
                        </a:buClr>
                        <a:buChar char="●"/>
                      </a:pPr>
                      <a:r>
                        <a:rPr lang="fr-FR">
                          <a:solidFill>
                            <a:schemeClr val="dk1"/>
                          </a:solidFill>
                        </a:rPr>
                        <a:t>Lieu : Local A @Simplon / 55 rue de Vincennes </a:t>
                      </a:r>
                    </a:p>
                    <a:p>
                      <a:pPr indent="-228600" lvl="0" marL="457200" rtl="0">
                        <a:spcBef>
                          <a:spcPts val="0"/>
                        </a:spcBef>
                        <a:buClr>
                          <a:schemeClr val="dk1"/>
                        </a:buClr>
                        <a:buChar char="●"/>
                      </a:pPr>
                      <a:r>
                        <a:rPr lang="fr-FR">
                          <a:solidFill>
                            <a:schemeClr val="dk1"/>
                          </a:solidFill>
                        </a:rPr>
                        <a:t>Jury professionnel </a:t>
                      </a:r>
                    </a:p>
                    <a:p>
                      <a:pPr indent="-228600" lvl="0" marL="457200" rtl="0">
                        <a:spcBef>
                          <a:spcPts val="0"/>
                        </a:spcBef>
                        <a:buClr>
                          <a:schemeClr val="dk1"/>
                        </a:buClr>
                        <a:buChar char="●"/>
                      </a:pPr>
                      <a:r>
                        <a:rPr lang="fr-FR">
                          <a:solidFill>
                            <a:schemeClr val="dk1"/>
                          </a:solidFill>
                        </a:rPr>
                        <a:t>Des personnes extérieures peuvent être présentes (tuteurs). </a:t>
                      </a:r>
                    </a:p>
                    <a:p>
                      <a:pPr lvl="0">
                        <a:spcBef>
                          <a:spcPts val="0"/>
                        </a:spcBef>
                        <a:buNone/>
                      </a:pPr>
                      <a:r>
                        <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9" name="Shape 619"/>
        <p:cNvGrpSpPr/>
        <p:nvPr/>
      </p:nvGrpSpPr>
      <p:grpSpPr>
        <a:xfrm>
          <a:off x="0" y="0"/>
          <a:ext cx="0" cy="0"/>
          <a:chOff x="0" y="0"/>
          <a:chExt cx="0" cy="0"/>
        </a:xfrm>
      </p:grpSpPr>
      <p:sp>
        <p:nvSpPr>
          <p:cNvPr id="620" name="Shape 620"/>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a:spcBef>
                <a:spcPts val="0"/>
              </a:spcBef>
              <a:buClr>
                <a:srgbClr val="888888"/>
              </a:buClr>
              <a:buSzPct val="25000"/>
              <a:buFont typeface="Calibri"/>
              <a:buNone/>
            </a:pPr>
            <a:fld id="{00000000-1234-1234-1234-123412341234}" type="slidenum">
              <a:rPr lang="fr-FR"/>
              <a:t>‹#›</a:t>
            </a:fld>
          </a:p>
        </p:txBody>
      </p:sp>
      <p:sp>
        <p:nvSpPr>
          <p:cNvPr id="621" name="Shape 621"/>
          <p:cNvSpPr txBox="1"/>
          <p:nvPr/>
        </p:nvSpPr>
        <p:spPr>
          <a:xfrm>
            <a:off x="569475" y="3433625"/>
            <a:ext cx="3893400" cy="32106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indent="-317500" lvl="0" marL="457200" rtl="0">
              <a:lnSpc>
                <a:spcPct val="100000"/>
              </a:lnSpc>
              <a:spcBef>
                <a:spcPts val="0"/>
              </a:spcBef>
              <a:buClr>
                <a:schemeClr val="dk1"/>
              </a:buClr>
              <a:buChar char="●"/>
            </a:pPr>
            <a:r>
              <a:rPr b="1" lang="fr-FR">
                <a:solidFill>
                  <a:schemeClr val="dk1"/>
                </a:solidFill>
              </a:rPr>
              <a:t>Rappel des compétences :  </a:t>
            </a:r>
          </a:p>
          <a:p>
            <a:pPr lvl="0" rtl="0">
              <a:lnSpc>
                <a:spcPct val="100000"/>
              </a:lnSpc>
              <a:spcBef>
                <a:spcPts val="0"/>
              </a:spcBef>
              <a:buNone/>
            </a:pPr>
            <a:r>
              <a:t/>
            </a:r>
            <a:endParaRPr b="1" sz="1200">
              <a:solidFill>
                <a:schemeClr val="dk1"/>
              </a:solidFill>
            </a:endParaRPr>
          </a:p>
          <a:p>
            <a:pPr lvl="0" rtl="0">
              <a:lnSpc>
                <a:spcPct val="100000"/>
              </a:lnSpc>
              <a:spcBef>
                <a:spcPts val="0"/>
              </a:spcBef>
              <a:spcAft>
                <a:spcPts val="1600"/>
              </a:spcAft>
              <a:buClr>
                <a:schemeClr val="dk1"/>
              </a:buClr>
              <a:buSzPct val="91666"/>
              <a:buFont typeface="Arial"/>
              <a:buNone/>
            </a:pPr>
            <a:r>
              <a:rPr lang="fr-FR" sz="1200">
                <a:hlinkClick r:id="rId3"/>
              </a:rPr>
              <a:t>1/ Maquetter une application</a:t>
            </a:r>
          </a:p>
          <a:p>
            <a:pPr lvl="0" rtl="0">
              <a:lnSpc>
                <a:spcPct val="100000"/>
              </a:lnSpc>
              <a:spcBef>
                <a:spcPts val="0"/>
              </a:spcBef>
              <a:spcAft>
                <a:spcPts val="1600"/>
              </a:spcAft>
              <a:buClr>
                <a:schemeClr val="dk1"/>
              </a:buClr>
              <a:buSzPct val="91666"/>
              <a:buFont typeface="Arial"/>
              <a:buNone/>
            </a:pPr>
            <a:r>
              <a:rPr lang="fr-FR" sz="1200">
                <a:hlinkClick r:id="rId4"/>
              </a:rPr>
              <a:t>2/ Concevoir une base de données</a:t>
            </a:r>
          </a:p>
          <a:p>
            <a:pPr lvl="0" rtl="0">
              <a:lnSpc>
                <a:spcPct val="100000"/>
              </a:lnSpc>
              <a:spcBef>
                <a:spcPts val="0"/>
              </a:spcBef>
              <a:spcAft>
                <a:spcPts val="1600"/>
              </a:spcAft>
              <a:buClr>
                <a:schemeClr val="dk1"/>
              </a:buClr>
              <a:buSzPct val="91666"/>
              <a:buFont typeface="Arial"/>
              <a:buNone/>
            </a:pPr>
            <a:r>
              <a:rPr lang="fr-FR" sz="1200">
                <a:hlinkClick r:id="rId5"/>
              </a:rPr>
              <a:t>3/ Mettre en place une base de données</a:t>
            </a:r>
          </a:p>
          <a:p>
            <a:pPr lvl="0" rtl="0">
              <a:lnSpc>
                <a:spcPct val="100000"/>
              </a:lnSpc>
              <a:spcBef>
                <a:spcPts val="0"/>
              </a:spcBef>
              <a:spcAft>
                <a:spcPts val="1600"/>
              </a:spcAft>
              <a:buClr>
                <a:schemeClr val="dk1"/>
              </a:buClr>
              <a:buSzPct val="91666"/>
              <a:buFont typeface="Arial"/>
              <a:buNone/>
            </a:pPr>
            <a:r>
              <a:rPr lang="fr-FR" sz="1200">
                <a:hlinkClick r:id="rId6"/>
              </a:rPr>
              <a:t>4/ Développer une interface utilisateur</a:t>
            </a:r>
          </a:p>
          <a:p>
            <a:pPr lvl="0" rtl="0">
              <a:lnSpc>
                <a:spcPct val="100000"/>
              </a:lnSpc>
              <a:spcBef>
                <a:spcPts val="0"/>
              </a:spcBef>
              <a:spcAft>
                <a:spcPts val="1600"/>
              </a:spcAft>
              <a:buClr>
                <a:schemeClr val="dk1"/>
              </a:buClr>
              <a:buSzPct val="91666"/>
              <a:buFont typeface="Arial"/>
              <a:buNone/>
            </a:pPr>
            <a:r>
              <a:rPr lang="fr-FR" sz="1200">
                <a:hlinkClick r:id="rId7"/>
              </a:rPr>
              <a:t>5/ Développer des composants d'accès aux données</a:t>
            </a:r>
          </a:p>
          <a:p>
            <a:pPr lvl="0" rtl="0">
              <a:lnSpc>
                <a:spcPct val="100000"/>
              </a:lnSpc>
              <a:spcBef>
                <a:spcPts val="0"/>
              </a:spcBef>
              <a:spcAft>
                <a:spcPts val="1600"/>
              </a:spcAft>
              <a:buClr>
                <a:schemeClr val="dk1"/>
              </a:buClr>
              <a:buSzPct val="91666"/>
              <a:buFont typeface="Arial"/>
              <a:buNone/>
            </a:pPr>
            <a:r>
              <a:rPr lang="fr-FR" sz="1200">
                <a:hlinkClick r:id="rId8"/>
              </a:rPr>
              <a:t>6/ Développer des pages web en lien avec une base de données</a:t>
            </a:r>
          </a:p>
        </p:txBody>
      </p:sp>
      <p:sp>
        <p:nvSpPr>
          <p:cNvPr id="622" name="Shape 622"/>
          <p:cNvSpPr txBox="1"/>
          <p:nvPr/>
        </p:nvSpPr>
        <p:spPr>
          <a:xfrm>
            <a:off x="4664750" y="3433625"/>
            <a:ext cx="3893400" cy="32109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spcAft>
                <a:spcPts val="1600"/>
              </a:spcAft>
              <a:buNone/>
            </a:pPr>
            <a:r>
              <a:rPr lang="fr-FR" sz="1200">
                <a:hlinkClick r:id="rId9"/>
              </a:rPr>
              <a:t>7/ Mettre en œuvre une solution de gestion de contenu ou e-commerce</a:t>
            </a:r>
          </a:p>
          <a:p>
            <a:pPr lvl="0" rtl="0">
              <a:lnSpc>
                <a:spcPct val="100000"/>
              </a:lnSpc>
              <a:spcBef>
                <a:spcPts val="0"/>
              </a:spcBef>
              <a:spcAft>
                <a:spcPts val="1600"/>
              </a:spcAft>
              <a:buNone/>
            </a:pPr>
            <a:r>
              <a:rPr lang="fr-FR" sz="1200">
                <a:hlinkClick r:id="rId10"/>
              </a:rPr>
              <a:t>8/ Développer une application simple de mobilité numérique</a:t>
            </a:r>
          </a:p>
          <a:p>
            <a:pPr lvl="0" rtl="0">
              <a:lnSpc>
                <a:spcPct val="100000"/>
              </a:lnSpc>
              <a:spcBef>
                <a:spcPts val="0"/>
              </a:spcBef>
              <a:spcAft>
                <a:spcPts val="1600"/>
              </a:spcAft>
              <a:buNone/>
            </a:pPr>
            <a:r>
              <a:rPr lang="fr-FR" sz="1200">
                <a:hlinkClick r:id="rId11"/>
              </a:rPr>
              <a:t>9/ Utiliser l’anglais dans son activité professionnelle en informatique</a:t>
            </a:r>
          </a:p>
          <a:p>
            <a:pPr lvl="0" rtl="0">
              <a:lnSpc>
                <a:spcPct val="100000"/>
              </a:lnSpc>
              <a:spcBef>
                <a:spcPts val="0"/>
              </a:spcBef>
              <a:spcAft>
                <a:spcPts val="1600"/>
              </a:spcAft>
              <a:buNone/>
            </a:pPr>
            <a:r>
              <a:rPr lang="fr-FR" sz="1200">
                <a:hlinkClick r:id="rId12"/>
              </a:rPr>
              <a:t>10/ Compétences transversales de l’emploi type</a:t>
            </a:r>
            <a:r>
              <a:rPr lang="fr-FR" sz="1200"/>
              <a:t> :</a:t>
            </a:r>
          </a:p>
          <a:p>
            <a:pPr indent="-304800" lvl="0" marL="457200" rtl="0">
              <a:lnSpc>
                <a:spcPct val="100000"/>
              </a:lnSpc>
              <a:spcBef>
                <a:spcPts val="0"/>
              </a:spcBef>
              <a:spcAft>
                <a:spcPts val="1600"/>
              </a:spcAft>
              <a:buSzPct val="100000"/>
              <a:buChar char="-"/>
            </a:pPr>
            <a:r>
              <a:rPr lang="fr-FR" sz="1200">
                <a:hlinkClick r:id="rId13"/>
              </a:rPr>
              <a:t>Actualiser et partager ses compétences en développement informatique</a:t>
            </a:r>
          </a:p>
          <a:p>
            <a:pPr indent="-304800" lvl="0" marL="457200" rtl="0">
              <a:lnSpc>
                <a:spcPct val="100000"/>
              </a:lnSpc>
              <a:spcBef>
                <a:spcPts val="0"/>
              </a:spcBef>
              <a:spcAft>
                <a:spcPts val="1600"/>
              </a:spcAft>
              <a:buSzPct val="100000"/>
              <a:buChar char="-"/>
            </a:pPr>
            <a:r>
              <a:rPr lang="fr-FR" sz="1200">
                <a:hlinkClick r:id="rId14"/>
              </a:rPr>
              <a:t>Organiser son activité en développement informatique</a:t>
            </a:r>
          </a:p>
          <a:p>
            <a:pPr lvl="0">
              <a:spcBef>
                <a:spcPts val="0"/>
              </a:spcBef>
              <a:buNone/>
            </a:pPr>
            <a:r>
              <a:t/>
            </a:r>
            <a:endParaRPr sz="1600">
              <a:latin typeface="Ubuntu"/>
              <a:ea typeface="Ubuntu"/>
              <a:cs typeface="Ubuntu"/>
              <a:sym typeface="Ubuntu"/>
            </a:endParaRPr>
          </a:p>
          <a:p>
            <a:pPr lvl="0">
              <a:spcBef>
                <a:spcPts val="0"/>
              </a:spcBef>
              <a:buNone/>
            </a:pPr>
            <a:r>
              <a:t/>
            </a:r>
            <a:endParaRPr sz="1600">
              <a:latin typeface="Ubuntu"/>
              <a:ea typeface="Ubuntu"/>
              <a:cs typeface="Ubuntu"/>
              <a:sym typeface="Ubuntu"/>
            </a:endParaRPr>
          </a:p>
        </p:txBody>
      </p:sp>
      <p:sp>
        <p:nvSpPr>
          <p:cNvPr id="623" name="Shape 623"/>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i="1" lang="fr-FR" sz="3200">
                <a:solidFill>
                  <a:srgbClr val="CD003A"/>
                </a:solidFill>
                <a:latin typeface="Ubuntu"/>
                <a:ea typeface="Ubuntu"/>
                <a:cs typeface="Ubuntu"/>
                <a:sym typeface="Ubuntu"/>
              </a:rPr>
              <a:t>Les compétences à valider</a:t>
            </a:r>
          </a:p>
          <a:p>
            <a:pPr lvl="0" rtl="0">
              <a:spcBef>
                <a:spcPts val="0"/>
              </a:spcBef>
              <a:buNone/>
            </a:pPr>
            <a:r>
              <a:t/>
            </a:r>
            <a:endParaRPr sz="2400">
              <a:solidFill>
                <a:srgbClr val="777877"/>
              </a:solidFill>
              <a:latin typeface="Ubuntu"/>
              <a:ea typeface="Ubuntu"/>
              <a:cs typeface="Ubuntu"/>
              <a:sym typeface="Ubuntu"/>
            </a:endParaRPr>
          </a:p>
        </p:txBody>
      </p:sp>
      <p:sp>
        <p:nvSpPr>
          <p:cNvPr id="624" name="Shape 624"/>
          <p:cNvSpPr txBox="1"/>
          <p:nvPr/>
        </p:nvSpPr>
        <p:spPr>
          <a:xfrm>
            <a:off x="324000" y="1000525"/>
            <a:ext cx="8362800" cy="1602000"/>
          </a:xfrm>
          <a:prstGeom prst="rect">
            <a:avLst/>
          </a:prstGeom>
          <a:noFill/>
          <a:ln>
            <a:noFill/>
          </a:ln>
        </p:spPr>
        <p:txBody>
          <a:bodyPr anchorCtr="0" anchor="t" bIns="91425" lIns="91425" rIns="91425" tIns="91425">
            <a:noAutofit/>
          </a:bodyPr>
          <a:lstStyle/>
          <a:p>
            <a:pPr indent="-317500" lvl="0" marL="457200" rtl="0">
              <a:spcBef>
                <a:spcPts val="0"/>
              </a:spcBef>
              <a:buClr>
                <a:schemeClr val="dk1"/>
              </a:buClr>
              <a:buChar char="●"/>
            </a:pPr>
            <a:r>
              <a:rPr b="1" lang="fr-FR">
                <a:solidFill>
                  <a:schemeClr val="dk1"/>
                </a:solidFill>
              </a:rPr>
              <a:t>Les compétences prévues dans le Titre III seront évaluées à la fois par de l'évaluation continue et par l’épreuve de synthèse. </a:t>
            </a:r>
          </a:p>
          <a:p>
            <a:pPr lvl="0" rtl="0">
              <a:spcBef>
                <a:spcPts val="0"/>
              </a:spcBef>
              <a:buNone/>
            </a:pPr>
            <a:r>
              <a:t/>
            </a:r>
            <a:endParaRPr b="1">
              <a:solidFill>
                <a:schemeClr val="dk1"/>
              </a:solidFill>
            </a:endParaRPr>
          </a:p>
          <a:p>
            <a:pPr lvl="0" rtl="0">
              <a:spcBef>
                <a:spcPts val="0"/>
              </a:spcBef>
              <a:buNone/>
            </a:pPr>
            <a:r>
              <a:rPr b="1" lang="fr-FR">
                <a:solidFill>
                  <a:schemeClr val="dk1"/>
                </a:solidFill>
              </a:rPr>
              <a:t>Elles seront évaluées :</a:t>
            </a:r>
          </a:p>
          <a:p>
            <a:pPr lvl="0" rtl="0">
              <a:spcBef>
                <a:spcPts val="0"/>
              </a:spcBef>
              <a:buNone/>
            </a:pPr>
            <a:r>
              <a:t/>
            </a:r>
            <a:endParaRPr b="1">
              <a:solidFill>
                <a:schemeClr val="dk1"/>
              </a:solidFill>
            </a:endParaRPr>
          </a:p>
          <a:p>
            <a:pPr indent="-228600" lvl="0" marL="457200" rtl="0">
              <a:lnSpc>
                <a:spcPct val="150000"/>
              </a:lnSpc>
              <a:spcBef>
                <a:spcPts val="0"/>
              </a:spcBef>
              <a:buClr>
                <a:schemeClr val="dk1"/>
              </a:buClr>
              <a:buChar char="-"/>
            </a:pPr>
            <a:r>
              <a:rPr lang="fr-FR">
                <a:solidFill>
                  <a:schemeClr val="dk1"/>
                </a:solidFill>
              </a:rPr>
              <a:t>par le formateur qui remplira le Livret d’évaluation de chaque apprenant</a:t>
            </a:r>
          </a:p>
          <a:p>
            <a:pPr indent="-228600" lvl="0" marL="457200" rtl="0">
              <a:lnSpc>
                <a:spcPct val="150000"/>
              </a:lnSpc>
              <a:spcBef>
                <a:spcPts val="0"/>
              </a:spcBef>
              <a:buClr>
                <a:schemeClr val="dk1"/>
              </a:buClr>
              <a:buChar char="-"/>
            </a:pPr>
            <a:r>
              <a:rPr lang="fr-FR">
                <a:solidFill>
                  <a:schemeClr val="dk1"/>
                </a:solidFill>
              </a:rPr>
              <a:t>par le stagiaire  (Dossier de Synthèse de Pratiques Professionnelles) : vous aurez à compléter une fiche d’activité-type transmise par vos formateurs.</a:t>
            </a:r>
          </a:p>
          <a:p>
            <a:pPr indent="-304800" lvl="0" marL="457200" rtl="0">
              <a:lnSpc>
                <a:spcPct val="150000"/>
              </a:lnSpc>
              <a:spcBef>
                <a:spcPts val="0"/>
              </a:spcBef>
              <a:buClr>
                <a:schemeClr val="dk1"/>
              </a:buClr>
              <a:buChar char="-"/>
            </a:pPr>
            <a:r>
              <a:rPr lang="fr-FR">
                <a:solidFill>
                  <a:schemeClr val="dk1"/>
                </a:solidFill>
              </a:rPr>
              <a:t>par un jury de professionnels : lors de la Soutenance (des développeurs expérimentés).</a:t>
            </a:r>
            <a:r>
              <a:rPr lang="fr-FR" sz="1200">
                <a:solidFill>
                  <a:schemeClr val="dk1"/>
                </a:solidFill>
              </a:rPr>
              <a:t>.</a:t>
            </a:r>
          </a:p>
          <a:p>
            <a:pPr lvl="0" rtl="0">
              <a:spcBef>
                <a:spcPts val="0"/>
              </a:spcBef>
              <a:buNone/>
            </a:pPr>
            <a:r>
              <a:t/>
            </a:r>
            <a:endParaRPr sz="1200">
              <a:solidFill>
                <a:schemeClr val="dk1"/>
              </a:solidFill>
            </a:endParaRPr>
          </a:p>
          <a:p>
            <a:pPr lvl="0" rtl="0">
              <a:lnSpc>
                <a:spcPct val="115000"/>
              </a:lnSpc>
              <a:spcBef>
                <a:spcPts val="0"/>
              </a:spcBef>
              <a:spcAft>
                <a:spcPts val="1600"/>
              </a:spcAft>
              <a:buNone/>
            </a:pPr>
            <a:r>
              <a:t/>
            </a:r>
            <a:endParaRPr>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318600" y="473625"/>
            <a:ext cx="8520600" cy="857100"/>
          </a:xfrm>
          <a:prstGeom prst="rect">
            <a:avLst/>
          </a:prstGeom>
          <a:noFill/>
          <a:ln>
            <a:noFill/>
          </a:ln>
        </p:spPr>
        <p:txBody>
          <a:bodyPr anchorCtr="0" anchor="ctr" bIns="91425" lIns="91425" rIns="91425" tIns="91425">
            <a:noAutofit/>
          </a:bodyPr>
          <a:lstStyle/>
          <a:p>
            <a:pPr lvl="0" rtl="0" algn="r">
              <a:spcBef>
                <a:spcPts val="0"/>
              </a:spcBef>
              <a:buNone/>
            </a:pPr>
            <a:r>
              <a:rPr b="1" lang="fr-FR" sz="3000">
                <a:solidFill>
                  <a:srgbClr val="CD003A"/>
                </a:solidFill>
                <a:latin typeface="Ubuntu"/>
                <a:ea typeface="Ubuntu"/>
                <a:cs typeface="Ubuntu"/>
                <a:sym typeface="Ubuntu"/>
              </a:rPr>
              <a:t>Retro-p</a:t>
            </a:r>
            <a:r>
              <a:rPr b="1" lang="fr-FR" sz="3000">
                <a:solidFill>
                  <a:srgbClr val="CD003A"/>
                </a:solidFill>
                <a:latin typeface="Ubuntu"/>
                <a:ea typeface="Ubuntu"/>
                <a:cs typeface="Ubuntu"/>
                <a:sym typeface="Ubuntu"/>
              </a:rPr>
              <a:t>lanning</a:t>
            </a:r>
            <a:r>
              <a:rPr b="1" lang="fr-FR" sz="3200">
                <a:solidFill>
                  <a:srgbClr val="CD003A"/>
                </a:solidFill>
                <a:latin typeface="Ubuntu"/>
                <a:ea typeface="Ubuntu"/>
                <a:cs typeface="Ubuntu"/>
                <a:sym typeface="Ubuntu"/>
              </a:rPr>
              <a:t> </a:t>
            </a:r>
          </a:p>
        </p:txBody>
      </p:sp>
      <p:sp>
        <p:nvSpPr>
          <p:cNvPr id="630" name="Shape 630"/>
          <p:cNvSpPr txBox="1"/>
          <p:nvPr>
            <p:ph idx="1" type="body"/>
          </p:nvPr>
        </p:nvSpPr>
        <p:spPr>
          <a:xfrm>
            <a:off x="311700" y="1430708"/>
            <a:ext cx="8520600" cy="4555200"/>
          </a:xfrm>
          <a:prstGeom prst="rect">
            <a:avLst/>
          </a:prstGeom>
        </p:spPr>
        <p:txBody>
          <a:bodyPr anchorCtr="0" anchor="t" bIns="91425" lIns="91425" rIns="91425" tIns="91425">
            <a:noAutofit/>
          </a:bodyPr>
          <a:lstStyle/>
          <a:p>
            <a:pPr lvl="0" rtl="0">
              <a:spcBef>
                <a:spcPts val="0"/>
              </a:spcBef>
              <a:buNone/>
            </a:pPr>
            <a:r>
              <a:rPr lang="fr-FR"/>
              <a:t>Plages de travail préconisées et rendus par semaine</a:t>
            </a:r>
          </a:p>
          <a:p>
            <a:pPr lvl="0" rtl="0">
              <a:spcBef>
                <a:spcPts val="0"/>
              </a:spcBef>
              <a:buNone/>
            </a:pPr>
            <a:r>
              <a:t/>
            </a:r>
            <a:endParaRPr/>
          </a:p>
        </p:txBody>
      </p:sp>
      <p:sp>
        <p:nvSpPr>
          <p:cNvPr id="631" name="Shape 6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fr-FR"/>
              <a:t>‹#›</a:t>
            </a:fld>
          </a:p>
        </p:txBody>
      </p:sp>
      <p:pic>
        <p:nvPicPr>
          <p:cNvPr id="632" name="Shape 632"/>
          <p:cNvPicPr preferRelativeResize="0"/>
          <p:nvPr/>
        </p:nvPicPr>
        <p:blipFill>
          <a:blip r:embed="rId3">
            <a:alphaModFix/>
          </a:blip>
          <a:stretch>
            <a:fillRect/>
          </a:stretch>
        </p:blipFill>
        <p:spPr>
          <a:xfrm>
            <a:off x="116000" y="2077516"/>
            <a:ext cx="9144000" cy="44718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lang="fr-FR" sz="3000">
                <a:solidFill>
                  <a:srgbClr val="CD003A"/>
                </a:solidFill>
                <a:latin typeface="Ubuntu"/>
                <a:ea typeface="Ubuntu"/>
                <a:cs typeface="Ubuntu"/>
                <a:sym typeface="Ubuntu"/>
              </a:rPr>
              <a:t>Rendus</a:t>
            </a:r>
            <a:r>
              <a:rPr b="1" lang="fr-FR" sz="3200">
                <a:solidFill>
                  <a:srgbClr val="CD003A"/>
                </a:solidFill>
                <a:latin typeface="Ubuntu"/>
                <a:ea typeface="Ubuntu"/>
                <a:cs typeface="Ubuntu"/>
                <a:sym typeface="Ubuntu"/>
              </a:rPr>
              <a:t> </a:t>
            </a:r>
          </a:p>
          <a:p>
            <a:pPr lvl="0" rtl="0">
              <a:lnSpc>
                <a:spcPct val="115000"/>
              </a:lnSpc>
              <a:spcBef>
                <a:spcPts val="1600"/>
              </a:spcBef>
              <a:spcAft>
                <a:spcPts val="400"/>
              </a:spcAft>
              <a:buNone/>
            </a:pPr>
            <a:r>
              <a:t/>
            </a:r>
            <a:endParaRPr b="1" sz="2400">
              <a:solidFill>
                <a:srgbClr val="CD003A"/>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p:txBody>
      </p:sp>
      <p:sp>
        <p:nvSpPr>
          <p:cNvPr id="638" name="Shape 638"/>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639" name="Shape 639"/>
          <p:cNvSpPr txBox="1"/>
          <p:nvPr/>
        </p:nvSpPr>
        <p:spPr>
          <a:xfrm>
            <a:off x="621600" y="1386550"/>
            <a:ext cx="8065200" cy="51426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indent="-228600" lvl="0" marL="457200" rtl="0">
              <a:lnSpc>
                <a:spcPct val="115000"/>
              </a:lnSpc>
              <a:spcBef>
                <a:spcPts val="0"/>
              </a:spcBef>
              <a:spcAft>
                <a:spcPts val="1600"/>
              </a:spcAft>
              <a:buClr>
                <a:srgbClr val="595959"/>
              </a:buClr>
              <a:buChar char="●"/>
            </a:pPr>
            <a:r>
              <a:rPr b="1" lang="fr-FR" sz="1800">
                <a:solidFill>
                  <a:srgbClr val="595959"/>
                </a:solidFill>
              </a:rPr>
              <a:t>session 5 :</a:t>
            </a:r>
            <a:r>
              <a:rPr lang="fr-FR" sz="1800">
                <a:solidFill>
                  <a:srgbClr val="595959"/>
                </a:solidFill>
              </a:rPr>
              <a:t> 18 au 28 avril </a:t>
            </a:r>
            <a:r>
              <a:rPr i="1" lang="fr-FR">
                <a:solidFill>
                  <a:srgbClr val="595959"/>
                </a:solidFill>
              </a:rPr>
              <a:t>(P4 : 24 au 28 avril)</a:t>
            </a:r>
          </a:p>
          <a:p>
            <a:pPr indent="-228600" lvl="1" marL="914400" rtl="0">
              <a:lnSpc>
                <a:spcPct val="115000"/>
              </a:lnSpc>
              <a:spcBef>
                <a:spcPts val="0"/>
              </a:spcBef>
              <a:spcAft>
                <a:spcPts val="1600"/>
              </a:spcAft>
              <a:buClr>
                <a:srgbClr val="595959"/>
              </a:buClr>
              <a:buChar char="○"/>
            </a:pPr>
            <a:r>
              <a:rPr lang="fr-FR">
                <a:solidFill>
                  <a:srgbClr val="595959"/>
                </a:solidFill>
              </a:rPr>
              <a:t>Projet de synthèse (répartition des rôles et des tâches)</a:t>
            </a:r>
          </a:p>
          <a:p>
            <a:pPr lvl="0" rtl="0">
              <a:lnSpc>
                <a:spcPct val="115000"/>
              </a:lnSpc>
              <a:spcBef>
                <a:spcPts val="0"/>
              </a:spcBef>
              <a:spcAft>
                <a:spcPts val="1600"/>
              </a:spcAft>
              <a:buNone/>
            </a:pPr>
            <a:r>
              <a:t/>
            </a:r>
            <a:endParaRPr>
              <a:solidFill>
                <a:srgbClr val="595959"/>
              </a:solidFill>
            </a:endParaRPr>
          </a:p>
          <a:p>
            <a:pPr indent="-317500" lvl="0" marL="457200" marR="0" rtl="0" algn="l">
              <a:lnSpc>
                <a:spcPct val="115000"/>
              </a:lnSpc>
              <a:spcBef>
                <a:spcPts val="0"/>
              </a:spcBef>
              <a:spcAft>
                <a:spcPts val="1600"/>
              </a:spcAft>
              <a:buClr>
                <a:srgbClr val="595959"/>
              </a:buClr>
              <a:buSzPct val="77777"/>
              <a:buFont typeface="Arial"/>
              <a:buChar char="●"/>
            </a:pPr>
            <a:r>
              <a:rPr b="1" lang="fr-FR" sz="1800">
                <a:solidFill>
                  <a:srgbClr val="595959"/>
                </a:solidFill>
              </a:rPr>
              <a:t>session 6 : </a:t>
            </a:r>
            <a:r>
              <a:rPr lang="fr-FR" sz="1800">
                <a:solidFill>
                  <a:srgbClr val="595959"/>
                </a:solidFill>
              </a:rPr>
              <a:t>15 au 24 mai </a:t>
            </a:r>
            <a:r>
              <a:rPr i="1" lang="fr-FR">
                <a:solidFill>
                  <a:srgbClr val="595959"/>
                </a:solidFill>
              </a:rPr>
              <a:t>(P4: 22 au 24 mai)</a:t>
            </a:r>
          </a:p>
          <a:p>
            <a:pPr indent="-228600" lvl="1" marL="914400" rtl="0">
              <a:lnSpc>
                <a:spcPct val="115000"/>
              </a:lnSpc>
              <a:spcBef>
                <a:spcPts val="0"/>
              </a:spcBef>
              <a:spcAft>
                <a:spcPts val="1600"/>
              </a:spcAft>
              <a:buClr>
                <a:srgbClr val="595959"/>
              </a:buClr>
              <a:buChar char="○"/>
            </a:pPr>
            <a:r>
              <a:rPr lang="fr-FR">
                <a:solidFill>
                  <a:srgbClr val="595959"/>
                </a:solidFill>
              </a:rPr>
              <a:t>24 mai: rendu v0 de l’application</a:t>
            </a:r>
          </a:p>
          <a:p>
            <a:pPr lvl="0" rtl="0">
              <a:lnSpc>
                <a:spcPct val="115000"/>
              </a:lnSpc>
              <a:spcBef>
                <a:spcPts val="0"/>
              </a:spcBef>
              <a:spcAft>
                <a:spcPts val="1600"/>
              </a:spcAft>
              <a:buNone/>
            </a:pPr>
            <a:r>
              <a:t/>
            </a:r>
            <a:endParaRPr>
              <a:solidFill>
                <a:srgbClr val="595959"/>
              </a:solidFill>
            </a:endParaRPr>
          </a:p>
          <a:p>
            <a:pPr indent="-317500" lvl="0" marL="457200" marR="0" rtl="0" algn="l">
              <a:lnSpc>
                <a:spcPct val="115000"/>
              </a:lnSpc>
              <a:spcBef>
                <a:spcPts val="0"/>
              </a:spcBef>
              <a:spcAft>
                <a:spcPts val="1600"/>
              </a:spcAft>
              <a:buClr>
                <a:srgbClr val="434343"/>
              </a:buClr>
              <a:buSzPct val="77777"/>
              <a:buFont typeface="Arial"/>
              <a:buChar char="●"/>
            </a:pPr>
            <a:r>
              <a:rPr b="1" lang="fr-FR" sz="1800">
                <a:solidFill>
                  <a:srgbClr val="595959"/>
                </a:solidFill>
              </a:rPr>
              <a:t>session 7 :</a:t>
            </a:r>
            <a:r>
              <a:rPr lang="fr-FR" sz="1800">
                <a:solidFill>
                  <a:srgbClr val="595959"/>
                </a:solidFill>
              </a:rPr>
              <a:t> 12 au 23 juin </a:t>
            </a:r>
            <a:r>
              <a:rPr i="1" lang="fr-FR">
                <a:solidFill>
                  <a:srgbClr val="595959"/>
                </a:solidFill>
              </a:rPr>
              <a:t>(P4: 19 au 30 juin)</a:t>
            </a:r>
          </a:p>
          <a:p>
            <a:pPr indent="-228600" lvl="1" marL="914400" rtl="0">
              <a:lnSpc>
                <a:spcPct val="115000"/>
              </a:lnSpc>
              <a:spcBef>
                <a:spcPts val="0"/>
              </a:spcBef>
              <a:spcAft>
                <a:spcPts val="1600"/>
              </a:spcAft>
              <a:buClr>
                <a:srgbClr val="595959"/>
              </a:buClr>
              <a:buChar char="○"/>
            </a:pPr>
            <a:r>
              <a:rPr lang="fr-FR">
                <a:solidFill>
                  <a:srgbClr val="595959"/>
                </a:solidFill>
              </a:rPr>
              <a:t>13 juin : rendu résumé 200 mots</a:t>
            </a:r>
          </a:p>
          <a:p>
            <a:pPr indent="-228600" lvl="1" marL="914400" rtl="0">
              <a:lnSpc>
                <a:spcPct val="115000"/>
              </a:lnSpc>
              <a:spcBef>
                <a:spcPts val="0"/>
              </a:spcBef>
              <a:spcAft>
                <a:spcPts val="1600"/>
              </a:spcAft>
              <a:buClr>
                <a:srgbClr val="595959"/>
              </a:buClr>
              <a:buChar char="○"/>
            </a:pPr>
            <a:r>
              <a:rPr lang="fr-FR">
                <a:solidFill>
                  <a:srgbClr val="595959"/>
                </a:solidFill>
              </a:rPr>
              <a:t>21 juin : rendu dossier-projet </a:t>
            </a:r>
          </a:p>
          <a:p>
            <a:pPr indent="-228600" lvl="1" marL="914400" rtl="0">
              <a:lnSpc>
                <a:spcPct val="115000"/>
              </a:lnSpc>
              <a:spcBef>
                <a:spcPts val="0"/>
              </a:spcBef>
              <a:spcAft>
                <a:spcPts val="1600"/>
              </a:spcAft>
              <a:buClr>
                <a:srgbClr val="595959"/>
              </a:buClr>
              <a:buChar char="○"/>
            </a:pPr>
            <a:r>
              <a:rPr lang="fr-FR">
                <a:solidFill>
                  <a:srgbClr val="595959"/>
                </a:solidFill>
              </a:rPr>
              <a:t>23 juin : version v1 de l’application</a:t>
            </a:r>
          </a:p>
          <a:p>
            <a:pPr lvl="0" rtl="0">
              <a:lnSpc>
                <a:spcPct val="115000"/>
              </a:lnSpc>
              <a:spcBef>
                <a:spcPts val="0"/>
              </a:spcBef>
              <a:spcAft>
                <a:spcPts val="1600"/>
              </a:spcAft>
              <a:buNone/>
            </a:pPr>
            <a:r>
              <a:t/>
            </a:r>
            <a:endParaRPr>
              <a:solidFill>
                <a:srgbClr val="595959"/>
              </a:solidFill>
            </a:endParaRPr>
          </a:p>
          <a:p>
            <a:pPr indent="-342900" lvl="0" marL="457200" rtl="0">
              <a:lnSpc>
                <a:spcPct val="115000"/>
              </a:lnSpc>
              <a:spcBef>
                <a:spcPts val="0"/>
              </a:spcBef>
              <a:spcAft>
                <a:spcPts val="1600"/>
              </a:spcAft>
              <a:buClr>
                <a:srgbClr val="595959"/>
              </a:buClr>
              <a:buSzPct val="100000"/>
              <a:buChar char="●"/>
            </a:pPr>
            <a:r>
              <a:rPr b="1" lang="fr-FR" sz="1800">
                <a:solidFill>
                  <a:srgbClr val="595959"/>
                </a:solidFill>
              </a:rPr>
              <a:t>session 8 :</a:t>
            </a:r>
            <a:r>
              <a:rPr lang="fr-FR" sz="1800">
                <a:solidFill>
                  <a:srgbClr val="595959"/>
                </a:solidFill>
              </a:rPr>
              <a:t> 10 au 13 juillet</a:t>
            </a:r>
          </a:p>
          <a:p>
            <a:pPr indent="-228600" lvl="1" marL="914400" rtl="0">
              <a:lnSpc>
                <a:spcPct val="115000"/>
              </a:lnSpc>
              <a:spcBef>
                <a:spcPts val="0"/>
              </a:spcBef>
              <a:spcAft>
                <a:spcPts val="1600"/>
              </a:spcAft>
              <a:buClr>
                <a:srgbClr val="595959"/>
              </a:buClr>
              <a:buChar char="○"/>
            </a:pPr>
            <a:r>
              <a:rPr lang="fr-FR">
                <a:solidFill>
                  <a:srgbClr val="595959"/>
                </a:solidFill>
              </a:rPr>
              <a:t>10 au 13 juillet : oraux blancs</a:t>
            </a:r>
          </a:p>
          <a:p>
            <a:pPr indent="-228600" lvl="1" marL="914400" rtl="0">
              <a:lnSpc>
                <a:spcPct val="115000"/>
              </a:lnSpc>
              <a:spcBef>
                <a:spcPts val="0"/>
              </a:spcBef>
              <a:spcAft>
                <a:spcPts val="1600"/>
              </a:spcAft>
              <a:buClr>
                <a:srgbClr val="595959"/>
              </a:buClr>
              <a:buChar char="○"/>
            </a:pPr>
            <a:r>
              <a:rPr lang="fr-FR">
                <a:solidFill>
                  <a:srgbClr val="595959"/>
                </a:solidFill>
              </a:rPr>
              <a:t>19, 20 et 21 juillet : Jury</a:t>
            </a:r>
          </a:p>
          <a:p>
            <a:pPr lvl="0" rtl="0">
              <a:lnSpc>
                <a:spcPct val="115000"/>
              </a:lnSpc>
              <a:spcBef>
                <a:spcPts val="0"/>
              </a:spcBef>
              <a:spcAft>
                <a:spcPts val="1600"/>
              </a:spcAft>
              <a:buNone/>
            </a:pPr>
            <a:r>
              <a:t/>
            </a:r>
            <a:endParaRPr sz="1800">
              <a:solidFill>
                <a:srgbClr val="595959"/>
              </a:solidFill>
            </a:endParaRPr>
          </a:p>
          <a:p>
            <a:pPr lvl="0" rtl="0">
              <a:spcBef>
                <a:spcPts val="0"/>
              </a:spcBef>
              <a:buNone/>
            </a:pPr>
            <a:r>
              <a:t/>
            </a:r>
            <a:endParaRPr>
              <a:solidFill>
                <a:srgbClr val="F6B26B"/>
              </a:solidFill>
            </a:endParaRPr>
          </a:p>
          <a:p>
            <a:pPr lvl="0" rtl="0">
              <a:spcBef>
                <a:spcPts val="0"/>
              </a:spcBef>
              <a:buNone/>
            </a:pPr>
            <a:r>
              <a:t/>
            </a:r>
            <a:endParaRPr>
              <a:solidFill>
                <a:schemeClr val="dk1"/>
              </a:solidFill>
            </a:endParaRPr>
          </a:p>
          <a:p>
            <a:pPr lvl="0" rtl="0">
              <a:lnSpc>
                <a:spcPct val="115000"/>
              </a:lnSpc>
              <a:spcBef>
                <a:spcPts val="0"/>
              </a:spcBef>
              <a:buNone/>
            </a:pPr>
            <a:r>
              <a:t/>
            </a:r>
            <a:endParaRPr b="1" i="1">
              <a:solidFill>
                <a:schemeClr val="dk1"/>
              </a:solidFill>
              <a:highlight>
                <a:srgbClr val="FFFFFF"/>
              </a:highlight>
            </a:endParaRPr>
          </a:p>
          <a:p>
            <a:pPr indent="0" lvl="0" marL="0" rtl="0">
              <a:lnSpc>
                <a:spcPct val="115000"/>
              </a:lnSpc>
              <a:spcBef>
                <a:spcPts val="0"/>
              </a:spcBef>
              <a:buNone/>
            </a:pPr>
            <a:r>
              <a:t/>
            </a:r>
            <a:endParaRPr i="1">
              <a:solidFill>
                <a:schemeClr val="dk1"/>
              </a:solidFill>
              <a:highlight>
                <a:srgbClr val="FFFFFF"/>
              </a:highlight>
            </a:endParaRPr>
          </a:p>
          <a:p>
            <a:pPr lvl="0" rtl="0">
              <a:lnSpc>
                <a:spcPct val="115000"/>
              </a:lnSpc>
              <a:spcBef>
                <a:spcPts val="0"/>
              </a:spcBef>
              <a:buNone/>
            </a:pPr>
            <a:r>
              <a:t/>
            </a:r>
            <a:endParaRPr b="1" i="1">
              <a:solidFill>
                <a:schemeClr val="dk1"/>
              </a:solidFill>
              <a:highlight>
                <a:srgbClr val="FFFFFF"/>
              </a:highlight>
            </a:endParaRPr>
          </a:p>
        </p:txBody>
      </p:sp>
      <p:sp>
        <p:nvSpPr>
          <p:cNvPr id="640" name="Shape 640"/>
          <p:cNvSpPr txBox="1"/>
          <p:nvPr/>
        </p:nvSpPr>
        <p:spPr>
          <a:xfrm>
            <a:off x="4472725" y="855075"/>
            <a:ext cx="4364100" cy="283500"/>
          </a:xfrm>
          <a:prstGeom prst="rect">
            <a:avLst/>
          </a:prstGeom>
          <a:noFill/>
          <a:ln>
            <a:noFill/>
          </a:ln>
        </p:spPr>
        <p:txBody>
          <a:bodyPr anchorCtr="0" anchor="t" bIns="91425" lIns="91425" rIns="91425" tIns="91425">
            <a:noAutofit/>
          </a:bodyPr>
          <a:lstStyle/>
          <a:p>
            <a:pPr lvl="0" rtl="0" algn="r">
              <a:spcBef>
                <a:spcPts val="0"/>
              </a:spcBef>
              <a:buNone/>
            </a:pPr>
            <a:r>
              <a:rPr b="1" i="1" lang="fr-FR" sz="1600">
                <a:solidFill>
                  <a:srgbClr val="999999"/>
                </a:solidFill>
                <a:latin typeface="Ubuntu"/>
                <a:ea typeface="Ubuntu"/>
                <a:cs typeface="Ubuntu"/>
                <a:sym typeface="Ubuntu"/>
              </a:rPr>
              <a:t>Le passage du Titre III Développeur logiciel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4" name="Shape 644"/>
        <p:cNvGrpSpPr/>
        <p:nvPr/>
      </p:nvGrpSpPr>
      <p:grpSpPr>
        <a:xfrm>
          <a:off x="0" y="0"/>
          <a:ext cx="0" cy="0"/>
          <a:chOff x="0" y="0"/>
          <a:chExt cx="0" cy="0"/>
        </a:xfrm>
      </p:grpSpPr>
      <p:sp>
        <p:nvSpPr>
          <p:cNvPr id="645" name="Shape 645"/>
          <p:cNvSpPr txBox="1"/>
          <p:nvPr/>
        </p:nvSpPr>
        <p:spPr>
          <a:xfrm>
            <a:off x="723025" y="277225"/>
            <a:ext cx="8113800" cy="723300"/>
          </a:xfrm>
          <a:prstGeom prst="rect">
            <a:avLst/>
          </a:prstGeom>
          <a:noFill/>
          <a:ln>
            <a:noFill/>
          </a:ln>
        </p:spPr>
        <p:txBody>
          <a:bodyPr anchorCtr="0" anchor="t" bIns="91425" lIns="91425" rIns="91425" tIns="91425">
            <a:noAutofit/>
          </a:bodyPr>
          <a:lstStyle/>
          <a:p>
            <a:pPr lvl="0" rtl="0" algn="r">
              <a:lnSpc>
                <a:spcPct val="115000"/>
              </a:lnSpc>
              <a:spcBef>
                <a:spcPts val="0"/>
              </a:spcBef>
              <a:spcAft>
                <a:spcPts val="0"/>
              </a:spcAft>
              <a:buNone/>
            </a:pPr>
            <a:r>
              <a:rPr b="1" lang="fr-FR" sz="3000">
                <a:solidFill>
                  <a:srgbClr val="CD003A"/>
                </a:solidFill>
                <a:latin typeface="Ubuntu"/>
                <a:ea typeface="Ubuntu"/>
                <a:cs typeface="Ubuntu"/>
                <a:sym typeface="Ubuntu"/>
              </a:rPr>
              <a:t>Oraux blancs</a:t>
            </a:r>
          </a:p>
          <a:p>
            <a:pPr lvl="0" rtl="0">
              <a:lnSpc>
                <a:spcPct val="115000"/>
              </a:lnSpc>
              <a:spcBef>
                <a:spcPts val="1600"/>
              </a:spcBef>
              <a:spcAft>
                <a:spcPts val="400"/>
              </a:spcAft>
              <a:buNone/>
            </a:pPr>
            <a:r>
              <a:t/>
            </a:r>
            <a:endParaRPr b="1" sz="2400">
              <a:solidFill>
                <a:srgbClr val="CD003A"/>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a:p>
            <a:pPr lvl="0" rtl="0">
              <a:spcBef>
                <a:spcPts val="0"/>
              </a:spcBef>
              <a:buNone/>
            </a:pPr>
            <a:r>
              <a:t/>
            </a:r>
            <a:endParaRPr sz="2400">
              <a:solidFill>
                <a:srgbClr val="777877"/>
              </a:solidFill>
              <a:latin typeface="Ubuntu"/>
              <a:ea typeface="Ubuntu"/>
              <a:cs typeface="Ubuntu"/>
              <a:sym typeface="Ubuntu"/>
            </a:endParaRPr>
          </a:p>
        </p:txBody>
      </p:sp>
      <p:sp>
        <p:nvSpPr>
          <p:cNvPr id="646" name="Shape 646"/>
          <p:cNvSpPr txBox="1"/>
          <p:nvPr>
            <p:ph idx="12" type="sldNum"/>
          </p:nvPr>
        </p:nvSpPr>
        <p:spPr>
          <a:xfrm>
            <a:off x="6553200" y="6356350"/>
            <a:ext cx="2133600" cy="365100"/>
          </a:xfrm>
          <a:prstGeom prst="rect">
            <a:avLst/>
          </a:prstGeom>
        </p:spPr>
        <p:txBody>
          <a:bodyPr anchorCtr="0" anchor="ctr" bIns="45700" lIns="91425" rIns="91425" tIns="45700">
            <a:noAutofit/>
          </a:bodyPr>
          <a:lstStyle/>
          <a:p>
            <a:pPr lvl="0" rtl="0">
              <a:spcBef>
                <a:spcPts val="0"/>
              </a:spcBef>
              <a:buClr>
                <a:srgbClr val="888888"/>
              </a:buClr>
              <a:buSzPct val="25000"/>
              <a:buFont typeface="Calibri"/>
              <a:buNone/>
            </a:pPr>
            <a:fld id="{00000000-1234-1234-1234-123412341234}" type="slidenum">
              <a:rPr lang="fr-FR"/>
              <a:t>‹#›</a:t>
            </a:fld>
          </a:p>
        </p:txBody>
      </p:sp>
      <p:sp>
        <p:nvSpPr>
          <p:cNvPr id="647" name="Shape 647"/>
          <p:cNvSpPr txBox="1"/>
          <p:nvPr/>
        </p:nvSpPr>
        <p:spPr>
          <a:xfrm>
            <a:off x="621600" y="1386550"/>
            <a:ext cx="8065200" cy="4969800"/>
          </a:xfrm>
          <a:prstGeom prst="rect">
            <a:avLst/>
          </a:prstGeom>
          <a:noFill/>
          <a:ln cap="flat" cmpd="sng" w="19050">
            <a:solidFill>
              <a:srgbClr val="CD003A"/>
            </a:solidFill>
            <a:prstDash val="solid"/>
            <a:round/>
            <a:headEnd len="med" w="med" type="none"/>
            <a:tailEnd len="med" w="med" type="none"/>
          </a:ln>
        </p:spPr>
        <p:txBody>
          <a:bodyPr anchorCtr="0" anchor="t" bIns="91425" lIns="91425" rIns="91425" tIns="91425">
            <a:noAutofit/>
          </a:bodyPr>
          <a:lstStyle/>
          <a:p>
            <a:pPr indent="-228600" lvl="0" marL="457200" marR="0" rtl="0" algn="l">
              <a:lnSpc>
                <a:spcPct val="100000"/>
              </a:lnSpc>
              <a:spcBef>
                <a:spcPts val="0"/>
              </a:spcBef>
              <a:spcAft>
                <a:spcPts val="0"/>
              </a:spcAft>
              <a:buClr>
                <a:schemeClr val="dk1"/>
              </a:buClr>
              <a:buChar char="●"/>
            </a:pPr>
            <a:r>
              <a:rPr lang="fr-FR">
                <a:solidFill>
                  <a:schemeClr val="dk1"/>
                </a:solidFill>
              </a:rPr>
              <a:t>L’objectif est de vous entraîner au passage de la soutenance dans des conditions les plus réalistes possibles.</a:t>
            </a:r>
          </a:p>
          <a:p>
            <a:pPr lvl="0" marR="0" rtl="0" algn="l">
              <a:lnSpc>
                <a:spcPct val="100000"/>
              </a:lnSpc>
              <a:spcBef>
                <a:spcPts val="0"/>
              </a:spcBef>
              <a:spcAft>
                <a:spcPts val="0"/>
              </a:spcAft>
              <a:buNone/>
            </a:pPr>
            <a:r>
              <a:t/>
            </a:r>
            <a:endParaRPr>
              <a:solidFill>
                <a:schemeClr val="dk1"/>
              </a:solidFill>
            </a:endParaRPr>
          </a:p>
          <a:p>
            <a:pPr indent="-228600" lvl="0" marL="457200" marR="0" rtl="0" algn="l">
              <a:lnSpc>
                <a:spcPct val="100000"/>
              </a:lnSpc>
              <a:spcBef>
                <a:spcPts val="0"/>
              </a:spcBef>
              <a:spcAft>
                <a:spcPts val="0"/>
              </a:spcAft>
              <a:buClr>
                <a:schemeClr val="dk1"/>
              </a:buClr>
              <a:buChar char="●"/>
            </a:pPr>
            <a:r>
              <a:rPr lang="fr-FR">
                <a:solidFill>
                  <a:schemeClr val="dk1"/>
                </a:solidFill>
              </a:rPr>
              <a:t>Vous devrez présenter individuellement votre travail à l’aide d’une présentation support.</a:t>
            </a:r>
          </a:p>
          <a:p>
            <a:pPr lvl="0" marR="0" rtl="0" algn="l">
              <a:lnSpc>
                <a:spcPct val="100000"/>
              </a:lnSpc>
              <a:spcBef>
                <a:spcPts val="0"/>
              </a:spcBef>
              <a:spcAft>
                <a:spcPts val="0"/>
              </a:spcAft>
              <a:buNone/>
            </a:pPr>
            <a:r>
              <a:t/>
            </a:r>
            <a:endParaRPr>
              <a:solidFill>
                <a:schemeClr val="dk1"/>
              </a:solidFill>
            </a:endParaRPr>
          </a:p>
          <a:p>
            <a:pPr indent="-228600" lvl="0" marL="457200" marR="0" rtl="0" algn="l">
              <a:lnSpc>
                <a:spcPct val="100000"/>
              </a:lnSpc>
              <a:spcBef>
                <a:spcPts val="0"/>
              </a:spcBef>
              <a:spcAft>
                <a:spcPts val="0"/>
              </a:spcAft>
              <a:buClr>
                <a:schemeClr val="dk1"/>
              </a:buClr>
              <a:buChar char="●"/>
            </a:pPr>
            <a:r>
              <a:rPr lang="fr-FR">
                <a:solidFill>
                  <a:schemeClr val="dk1"/>
                </a:solidFill>
              </a:rPr>
              <a:t>Vous serez jugés par des formateurs.rices de Simplon, dont certains ne sont pas ou peu intervenus dans la promo.</a:t>
            </a:r>
          </a:p>
          <a:p>
            <a:pPr lvl="0" marR="0" rtl="0" algn="l">
              <a:lnSpc>
                <a:spcPct val="100000"/>
              </a:lnSpc>
              <a:spcBef>
                <a:spcPts val="0"/>
              </a:spcBef>
              <a:spcAft>
                <a:spcPts val="0"/>
              </a:spcAft>
              <a:buNone/>
            </a:pPr>
            <a:r>
              <a:t/>
            </a:r>
            <a:endParaRPr>
              <a:solidFill>
                <a:schemeClr val="dk1"/>
              </a:solidFill>
            </a:endParaRPr>
          </a:p>
          <a:p>
            <a:pPr indent="-228600" lvl="0" marL="457200" marR="0" rtl="0" algn="l">
              <a:lnSpc>
                <a:spcPct val="100000"/>
              </a:lnSpc>
              <a:spcBef>
                <a:spcPts val="0"/>
              </a:spcBef>
              <a:spcAft>
                <a:spcPts val="0"/>
              </a:spcAft>
              <a:buClr>
                <a:schemeClr val="dk1"/>
              </a:buClr>
              <a:buChar char="●"/>
            </a:pPr>
            <a:r>
              <a:rPr lang="fr-FR">
                <a:solidFill>
                  <a:schemeClr val="dk1"/>
                </a:solidFill>
              </a:rPr>
              <a:t>Vous devrez respecter le temps de passage et répondre aux questions posées par le jury</a:t>
            </a:r>
          </a:p>
          <a:p>
            <a:pPr lvl="0" rtl="0">
              <a:lnSpc>
                <a:spcPct val="115000"/>
              </a:lnSpc>
              <a:spcBef>
                <a:spcPts val="0"/>
              </a:spcBef>
              <a:spcAft>
                <a:spcPts val="1600"/>
              </a:spcAft>
              <a:buNone/>
            </a:pPr>
            <a:r>
              <a:t/>
            </a:r>
            <a:endParaRPr sz="1800">
              <a:solidFill>
                <a:srgbClr val="595959"/>
              </a:solidFill>
            </a:endParaRPr>
          </a:p>
          <a:p>
            <a:pPr lvl="0" rtl="0">
              <a:spcBef>
                <a:spcPts val="0"/>
              </a:spcBef>
              <a:buNone/>
            </a:pPr>
            <a:r>
              <a:t/>
            </a:r>
            <a:endParaRPr>
              <a:solidFill>
                <a:srgbClr val="F6B26B"/>
              </a:solidFill>
            </a:endParaRPr>
          </a:p>
          <a:p>
            <a:pPr lvl="0" rtl="0">
              <a:spcBef>
                <a:spcPts val="0"/>
              </a:spcBef>
              <a:buNone/>
            </a:pPr>
            <a:r>
              <a:t/>
            </a:r>
            <a:endParaRPr>
              <a:solidFill>
                <a:schemeClr val="dk1"/>
              </a:solidFill>
            </a:endParaRPr>
          </a:p>
          <a:p>
            <a:pPr lvl="0" rtl="0">
              <a:lnSpc>
                <a:spcPct val="115000"/>
              </a:lnSpc>
              <a:spcBef>
                <a:spcPts val="0"/>
              </a:spcBef>
              <a:buNone/>
            </a:pPr>
            <a:r>
              <a:t/>
            </a:r>
            <a:endParaRPr b="1" i="1">
              <a:solidFill>
                <a:schemeClr val="dk1"/>
              </a:solidFill>
              <a:highlight>
                <a:srgbClr val="FFFFFF"/>
              </a:highlight>
            </a:endParaRPr>
          </a:p>
          <a:p>
            <a:pPr indent="0" lvl="0" marL="0" rtl="0">
              <a:lnSpc>
                <a:spcPct val="115000"/>
              </a:lnSpc>
              <a:spcBef>
                <a:spcPts val="0"/>
              </a:spcBef>
              <a:buNone/>
            </a:pPr>
            <a:r>
              <a:t/>
            </a:r>
            <a:endParaRPr i="1">
              <a:solidFill>
                <a:schemeClr val="dk1"/>
              </a:solidFill>
              <a:highlight>
                <a:srgbClr val="FFFFFF"/>
              </a:highlight>
            </a:endParaRPr>
          </a:p>
          <a:p>
            <a:pPr lvl="0" rtl="0">
              <a:lnSpc>
                <a:spcPct val="115000"/>
              </a:lnSpc>
              <a:spcBef>
                <a:spcPts val="0"/>
              </a:spcBef>
              <a:buNone/>
            </a:pPr>
            <a:r>
              <a:t/>
            </a:r>
            <a:endParaRPr b="1" i="1">
              <a:solidFill>
                <a:schemeClr val="dk1"/>
              </a:solidFill>
              <a:highlight>
                <a:srgbClr val="FFFFFF"/>
              </a:highlight>
            </a:endParaRPr>
          </a:p>
        </p:txBody>
      </p:sp>
      <p:sp>
        <p:nvSpPr>
          <p:cNvPr id="648" name="Shape 648"/>
          <p:cNvSpPr txBox="1"/>
          <p:nvPr/>
        </p:nvSpPr>
        <p:spPr>
          <a:xfrm>
            <a:off x="4472725" y="855075"/>
            <a:ext cx="4364100" cy="283500"/>
          </a:xfrm>
          <a:prstGeom prst="rect">
            <a:avLst/>
          </a:prstGeom>
          <a:noFill/>
          <a:ln>
            <a:noFill/>
          </a:ln>
        </p:spPr>
        <p:txBody>
          <a:bodyPr anchorCtr="0" anchor="t" bIns="91425" lIns="91425" rIns="91425" tIns="91425">
            <a:noAutofit/>
          </a:bodyPr>
          <a:lstStyle/>
          <a:p>
            <a:pPr lvl="0" rtl="0" algn="r">
              <a:spcBef>
                <a:spcPts val="0"/>
              </a:spcBef>
              <a:buNone/>
            </a:pPr>
            <a:r>
              <a:rPr b="1" i="1" lang="fr-FR" sz="1600">
                <a:solidFill>
                  <a:srgbClr val="999999"/>
                </a:solidFill>
                <a:latin typeface="Ubuntu"/>
                <a:ea typeface="Ubuntu"/>
                <a:cs typeface="Ubuntu"/>
                <a:sym typeface="Ubuntu"/>
              </a:rPr>
              <a:t>Le passage du Titre III Développeur logiciel</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mplate">
  <a:themeElements>
    <a:clrScheme name="FABERNOVEL 1">
      <a:dk1>
        <a:srgbClr val="252525"/>
      </a:dk1>
      <a:lt1>
        <a:srgbClr val="FFFFFF"/>
      </a:lt1>
      <a:dk2>
        <a:srgbClr val="252525"/>
      </a:dk2>
      <a:lt2>
        <a:srgbClr val="FFFFFF"/>
      </a:lt2>
      <a:accent1>
        <a:srgbClr val="B0B7BC"/>
      </a:accent1>
      <a:accent2>
        <a:srgbClr val="595959"/>
      </a:accent2>
      <a:accent3>
        <a:srgbClr val="53DA3F"/>
      </a:accent3>
      <a:accent4>
        <a:srgbClr val="BFBFBF"/>
      </a:accent4>
      <a:accent5>
        <a:srgbClr val="808080"/>
      </a:accent5>
      <a:accent6>
        <a:srgbClr val="E6E6E6"/>
      </a:accent6>
      <a:hlink>
        <a:srgbClr val="53DA3F"/>
      </a:hlink>
      <a:folHlink>
        <a:srgbClr val="3597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