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73" r:id="rId4"/>
    <p:sldId id="268" r:id="rId5"/>
    <p:sldId id="271" r:id="rId6"/>
    <p:sldId id="272" r:id="rId7"/>
  </p:sldIdLst>
  <p:sldSz cx="8229600" cy="82296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>
        <p:scale>
          <a:sx n="75" d="100"/>
          <a:sy n="75" d="100"/>
        </p:scale>
        <p:origin x="19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6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8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0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8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8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E6A5-7191-4442-B026-CB85C2ED1C73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3" y="3868579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0" y="342941"/>
            <a:ext cx="82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CONTROLE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 MANUTENÇÃO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52924" y="1601945"/>
            <a:ext cx="67405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planejamento e acompanhamento nas construções e reformas de </a:t>
            </a:r>
            <a:r>
              <a:rPr lang="pt-BR" sz="1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embarcações;</a:t>
            </a:r>
          </a:p>
          <a:p>
            <a:endParaRPr lang="pt-B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planejamento de manutenções preventivas;</a:t>
            </a:r>
          </a:p>
          <a:p>
            <a:endParaRPr lang="pt-BR" sz="1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controle de controle de manutenções corretivas;</a:t>
            </a:r>
          </a:p>
          <a:p>
            <a:endParaRPr lang="pt-BR" sz="1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Desordem </a:t>
            </a:r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materiais no almoxarifado;</a:t>
            </a:r>
          </a:p>
          <a:p>
            <a:endParaRPr lang="pt-B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Escassez de controle de inventário e/ou </a:t>
            </a:r>
            <a:r>
              <a:rPr lang="pt-BR" sz="1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852924" y="3478490"/>
            <a:ext cx="697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PLANEJAMENTO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 ACOMPANHAMENTO 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PROJETOS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60A0291-AFD8-4D79-854C-31DAF6360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4" y="3969513"/>
            <a:ext cx="7278842" cy="282319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52924" y="1182123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 – PROBLEMA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52924" y="1182123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– PLANEJAMENTO DE MANUTENÇÕES PREVENTIVAS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3" name="Retângulo 22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852924" y="4108081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– CONTROLE DE MANUTENÇÕES CORRETIVAS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0" y="1621057"/>
            <a:ext cx="3484880" cy="240224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95" y="4562193"/>
            <a:ext cx="2590411" cy="31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52924" y="1182123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IMPLANTAÇÃO DE 5S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3" name="Retângulo 22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1" y="5104683"/>
            <a:ext cx="6185339" cy="247850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62" y="1690473"/>
            <a:ext cx="3440676" cy="32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52924" y="1182123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INVENTÁRIO E/OU ESTOQUE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3" name="Retângulo 22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560A0291-AFD8-4D79-854C-31DAF636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99" y="1613949"/>
            <a:ext cx="4228371" cy="27165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7F49FBF-3DB7-4025-BA94-8AB7172B3CE5}"/>
              </a:ext>
            </a:extLst>
          </p:cNvPr>
          <p:cNvSpPr txBox="1"/>
          <p:nvPr/>
        </p:nvSpPr>
        <p:spPr>
          <a:xfrm>
            <a:off x="697199" y="4696510"/>
            <a:ext cx="33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ANTES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874FDEA1-2AEE-45F5-9FF0-4454EBBBB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199" y="5031430"/>
            <a:ext cx="3351799" cy="23325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2B3F3A59-475E-4A8D-BEEF-5D21E6CA11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3684" y="5031430"/>
            <a:ext cx="3351801" cy="233252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D86C2E8-A40B-4931-BB1A-8C300E54C840}"/>
              </a:ext>
            </a:extLst>
          </p:cNvPr>
          <p:cNvSpPr txBox="1"/>
          <p:nvPr/>
        </p:nvSpPr>
        <p:spPr>
          <a:xfrm>
            <a:off x="4166770" y="4696510"/>
            <a:ext cx="335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DEPOIS</a:t>
            </a:r>
            <a:endParaRPr lang="pt-B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9" name="Retângulo 28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852924" y="1601945"/>
            <a:ext cx="67405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PLANEJAMENTO E ACOMPANHAMENTO DE PROJETOS: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Criação de planilha para planejamento e acompanhamento dos projetos de construção e reparo das embarcações.</a:t>
            </a:r>
          </a:p>
          <a:p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DE MANUTENÇÕES </a:t>
            </a:r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PREVENTIVAS: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Elaboração de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planilha para planejamento geral de manutenções preventivas no período de 52 semanas, ou seja, um ano, para todas as máquinas e equipamentos.</a:t>
            </a: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PLANEJAMENTO DE MANUTENÇÕES </a:t>
            </a:r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CORRETIVAS: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Elaboração de planilha de controle individual para cada máquina e equipamento, sendo utilizado como prontuário.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IMPLANTAÇÃO DE 5S: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Elaboração de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com instruções para implantação de 5S no depósito e oficina da empresa, ocasionando na organização do ambiente e aumento da produtividade dos colaboradores.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CONTROLE DE INVENTÁRIO E/OU ESTOQUE: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Utilização de CMMS com controle de inventário e estoque por meio de QR CODE individual para cada ativo, seja máquinas, equipamentos, materiais de insumos ou embarcações.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-6914" y="327056"/>
            <a:ext cx="8229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CAMILA NAVEGAÇÃO E TRANSPORTES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52924" y="5230351"/>
            <a:ext cx="67405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Manter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ordem e disciplina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na metodologia 5S;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Contratação de profissionais qualificados para o setor de manutenção;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Vistoria e auditoria no almoxarifado;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852924" y="4789973"/>
            <a:ext cx="41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ACOMPANHAMENTO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52924" y="1182123"/>
            <a:ext cx="635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7 – MELHORIAS APLICADAS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343</Words>
  <Application>Microsoft Office PowerPoint</Application>
  <PresentationFormat>Personalizar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Mendonça Araujo</dc:creator>
  <cp:lastModifiedBy>Rodrigo Mendonça Araujo</cp:lastModifiedBy>
  <cp:revision>33</cp:revision>
  <dcterms:created xsi:type="dcterms:W3CDTF">2022-07-23T20:53:28Z</dcterms:created>
  <dcterms:modified xsi:type="dcterms:W3CDTF">2022-08-01T00:37:22Z</dcterms:modified>
</cp:coreProperties>
</file>