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0" r:id="rId4"/>
  </p:sldIdLst>
  <p:sldSz cx="8229600" cy="82296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>
        <p:scale>
          <a:sx n="75" d="100"/>
          <a:sy n="75" d="100"/>
        </p:scale>
        <p:origin x="19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6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8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0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8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8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3" y="3868579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DELTAMAQ	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0" y="342941"/>
            <a:ext cx="82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MANUTENÇÃO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DELTAMAQ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52924" y="2165832"/>
            <a:ext cx="674054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Visão: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Ser reconhecida como uma empresa que efetivamente cria valor aos clientes e colaboradores, possibilitando alcançar a liderança de participação de mercado com sustentabilidade.</a:t>
            </a:r>
          </a:p>
          <a:p>
            <a:r>
              <a:rPr lang="pt-BR" sz="1100" dirty="0"/>
              <a:t/>
            </a:r>
            <a:br>
              <a:rPr lang="pt-BR" sz="1100" dirty="0"/>
            </a:br>
            <a:endParaRPr lang="pt-BR" sz="1100" b="1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Missão: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Ter compromisso com o desenvolvimento dos clientes entregando soluções que superem suas expectativas de satisfação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100" b="1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b="1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Valores: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Valorização e respeito ao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cliente; Inovação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integridade e superação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permanente; Respeito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 ética nas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relações; Compromisso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 os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resultados; Ambiente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estimulante e valorização dos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funcionários; Qualidade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segurança, saúde e meio ambiente.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52924" y="4509793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– PROBLEMA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52924" y="16229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EMPRESA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52924" y="4964826"/>
            <a:ext cx="578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plano de manutenção da empilhadeira da marca </a:t>
            </a:r>
            <a:r>
              <a:rPr lang="pt-BR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Hyster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modelo  50 XT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3" name="Retângulo 22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DELTAMAQ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31" y="819499"/>
            <a:ext cx="4636108" cy="656200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7382569"/>
            <a:ext cx="8229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Elaboração do plano de manutenção </a:t>
            </a:r>
            <a:r>
              <a:rPr lang="pt-BR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Hyster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50 XT</a:t>
            </a: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91</Words>
  <Application>Microsoft Office PowerPoint</Application>
  <PresentationFormat>Personalizar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Mendonça Araujo</dc:creator>
  <cp:lastModifiedBy>Rodrigo Mendonça Araujo</cp:lastModifiedBy>
  <cp:revision>25</cp:revision>
  <dcterms:created xsi:type="dcterms:W3CDTF">2022-07-23T20:53:28Z</dcterms:created>
  <dcterms:modified xsi:type="dcterms:W3CDTF">2022-07-31T20:32:42Z</dcterms:modified>
</cp:coreProperties>
</file>