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6" r:id="rId5"/>
    <p:sldId id="296" r:id="rId6"/>
    <p:sldId id="300" r:id="rId7"/>
    <p:sldId id="298" r:id="rId8"/>
    <p:sldId id="301" r:id="rId9"/>
    <p:sldId id="302" r:id="rId10"/>
    <p:sldId id="299" r:id="rId11"/>
    <p:sldId id="303" r:id="rId12"/>
    <p:sldId id="297" r:id="rId13"/>
    <p:sldId id="305" r:id="rId14"/>
    <p:sldId id="306" r:id="rId15"/>
    <p:sldId id="304" r:id="rId16"/>
    <p:sldId id="307" r:id="rId17"/>
    <p:sldId id="25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4"/>
    <p:restoredTop sz="94706"/>
  </p:normalViewPr>
  <p:slideViewPr>
    <p:cSldViewPr snapToGrid="0" snapToObjects="1">
      <p:cViewPr varScale="1">
        <p:scale>
          <a:sx n="89" d="100"/>
          <a:sy n="89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928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8180EABA-5738-D647-A72E-FAEFB8602F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59D1B339-961E-B94F-9257-85B28689CC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F87F-1DD5-FF46-BFB0-698C222936F5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F6FB4E39-F12F-0C4C-928E-C4B71EDFC5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CB89C67C-A4EE-0E4D-AE61-509A823B8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56DE2-B92B-6E4E-A9F4-E1A710BDC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353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F04FD-6341-7A44-A1CD-4E816FBD184E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744B9-61C8-7D4A-AB5B-CCA82EE7E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43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32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01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97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60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13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84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50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69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4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72E2-7CDE-1543-87D4-C2556A799D5D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42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72E2-7CDE-1543-87D4-C2556A799D5D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D5D9-82FC-D64D-A0DD-B263E531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87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86" y="421277"/>
            <a:ext cx="3454813" cy="125512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990231" y="1982624"/>
            <a:ext cx="3752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 DE ENGENHARIA MECÂNICA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665879" y="2784506"/>
            <a:ext cx="48602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HELBER JORGE BORDALO </a:t>
            </a:r>
            <a:r>
              <a:rPr lang="pt-B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MARQUES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JOSÉ 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HENRIQUE OLIVEIRA TUMA DE CARVALHO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RODRIGO MENDONÇA ARAUJO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WENDELL GLEYSON SILVA OLIVEIRA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47567" y="4721803"/>
            <a:ext cx="8696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OPERACIONALIZAÇÃO DA GESTÃO DA MANUTENÇÃO NA </a:t>
            </a:r>
            <a:r>
              <a:rPr lang="pt-BR" sz="2400" b="1" dirty="0" smtClean="0">
                <a:solidFill>
                  <a:schemeClr val="bg1"/>
                </a:solidFill>
              </a:rPr>
              <a:t>EMPRESA</a:t>
            </a:r>
          </a:p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CAMILA </a:t>
            </a:r>
            <a:r>
              <a:rPr lang="pt-BR" sz="2400" b="1" dirty="0">
                <a:solidFill>
                  <a:schemeClr val="bg1"/>
                </a:solidFill>
              </a:rPr>
              <a:t>NAVEGAÇÃO E TRANSPORTES EM BELÉM/PA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2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21064" y="1070361"/>
            <a:ext cx="6191586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1200"/>
              </a:spcAft>
              <a:buFont typeface="+mj-lt"/>
              <a:buAutoNum type="arabicPeriod" startAt="3"/>
              <a:tabLst>
                <a:tab pos="270510" algn="l"/>
                <a:tab pos="540385" algn="l"/>
              </a:tabLst>
            </a:pPr>
            <a:r>
              <a:rPr lang="pt-BR" b="1" kern="1600" cap="all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21064" y="2653377"/>
            <a:ext cx="1049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Este trabalho utiliza a metodologia experimental.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67238" y="1849821"/>
            <a:ext cx="1049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Tipo de metodologia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21064" y="1070361"/>
            <a:ext cx="6191586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1200"/>
              </a:spcAft>
              <a:buFont typeface="+mj-lt"/>
              <a:buAutoNum type="arabicPeriod" startAt="3"/>
              <a:tabLst>
                <a:tab pos="270510" algn="l"/>
                <a:tab pos="540385" algn="l"/>
              </a:tabLst>
            </a:pPr>
            <a:r>
              <a:rPr lang="pt-BR" b="1" kern="1600" cap="all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21064" y="2653377"/>
            <a:ext cx="10498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Com o pedido de visita autorizada pela gestora da Camila Navegação e Transportes, foi agendado com o responsável pelos serviços de manutenção da empresa, a visita para conhecer e acompanhar os serviços no depósito e estaleiro, na manhã do dia 10 de março de 2022 (Figura 2).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67238" y="1849821"/>
            <a:ext cx="1049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 Coleta de dados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7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07" y="1230657"/>
            <a:ext cx="3363470" cy="497358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103010" y="828876"/>
            <a:ext cx="3985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Figura 2 – Autorização de pesquisa para trabalho de conclusão de curso.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389040" y="6349527"/>
            <a:ext cx="5413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Fonte: Autores (2022).</a:t>
            </a:r>
          </a:p>
        </p:txBody>
      </p:sp>
    </p:spTree>
    <p:extLst>
      <p:ext uri="{BB962C8B-B14F-4D97-AF65-F5344CB8AC3E}">
        <p14:creationId xmlns:p14="http://schemas.microsoft.com/office/powerpoint/2010/main" val="35144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21064" y="1070361"/>
            <a:ext cx="6191586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1200"/>
              </a:spcAft>
              <a:buFont typeface="+mj-lt"/>
              <a:buAutoNum type="arabicPeriod" startAt="3"/>
              <a:tabLst>
                <a:tab pos="270510" algn="l"/>
                <a:tab pos="540385" algn="l"/>
              </a:tabLst>
            </a:pPr>
            <a:r>
              <a:rPr lang="pt-BR" b="1" kern="1600" cap="all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21064" y="2629858"/>
            <a:ext cx="104986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 empresa Camila Navegação e Transportes iniciou seus serviços no ano de 1994, com escritório localizado na Tv. Barão do Triunfo, n° 3540, Marco, Belém/PA, onde atualmente presta serviços de locação, construção, reformas de embarcações, travessias, manutenção portuária e serviços fluviais. Possui depósito para armazenamento de materiais, equipamentos e insumos de escritório localizado na Av. Alcindo </a:t>
            </a:r>
            <a:r>
              <a:rPr lang="pt-BR" sz="1400" dirty="0" err="1" smtClean="0"/>
              <a:t>Cacela</a:t>
            </a:r>
            <a:r>
              <a:rPr lang="pt-BR" sz="1400" dirty="0" smtClean="0"/>
              <a:t>,</a:t>
            </a:r>
          </a:p>
          <a:p>
            <a:r>
              <a:rPr lang="pt-BR" sz="1400" dirty="0" smtClean="0"/>
              <a:t>nº </a:t>
            </a:r>
            <a:r>
              <a:rPr lang="pt-BR" sz="1400" dirty="0"/>
              <a:t>3986, Condor, Belém/PA; estaleiro, onde são realizados os serviços de reforma e construção de embarcações está localizada na Av. Bernardo </a:t>
            </a:r>
            <a:r>
              <a:rPr lang="pt-BR" sz="1400" dirty="0" err="1"/>
              <a:t>Sayão</a:t>
            </a:r>
            <a:r>
              <a:rPr lang="pt-BR" sz="1400" dirty="0"/>
              <a:t>, nº 2050, Condor, Belém/PA (Figura 1).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67238" y="1849821"/>
            <a:ext cx="1049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 Local de estudo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3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6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21064" y="1070361"/>
            <a:ext cx="213391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1200"/>
              </a:spcAft>
              <a:buFont typeface="Times New Roman" panose="02020603050405020304" pitchFamily="18" charset="0"/>
              <a:buAutoNum type="arabicPeriod"/>
              <a:tabLst>
                <a:tab pos="270510" algn="l"/>
                <a:tab pos="540385" algn="l"/>
              </a:tabLst>
            </a:pPr>
            <a:r>
              <a:rPr lang="pt-BR" b="1" kern="1600" cap="all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67239" y="2074861"/>
            <a:ext cx="10498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Estaleiros são instalações industriais destinadas à construção e manutenção de todos os tipos de embarcações, sejam elas de finalidade militar </a:t>
            </a:r>
            <a:endParaRPr lang="pt-B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fragatas, corvetas, porta-aviões e submarinos, por exemplo – ou finalidade civil – como as embarcações para transporte de carga, </a:t>
            </a:r>
            <a:endParaRPr lang="pt-B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passageiros, turismo, balsas, lanchas, plataformas de exploração de petróleo e demais barcos de apoio às atividades offshore (BNDS, 2019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67239" y="3295484"/>
            <a:ext cx="10498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atividade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reparo e manutenção naval no país historicamente sofre com a falta de investimentos (FELIPE, 2012), diante do desinteresse dos estaleiros nacionais por esse nicho de mercado. Mesmo nesse período de alta atividade do setor, ocorreu o deslocamento de parte da frota mercante brasileira para reparos em estaleiros no exterior (BNDES, 2019).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67239" y="4516107"/>
            <a:ext cx="104986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SANTANA, 2017. a evolução das indústrias, assim como a evolução dos equipamentos e seus quantitativos demandou um novo profissional de manutenção. Esse profissional já não basta ser apto a corrigir falhas e sim a minimizá-las, prevê-las e se possível eliminá-las, garantindo maior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manutenabilidade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disponibilidade e confiabilidade, assegurando competitividade e lucratividade à empresa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profissional que deve estar sempre se atualizando e requer um vasto conhecimento, aplicando inclusive conhecimentos de estatística e probabilidade. Em meio a esse cenário pode-se evidenciar o papel de destaque reservado ao engenheiro de manutenção dentro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65354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67239" y="1070361"/>
            <a:ext cx="1372683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1200"/>
              </a:spcAft>
              <a:tabLst>
                <a:tab pos="270510" algn="l"/>
                <a:tab pos="540385" algn="l"/>
              </a:tabLst>
            </a:pPr>
            <a:r>
              <a:rPr lang="pt-BR" b="1" kern="1600" cap="all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67239" y="2252742"/>
            <a:ext cx="1049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Este trabalho tem por objetivo a aplicação de melhorias na manutenção corretiva, e planejamento de manutenção preventiva em empresa de </a:t>
            </a:r>
            <a:r>
              <a:rPr lang="pt-BR" sz="1400" dirty="0" smtClean="0"/>
              <a:t>navegação.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67239" y="3525004"/>
            <a:ext cx="1049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Este trabalho foi elaborado para expor a importância e viabilidade da operacionalização da manutenção para promover melhorias na manutenção de ativos e implantação do 5S para possibilitar a organização no processo de fabricação e reparo nas embarcações.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5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21063" y="1070361"/>
            <a:ext cx="5166091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1200"/>
              </a:spcAft>
              <a:buFont typeface="+mj-lt"/>
              <a:buAutoNum type="arabicPeriod" startAt="2"/>
              <a:tabLst>
                <a:tab pos="270510" algn="l"/>
                <a:tab pos="540385" algn="l"/>
              </a:tabLst>
            </a:pPr>
            <a:r>
              <a:rPr lang="pt-BR" b="1" kern="1600" cap="all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REFERENCIAL TEÓRICO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67237" y="2782737"/>
            <a:ext cx="1049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Segundo a NBR 5462 (ABNT, 1994), manutenção corretiva é a manutenção efetuada após a ocorrência de uma pane destinada a recolocar um item em condições de executar uma função requerida.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67236" y="3869541"/>
            <a:ext cx="10498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 Manutenção Corretiva é o tipo de manutenção mais caro, que toma mais tempo e traz mais prejuízo para a empresa (ENGETELES, 2019). Segundo a TDGIBRASIL (2020), o principal objetivo da manutenção corretiva é restaurar o ativa para a condição em que ele possa funcionar como pretendido, seja com a reparação de sistemas ou substituição de componentes.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7238" y="1849821"/>
            <a:ext cx="1049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 Manutenção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corretiva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05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21063" y="1070361"/>
            <a:ext cx="5166091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1200"/>
              </a:spcAft>
              <a:buFont typeface="+mj-lt"/>
              <a:buAutoNum type="arabicPeriod" startAt="2"/>
              <a:tabLst>
                <a:tab pos="270510" algn="l"/>
                <a:tab pos="540385" algn="l"/>
              </a:tabLst>
            </a:pPr>
            <a:r>
              <a:rPr lang="pt-BR" b="1" kern="1600" cap="all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REFERENCIAL TEÓRICO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67237" y="2782737"/>
            <a:ext cx="1049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 acordo com a NBR 5462 (ABNT, 1994), manutenção efetuada em intervalos predeterminados, ou de acordo com critérios prescritos, destinada a reduzir a probabilidade de falha ou a degradação do funcionamento de um item.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67236" y="3869541"/>
            <a:ext cx="10498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 manutenção preventiva é o estágio inicial da manutenção planejada, e obedece a um padrão previamente esquematizado. Ela estabelece paradas periódicas coma finalidade de permitir os reparos programados, assegurando assim o funcionamento perfeito da máquina por um tempo predeterminado (NORBERTO MORO, 2007).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7238" y="1849821"/>
            <a:ext cx="1049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 Manutenção preventiva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4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21063" y="1070361"/>
            <a:ext cx="5166091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1200"/>
              </a:spcAft>
              <a:buFont typeface="+mj-lt"/>
              <a:buAutoNum type="arabicPeriod" startAt="2"/>
              <a:tabLst>
                <a:tab pos="270510" algn="l"/>
                <a:tab pos="540385" algn="l"/>
              </a:tabLst>
            </a:pPr>
            <a:r>
              <a:rPr lang="pt-BR" b="1" kern="1600" cap="all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REFERENCIAL TEÓRICO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67237" y="2782737"/>
            <a:ext cx="1049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Para Campos (Campos, 2014) o programa 5S é uma mudança comportamental que ajuda a conduzir a empresa a ter ganhos efetivos de produtividade, e onde deve haver treinamento, educação e prática em grupo.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7238" y="1849821"/>
            <a:ext cx="1049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 Metodologia 5S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8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03" y="802235"/>
            <a:ext cx="5237994" cy="585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4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21064" y="1070361"/>
            <a:ext cx="6191586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1200"/>
              </a:spcAft>
              <a:buFont typeface="+mj-lt"/>
              <a:buAutoNum type="arabicPeriod" startAt="3"/>
              <a:tabLst>
                <a:tab pos="270510" algn="l"/>
                <a:tab pos="540385" algn="l"/>
              </a:tabLst>
            </a:pPr>
            <a:r>
              <a:rPr lang="pt-BR" b="1" kern="1600" cap="all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21064" y="2629858"/>
            <a:ext cx="104986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 empresa Camila Navegação e Transportes iniciou seus serviços no ano de 1994, com escritório localizado na Tv. Barão do Triunfo, n° 3540, Marco, Belém/PA, onde atualmente presta serviços de locação, construção, reformas de embarcações, travessias, manutenção portuária e serviços fluviais. Possui depósito para armazenamento de materiais, equipamentos e insumos de escritório localizado na Av. Alcindo </a:t>
            </a:r>
            <a:r>
              <a:rPr lang="pt-BR" sz="1400" dirty="0" err="1" smtClean="0"/>
              <a:t>Cacela</a:t>
            </a:r>
            <a:r>
              <a:rPr lang="pt-BR" sz="1400" dirty="0" smtClean="0"/>
              <a:t>,</a:t>
            </a:r>
          </a:p>
          <a:p>
            <a:r>
              <a:rPr lang="pt-BR" sz="1400" dirty="0" smtClean="0"/>
              <a:t>nº </a:t>
            </a:r>
            <a:r>
              <a:rPr lang="pt-BR" sz="1400" dirty="0"/>
              <a:t>3986, Condor, Belém/PA; estaleiro, onde são realizados os serviços de reforma e construção de embarcações está localizada na Av. Bernardo </a:t>
            </a:r>
            <a:r>
              <a:rPr lang="pt-BR" sz="1400" dirty="0" err="1"/>
              <a:t>Sayão</a:t>
            </a:r>
            <a:r>
              <a:rPr lang="pt-BR" sz="1400" dirty="0"/>
              <a:t>, nº 2050, Condor, Belém/PA (Figura 1).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67238" y="1849821"/>
            <a:ext cx="1049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 Local de estudo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5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922145"/>
            <a:ext cx="64198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63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C9AC98AA995E4CBBD2D804DDE9A406" ma:contentTypeVersion="9" ma:contentTypeDescription="Crie um novo documento." ma:contentTypeScope="" ma:versionID="fd7a26bfd6fd7b37c4a4feeda77b1295">
  <xsd:schema xmlns:xsd="http://www.w3.org/2001/XMLSchema" xmlns:xs="http://www.w3.org/2001/XMLSchema" xmlns:p="http://schemas.microsoft.com/office/2006/metadata/properties" xmlns:ns2="fb889577-8d0f-4d5e-8715-ed56583c33aa" xmlns:ns3="418ed728-1d08-4a18-b559-4e003e514960" targetNamespace="http://schemas.microsoft.com/office/2006/metadata/properties" ma:root="true" ma:fieldsID="6593d8ff1d4d6776b791324d036773fd" ns2:_="" ns3:_="">
    <xsd:import namespace="fb889577-8d0f-4d5e-8715-ed56583c33aa"/>
    <xsd:import namespace="418ed728-1d08-4a18-b559-4e003e5149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89577-8d0f-4d5e-8715-ed56583c33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ed728-1d08-4a18-b559-4e003e51496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A2F77C-570B-41E6-9F1B-BC4BDE6E3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889577-8d0f-4d5e-8715-ed56583c33aa"/>
    <ds:schemaRef ds:uri="418ed728-1d08-4a18-b559-4e003e514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588534-6B66-40F2-A46A-F442B553B0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A4CE7-B381-4952-875A-F2D2ECD553CA}">
  <ds:schemaRefs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418ed728-1d08-4a18-b559-4e003e514960"/>
    <ds:schemaRef ds:uri="fb889577-8d0f-4d5e-8715-ed56583c33a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896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APRESENTAÇÃO</dc:title>
  <dc:creator>Pedro Mendes</dc:creator>
  <cp:lastModifiedBy>RODRIGO MENDONCA ARAUJO</cp:lastModifiedBy>
  <cp:revision>77</cp:revision>
  <dcterms:created xsi:type="dcterms:W3CDTF">2017-06-20T19:26:00Z</dcterms:created>
  <dcterms:modified xsi:type="dcterms:W3CDTF">2022-05-31T17:51:17Z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0x01010002C9AC98AA995E4CBBD2D804DDE9A406</vt:lpwstr>
  </property>
</Properties>
</file>