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1331B-E8EE-4FDC-BFA2-6241F66E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D8FEE9-6D16-4862-92FE-7EAF8874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6DDB0-C1ED-46B3-9EA5-4C23A920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C6776-9ABA-49A9-B686-0959A124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82A528-B051-4ACD-B21A-C93CBC48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22486-9EB6-4385-8BC3-10AC3C2A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6CA060-29A3-48A9-8F15-18BE579DD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288C1D-F9E3-48D3-AE18-9A7503A8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4697B-5037-425F-B7C9-3CB1907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8A1D7E-A416-4E7A-BCE1-FDF0877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8A8C3F8-BB2F-464F-9939-1B10685C5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FFECE8-B1AF-467C-8D17-59233E4E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CE6359-26EC-40DE-B951-07615D2F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91E53D-AF54-4335-9AAB-540F6CDA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21A638-FFA1-4580-9226-4A821A9B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71B8F-D53D-4A98-A040-E81EEC19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DBBAB8-1CE5-456A-A559-07462349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EE3986-EA36-4269-8165-64DB7BE1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55B1AE-55A1-4849-B887-D9FBE7F5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83927B-5968-4FCB-8174-9CA9AB75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DD2BE-F3C7-48B1-9390-95439ECE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1528D8-F5D6-4F2C-9AB6-24F676A3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9485D-9BF4-4AA0-B928-4F1A1980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B3AC53-4D46-4694-9744-D3F1203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045A75-9D4A-4651-A762-94634E3A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75245-6216-4104-A373-52ED55D1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1B7809-1DA0-4A19-9266-AD94EFF07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E42000-2BD9-4C8A-93F4-ADDDA6578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31E4CA-BA6D-497D-B9F1-1276E3D7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F914A4-3FC4-4759-AAD6-770D5222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0D0FCF-5119-4783-A2A1-E3D69DB8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D487A-9498-46C5-B340-6351390A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85D748-A960-4CE2-AC09-C2339A28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302CA9-9060-4B81-8A86-82997D47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ED3546-E32E-4F1F-B291-A01A3610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7CCC26-392B-4F3E-A8B1-F5BFC131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0061308-3AD3-490D-9C43-EA2EEBD9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F48387-8545-420D-82B8-38F40590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CD5DF3-E180-4CFE-A10C-126CD842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6B780-EBB6-4394-9BED-D6FF599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AE6BAC-08CB-4AEE-B282-247DB5F3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817648-AD0C-4092-B55A-7DAF1A58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9ACFF-C626-4201-9804-851612BB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6D9C17-0073-41DA-9AD4-44B90563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65BC79-04A0-4357-9C23-08F762D2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F6426-568F-406B-8922-FDB09B8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D0F37-B2E4-472D-97B3-5CF24C81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730207-721C-45BD-BE8F-4FACA75C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172C05-A4CF-4AAE-9FCA-341E9A85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D9907-AA76-41FB-A53F-BFD3E7D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D1A9A4-B561-426B-B786-A8A0BB3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9886D-A286-4C9E-9A0F-4CA80CBB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754AA-F614-41EC-9BAB-42008E35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2A8682-E62B-4DF1-BE83-1D7159E78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D36B1E-4259-4591-B774-B9A8AD90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F83145-0A95-457C-8033-621ED81A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E9352D-6FBF-4F76-93C1-60BBA60A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E18C56-63F1-469A-95D1-B6DF4807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BE8A21-9947-42CE-9324-69A66CE9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ABC2B8-99E2-4166-AF73-5FE8E48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8E0071-964F-45A2-AA8F-276BD3C72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6F9E-1B9D-44EC-A0A8-ED3FB9BE29D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777E7-BF72-453D-AE3D-CBD9F063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1F1B48-A335-43F7-BFEB-7E1D5124B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4D7528-511D-4A3E-AE29-C406BB06E097}"/>
              </a:ext>
            </a:extLst>
          </p:cNvPr>
          <p:cNvSpPr/>
          <p:nvPr/>
        </p:nvSpPr>
        <p:spPr>
          <a:xfrm>
            <a:off x="1311160" y="2549601"/>
            <a:ext cx="2071714" cy="1069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26DF454-6555-43BD-B295-848987BF7566}"/>
              </a:ext>
            </a:extLst>
          </p:cNvPr>
          <p:cNvSpPr/>
          <p:nvPr/>
        </p:nvSpPr>
        <p:spPr>
          <a:xfrm>
            <a:off x="4202077" y="339369"/>
            <a:ext cx="190299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lemento grafico 4" descr="Gerarchia">
            <a:extLst>
              <a:ext uri="{FF2B5EF4-FFF2-40B4-BE49-F238E27FC236}">
                <a16:creationId xmlns:a16="http://schemas.microsoft.com/office/drawing/2014/main" id="{7F28AE9D-40C7-4B2E-8E93-91023AC5C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05281" y="1840604"/>
            <a:ext cx="683451" cy="6834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DA3EFF-C25B-4AE7-8757-664167A5218E}"/>
              </a:ext>
            </a:extLst>
          </p:cNvPr>
          <p:cNvSpPr txBox="1"/>
          <p:nvPr/>
        </p:nvSpPr>
        <p:spPr>
          <a:xfrm>
            <a:off x="1311153" y="370147"/>
            <a:ext cx="2071721" cy="1446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b="1" dirty="0"/>
              <a:t>STUDENTS DATA</a:t>
            </a:r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600" i="1" dirty="0">
                <a:solidFill>
                  <a:srgbClr val="FF0000"/>
                </a:solidFill>
              </a:rPr>
              <a:t>DISAGGREGATED</a:t>
            </a:r>
            <a:r>
              <a:rPr lang="it-IT" sz="1600" i="1" dirty="0"/>
              <a:t> DATA</a:t>
            </a:r>
            <a:endParaRPr lang="en-US" sz="1600" i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B6CD00-8F5F-431B-997E-C0780A54B546}"/>
              </a:ext>
            </a:extLst>
          </p:cNvPr>
          <p:cNvSpPr txBox="1"/>
          <p:nvPr/>
        </p:nvSpPr>
        <p:spPr>
          <a:xfrm>
            <a:off x="1311160" y="2549601"/>
            <a:ext cx="20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rgbClr val="FF0000"/>
                </a:solidFill>
              </a:rPr>
              <a:t>AGGREGATED</a:t>
            </a:r>
            <a:r>
              <a:rPr lang="it-IT" sz="1600" i="1" dirty="0"/>
              <a:t> DATA</a:t>
            </a:r>
            <a:endParaRPr lang="en-US" sz="1600" i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5CA08C-DE36-43CD-8488-74D0351FF17D}"/>
              </a:ext>
            </a:extLst>
          </p:cNvPr>
          <p:cNvSpPr txBox="1"/>
          <p:nvPr/>
        </p:nvSpPr>
        <p:spPr>
          <a:xfrm>
            <a:off x="4154451" y="339369"/>
            <a:ext cx="1999842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dirty="0"/>
              <a:t>TEACHINGS DATA</a:t>
            </a:r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600" i="1" dirty="0">
                <a:solidFill>
                  <a:srgbClr val="FF0000"/>
                </a:solidFill>
              </a:rPr>
              <a:t>AGGREGATED</a:t>
            </a:r>
            <a:r>
              <a:rPr lang="it-IT" sz="1600" i="1" dirty="0"/>
              <a:t> DATA</a:t>
            </a:r>
            <a:endParaRPr lang="en-US" sz="1600" i="1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3B7664-7989-4AFF-B12D-3EC3C96EA63D}"/>
              </a:ext>
            </a:extLst>
          </p:cNvPr>
          <p:cNvSpPr/>
          <p:nvPr/>
        </p:nvSpPr>
        <p:spPr>
          <a:xfrm>
            <a:off x="7049715" y="1866150"/>
            <a:ext cx="1801905" cy="1069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8EF949D-CCAB-4425-87E5-3D3E9B481683}"/>
              </a:ext>
            </a:extLst>
          </p:cNvPr>
          <p:cNvSpPr txBox="1"/>
          <p:nvPr/>
        </p:nvSpPr>
        <p:spPr>
          <a:xfrm>
            <a:off x="6900998" y="1866150"/>
            <a:ext cx="199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JOINED</a:t>
            </a:r>
            <a:r>
              <a:rPr lang="it-IT" b="1" dirty="0"/>
              <a:t> DATA</a:t>
            </a:r>
          </a:p>
        </p:txBody>
      </p:sp>
      <p:pic>
        <p:nvPicPr>
          <p:cNvPr id="22" name="Elemento grafico 21" descr="Tavolo">
            <a:extLst>
              <a:ext uri="{FF2B5EF4-FFF2-40B4-BE49-F238E27FC236}">
                <a16:creationId xmlns:a16="http://schemas.microsoft.com/office/drawing/2014/main" id="{B424EBAC-00F0-4AA1-8C02-5E168A44D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1345" y="2046396"/>
            <a:ext cx="914400" cy="914400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894B0F88-2CA5-4A66-842D-712D344B4DA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154372" y="1816696"/>
            <a:ext cx="0" cy="36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578FF3AC-24DE-4968-86CF-B5CB7093432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382874" y="3084510"/>
            <a:ext cx="17707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580C554D-14AB-40B6-BFAA-716979A99B83}"/>
              </a:ext>
            </a:extLst>
          </p:cNvPr>
          <p:cNvCxnSpPr>
            <a:cxnSpLocks/>
          </p:cNvCxnSpPr>
          <p:nvPr/>
        </p:nvCxnSpPr>
        <p:spPr>
          <a:xfrm flipH="1">
            <a:off x="5153575" y="2712163"/>
            <a:ext cx="797" cy="37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BA566FF-23DB-407A-AA9C-60CA70E90058}"/>
              </a:ext>
            </a:extLst>
          </p:cNvPr>
          <p:cNvCxnSpPr>
            <a:cxnSpLocks/>
          </p:cNvCxnSpPr>
          <p:nvPr/>
        </p:nvCxnSpPr>
        <p:spPr>
          <a:xfrm>
            <a:off x="5154372" y="2177143"/>
            <a:ext cx="177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8F08936-0ABA-4EB4-B2B9-F29986767DB8}"/>
              </a:ext>
            </a:extLst>
          </p:cNvPr>
          <p:cNvCxnSpPr>
            <a:cxnSpLocks/>
          </p:cNvCxnSpPr>
          <p:nvPr/>
        </p:nvCxnSpPr>
        <p:spPr>
          <a:xfrm>
            <a:off x="5154372" y="2704906"/>
            <a:ext cx="177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6BDCC6-9500-45E0-A222-BB994329E91D}"/>
              </a:ext>
            </a:extLst>
          </p:cNvPr>
          <p:cNvSpPr txBox="1"/>
          <p:nvPr/>
        </p:nvSpPr>
        <p:spPr>
          <a:xfrm>
            <a:off x="1534926" y="893367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stud_ID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AC4429E-A3E0-49DD-935A-103835156E33}"/>
              </a:ext>
            </a:extLst>
          </p:cNvPr>
          <p:cNvSpPr txBox="1"/>
          <p:nvPr/>
        </p:nvSpPr>
        <p:spPr>
          <a:xfrm>
            <a:off x="1344275" y="2888155"/>
            <a:ext cx="200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KEYS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</a:p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E3026D9-905E-4017-8F74-FC2582D0DB8C}"/>
              </a:ext>
            </a:extLst>
          </p:cNvPr>
          <p:cNvSpPr txBox="1"/>
          <p:nvPr/>
        </p:nvSpPr>
        <p:spPr>
          <a:xfrm>
            <a:off x="4154451" y="749022"/>
            <a:ext cx="200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KEYS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</a:p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25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5</cp:revision>
  <dcterms:created xsi:type="dcterms:W3CDTF">2018-09-07T08:23:03Z</dcterms:created>
  <dcterms:modified xsi:type="dcterms:W3CDTF">2018-09-13T09:42:18Z</dcterms:modified>
</cp:coreProperties>
</file>