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7" autoAdjust="0"/>
    <p:restoredTop sz="94660"/>
  </p:normalViewPr>
  <p:slideViewPr>
    <p:cSldViewPr snapToGrid="0">
      <p:cViewPr>
        <p:scale>
          <a:sx n="135" d="100"/>
          <a:sy n="135" d="100"/>
        </p:scale>
        <p:origin x="25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689FD-46B7-4994-BAA6-1A5A466EC6D1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BF706-9A80-43C7-B836-7F4C1C6E996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BF706-9A80-43C7-B836-7F4C1C6E9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B94CF-1C22-486B-9BD8-C4CD63D6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507D0C-F92D-4C58-A214-819E5885F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0F4CF8-CED9-4EE4-BEEA-5E128B8B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0424AB-EA22-45BE-9677-0BF1DFBC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881920-A42D-4769-8CF2-248617D3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8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612246-8318-4DAB-8838-2EAE05FC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CFDA25-9944-488B-993A-4DF4E83D0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6DCB3B-E052-4C5C-A517-3E5891D2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DA7A6F-FAEC-49B4-A3A8-5E640F25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F5211E-196F-45CD-8D3C-8FFB8947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997D7F-A0D2-4C74-8F3E-DBB87AD3B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5976EB-95B6-4D68-B146-B9BCCCC19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BF6E7E-38A5-422F-A176-A33144F6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555CF0-DCB3-48F1-B207-E6059D5F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0D5432-8A5E-41C7-8C0C-E46FE734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A8F8B-BD64-46C9-9477-FF2AF093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49CF6E-5E83-4C5A-A921-C83BC9785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D15702-C6F4-4722-AE4E-CCFA46B1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5905A7-AD57-454C-AB10-48A15276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41724B-D896-43DF-9452-BDCD4D70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9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2E490-CFC9-4850-B034-61A43D7E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4C5760-6DCD-407C-99D1-398E7EE3D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906F5C-B768-4770-8FEB-EB52198C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F9810A-F354-4934-B2E7-1D0014EF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28247A-49AE-4D60-A1D4-6A09BA72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5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494006-8AAE-4383-84EE-7CF9E851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57D017-EA06-491B-8569-43AFB6773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C13972-5837-4921-B593-6833DB3C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94C47A-8C68-4BA3-923B-81648A8F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01DD72-B160-43D5-AE49-5621ECD4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9B8E14-0D55-4554-B375-594BBD97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3D9ED-AB2B-45E4-BF6F-68A3AB21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63F3ED-48DC-47C4-A5DB-982FB4979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A138B3-4F36-4415-8898-2858071C1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CCFB55-8AAB-42EF-ACF9-F69300BDC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F970675-91B6-4656-B662-12C0A1EEA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1A51ADB-33E6-41F1-918F-88EC0336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A84A35B-DE74-4128-B0A2-AEA9FBE8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3498FE-A8B4-4C5C-991B-A66855C2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3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78603-A886-440D-81BC-FECE8564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EED01A-109E-40CD-8927-9270B73C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AE73DB-97A1-4C93-9513-ECB8D9D0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7462CEE-3C0A-4E8D-8EFA-D16E1D26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9A59157-E11C-4F8C-832F-4BE8FA89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793D3D4-0BFA-421D-9E69-0BD8467A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B79525-88CC-40C6-9BEB-876297E4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F7F0-A690-4F22-BB6F-BACADBB8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ED86AC-AC8E-4E26-99E7-3EE585E0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051406-4FFE-4498-BE16-8BF14DBA9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259263-2B44-4F3B-AAD6-65C5DC93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D5B0F1-0F1A-406F-886E-1A4F6F88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25A51E-F1FC-436D-8190-CD219CFA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5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67B89F-504A-4968-B072-77DD4ED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12F84C-EA14-4CE9-9F01-2AD7FA7B4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4AB83B-31AE-40A7-9F50-D4833DD1E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25039F-42DB-4A89-8E59-68B0806F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DA00DC-F4ED-42C9-BB3B-B1A9029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B3C92E-2E77-4AE3-BD43-1E9AD101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8EACAA9-6793-4EE8-ABB4-6C8D36C7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0AFBB6-353B-4404-B349-BE2E570E1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B78BD9-1837-4066-970E-F1C903C75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5B82-9637-481F-8FF4-6C274D9209B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07911A-45BB-42C1-BB38-56A2B431C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17BA67-3317-4745-9714-B92463968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3FD2-872D-4C29-AC59-F5C265C7B29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09BB55F-D201-4A6E-B437-909C3964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41" y="674000"/>
            <a:ext cx="5482808" cy="493616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F46FC83-331B-4656-A51A-BDCE566A1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207" y="674000"/>
            <a:ext cx="2972575" cy="267630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62F6A0-864B-43AC-A38C-078AEACCDF36}"/>
              </a:ext>
            </a:extLst>
          </p:cNvPr>
          <p:cNvSpPr txBox="1"/>
          <p:nvPr/>
        </p:nvSpPr>
        <p:spPr>
          <a:xfrm>
            <a:off x="792042" y="5661398"/>
            <a:ext cx="256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rgbClr val="0070C0"/>
                </a:solidFill>
              </a:rPr>
              <a:t>Euclidean distance </a:t>
            </a:r>
            <a:r>
              <a:rPr lang="it-IT" dirty="0">
                <a:solidFill>
                  <a:srgbClr val="002060"/>
                </a:solidFill>
              </a:rPr>
              <a:t>matrix</a:t>
            </a:r>
          </a:p>
          <a:p>
            <a:r>
              <a:rPr lang="it-IT" sz="1400" dirty="0">
                <a:solidFill>
                  <a:srgbClr val="002060"/>
                </a:solidFill>
              </a:rPr>
              <a:t>Instances</a:t>
            </a:r>
            <a:r>
              <a:rPr lang="it-IT" sz="1400" dirty="0"/>
              <a:t> sorted </a:t>
            </a:r>
            <a:r>
              <a:rPr lang="it-IT" sz="1400" i="1" dirty="0">
                <a:solidFill>
                  <a:srgbClr val="0070C0"/>
                </a:solidFill>
              </a:rPr>
              <a:t>by cluster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2EE2AA-7A1C-4C06-81CC-7AD6B8B91F52}"/>
              </a:ext>
            </a:extLst>
          </p:cNvPr>
          <p:cNvSpPr txBox="1"/>
          <p:nvPr/>
        </p:nvSpPr>
        <p:spPr>
          <a:xfrm>
            <a:off x="6641207" y="3350305"/>
            <a:ext cx="1818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>
                <a:solidFill>
                  <a:srgbClr val="0070C0"/>
                </a:solidFill>
              </a:rPr>
              <a:t>Incidence </a:t>
            </a:r>
            <a:r>
              <a:rPr lang="it-IT" sz="1600" dirty="0">
                <a:solidFill>
                  <a:srgbClr val="002060"/>
                </a:solidFill>
              </a:rPr>
              <a:t>matrix</a:t>
            </a:r>
          </a:p>
          <a:p>
            <a:r>
              <a:rPr lang="it-IT" sz="1200" dirty="0">
                <a:solidFill>
                  <a:srgbClr val="002060"/>
                </a:solidFill>
              </a:rPr>
              <a:t>Instances sorted </a:t>
            </a:r>
            <a:r>
              <a:rPr lang="it-IT" sz="1200" i="1" dirty="0">
                <a:solidFill>
                  <a:srgbClr val="00B0F0"/>
                </a:solidFill>
              </a:rPr>
              <a:t>by cluster</a:t>
            </a:r>
            <a:endParaRPr lang="it-IT" sz="1400" i="1" dirty="0">
              <a:solidFill>
                <a:srgbClr val="00B0F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3CFB324-C75B-4475-9417-F2CFB7E1D62A}"/>
              </a:ext>
            </a:extLst>
          </p:cNvPr>
          <p:cNvSpPr/>
          <p:nvPr/>
        </p:nvSpPr>
        <p:spPr>
          <a:xfrm>
            <a:off x="8459910" y="3418233"/>
            <a:ext cx="1111926" cy="2432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SAME CLUSTER</a:t>
            </a:r>
            <a:endParaRPr lang="en-US" sz="110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97A02CF-9C34-4149-A41F-05217919F98C}"/>
              </a:ext>
            </a:extLst>
          </p:cNvPr>
          <p:cNvSpPr/>
          <p:nvPr/>
        </p:nvSpPr>
        <p:spPr>
          <a:xfrm>
            <a:off x="8459909" y="3712745"/>
            <a:ext cx="1111925" cy="2432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OTHER CLUSTER</a:t>
            </a:r>
            <a:endParaRPr lang="en-US" sz="11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674D9BE-FCF6-4DAB-83F7-619D36B35F12}"/>
              </a:ext>
            </a:extLst>
          </p:cNvPr>
          <p:cNvSpPr/>
          <p:nvPr/>
        </p:nvSpPr>
        <p:spPr>
          <a:xfrm>
            <a:off x="3357169" y="5708380"/>
            <a:ext cx="1111926" cy="2432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LOW DISTANCE</a:t>
            </a:r>
            <a:endParaRPr lang="en-US" sz="11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A364C93-B55F-4115-A1BB-23BFE850A736}"/>
              </a:ext>
            </a:extLst>
          </p:cNvPr>
          <p:cNvSpPr/>
          <p:nvPr/>
        </p:nvSpPr>
        <p:spPr>
          <a:xfrm>
            <a:off x="3357168" y="6002892"/>
            <a:ext cx="1111925" cy="2432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BIG DISTANCE</a:t>
            </a:r>
            <a:endParaRPr lang="en-US" sz="11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F5270B6-B505-4481-893F-03B9CC93C886}"/>
              </a:ext>
            </a:extLst>
          </p:cNvPr>
          <p:cNvSpPr txBox="1"/>
          <p:nvPr/>
        </p:nvSpPr>
        <p:spPr>
          <a:xfrm>
            <a:off x="7045339" y="4235965"/>
            <a:ext cx="2164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i="1" dirty="0">
                <a:solidFill>
                  <a:srgbClr val="00B0F0"/>
                </a:solidFill>
              </a:rPr>
              <a:t>Correlation</a:t>
            </a:r>
            <a:r>
              <a:rPr lang="it-IT" dirty="0"/>
              <a:t> between </a:t>
            </a:r>
          </a:p>
          <a:p>
            <a:pPr algn="ctr"/>
            <a:r>
              <a:rPr lang="it-IT" dirty="0"/>
              <a:t>matrixes: </a:t>
            </a:r>
            <a:r>
              <a:rPr lang="it-IT" b="1" dirty="0">
                <a:solidFill>
                  <a:srgbClr val="0070C0"/>
                </a:solidFill>
              </a:rPr>
              <a:t>negative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Freccia in giù 2">
            <a:extLst>
              <a:ext uri="{FF2B5EF4-FFF2-40B4-BE49-F238E27FC236}">
                <a16:creationId xmlns:a16="http://schemas.microsoft.com/office/drawing/2014/main" id="{B5E147EE-0CB4-4452-A3F8-FBCBD8FB0EB3}"/>
              </a:ext>
            </a:extLst>
          </p:cNvPr>
          <p:cNvSpPr/>
          <p:nvPr/>
        </p:nvSpPr>
        <p:spPr>
          <a:xfrm>
            <a:off x="8041625" y="4931824"/>
            <a:ext cx="171738" cy="312053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CD57BEF-041C-4E5B-825D-6390FFE0ADA8}"/>
              </a:ext>
            </a:extLst>
          </p:cNvPr>
          <p:cNvSpPr txBox="1"/>
          <p:nvPr/>
        </p:nvSpPr>
        <p:spPr>
          <a:xfrm>
            <a:off x="7226156" y="5240471"/>
            <a:ext cx="18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rgbClr val="0070C0"/>
                </a:solidFill>
              </a:rPr>
              <a:t>GOOD CLUSTERING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66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Cipriani, Simone (BHGE, Non-GE)</dc:creator>
  <cp:lastModifiedBy>Cipriani, Simone (BHGE, Non-GE)</cp:lastModifiedBy>
  <cp:revision>4</cp:revision>
  <dcterms:created xsi:type="dcterms:W3CDTF">2018-09-13T06:50:56Z</dcterms:created>
  <dcterms:modified xsi:type="dcterms:W3CDTF">2018-09-14T07:17:47Z</dcterms:modified>
</cp:coreProperties>
</file>