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1896" y="9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741331B-E8EE-4FDC-BFA2-6241F66E7F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86D8FEE9-6D16-4862-92FE-7EAF887496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8F6DDB0-C1ED-46B3-9EA5-4C23A9200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C6F9E-1B9D-44EC-A0A8-ED3FB9BE29D1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94C6776-9ABA-49A9-B686-0959A1240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782A528-B051-4ACD-B21A-C93CBC487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7F78F-6289-4AFE-BA8D-1CBC7FFD2BC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427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8622486-9EB6-4385-8BC3-10AC3C2AC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26CA060-29A3-48A9-8F15-18BE579DD9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1288C1D-F9E3-48D3-AE18-9A7503A83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C6F9E-1B9D-44EC-A0A8-ED3FB9BE29D1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6C4697B-5037-425F-B7C9-3CB1907DE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B8A1D7E-A416-4E7A-BCE1-FDF087723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7F78F-6289-4AFE-BA8D-1CBC7FFD2BC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996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58A8C3F8-BB2F-464F-9939-1B10685C5E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EFFECE8-B1AF-467C-8D17-59233E4E7D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8CE6359-26EC-40DE-B951-07615D2FF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C6F9E-1B9D-44EC-A0A8-ED3FB9BE29D1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D91E53D-AF54-4335-9AAB-540F6CDA5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021A638-FFA1-4580-9226-4A821A9BA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7F78F-6289-4AFE-BA8D-1CBC7FFD2BC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060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9571B8F-D53D-4A98-A040-E81EEC19B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8DBBAB8-1CE5-456A-A559-074623498B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7EE3986-EA36-4269-8165-64DB7BE1A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C6F9E-1B9D-44EC-A0A8-ED3FB9BE29D1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555B1AE-55A1-4849-B887-D9FBE7F5E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E83927B-5968-4FCB-8174-9CA9AB759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7F78F-6289-4AFE-BA8D-1CBC7FFD2BC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200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DADD2BE-F3C7-48B1-9390-95439ECE2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31528D8-F5D6-4F2C-9AB6-24F676A3EF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A59485D-9BF4-4AA0-B928-4F1A1980C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C6F9E-1B9D-44EC-A0A8-ED3FB9BE29D1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EB3AC53-4D46-4694-9744-D3F12035C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5045A75-9D4A-4651-A762-94634E3A3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7F78F-6289-4AFE-BA8D-1CBC7FFD2BC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443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FA75245-6216-4104-A373-52ED55D17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81B7809-1DA0-4A19-9266-AD94EFF07A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3E42000-2BD9-4C8A-93F4-ADDDA65782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731E4CA-BA6D-497D-B9F1-1276E3D70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C6F9E-1B9D-44EC-A0A8-ED3FB9BE29D1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1F914A4-3FC4-4759-AAD6-770D52225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00D0FCF-5119-4783-A2A1-E3D69DB81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7F78F-6289-4AFE-BA8D-1CBC7FFD2BC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958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D7D487A-9498-46C5-B340-6351390A9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E85D748-A960-4CE2-AC09-C2339A284F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2D302CA9-9060-4B81-8A86-82997D47DE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57ED3546-E32E-4F1F-B291-A01A3610A5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A47CCC26-392B-4F3E-A8B1-F5BFC131E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0061308-3AD3-490D-9C43-EA2EEBD9F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C6F9E-1B9D-44EC-A0A8-ED3FB9BE29D1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4CF48387-8545-420D-82B8-38F405906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D5CD5DF3-E180-4CFE-A10C-126CD842D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7F78F-6289-4AFE-BA8D-1CBC7FFD2BC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75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B36B780-EBB6-4394-9BED-D6FF599FB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C4AE6BAC-08CB-4AEE-B282-247DB5F38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C6F9E-1B9D-44EC-A0A8-ED3FB9BE29D1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54817648-AD0C-4092-B55A-7DAF1A585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029ACFF-C626-4201-9804-851612BB2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7F78F-6289-4AFE-BA8D-1CBC7FFD2BC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144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E26D9C17-0073-41DA-9AD4-44B90563B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C6F9E-1B9D-44EC-A0A8-ED3FB9BE29D1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8765BC79-04A0-4357-9C23-08F762D21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AAF6426-568F-406B-8922-FDB09B820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7F78F-6289-4AFE-BA8D-1CBC7FFD2BC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456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68D0F37-B2E4-472D-97B3-5CF24C811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9730207-721C-45BD-BE8F-4FACA75C5F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C172C05-A4CF-4AAE-9FCA-341E9A8543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9CD9907-AA76-41FB-A53F-BFD3E7DEC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C6F9E-1B9D-44EC-A0A8-ED3FB9BE29D1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FD1A9A4-B561-426B-B786-A8A0BB339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B19886D-A286-4C9E-9A0F-4CA80CBB6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7F78F-6289-4AFE-BA8D-1CBC7FFD2BC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057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CE754AA-F614-41EC-9BAB-42008E35C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EB2A8682-E62B-4DF1-BE83-1D7159E781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EED36B1E-4259-4591-B774-B9A8AD902E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BF83145-0A95-457C-8033-621ED81AD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C6F9E-1B9D-44EC-A0A8-ED3FB9BE29D1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1E9352D-6FBF-4F76-93C1-60BBA60A9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3E18C56-63F1-469A-95D1-B6DF4807A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7F78F-6289-4AFE-BA8D-1CBC7FFD2BC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399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F2BE8A21-9947-42CE-9324-69A66CE99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FABC2B8-99E2-4166-AF73-5FE8E48886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28E0071-964F-45A2-AA8F-276BD3C729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2C6F9E-1B9D-44EC-A0A8-ED3FB9BE29D1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F0777E7-BF72-453D-AE3D-CBD9F06390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11F1B48-A335-43F7-BFEB-7E1D5124B5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A7F78F-6289-4AFE-BA8D-1CBC7FFD2BC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273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tangolo 15">
            <a:extLst>
              <a:ext uri="{FF2B5EF4-FFF2-40B4-BE49-F238E27FC236}">
                <a16:creationId xmlns:a16="http://schemas.microsoft.com/office/drawing/2014/main" id="{E34D7528-511D-4A3E-AE29-C406BB06E097}"/>
              </a:ext>
            </a:extLst>
          </p:cNvPr>
          <p:cNvSpPr/>
          <p:nvPr/>
        </p:nvSpPr>
        <p:spPr>
          <a:xfrm>
            <a:off x="1446057" y="2588222"/>
            <a:ext cx="1801905" cy="1069819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026DF454-6555-43BD-B295-848987BF7566}"/>
              </a:ext>
            </a:extLst>
          </p:cNvPr>
          <p:cNvSpPr/>
          <p:nvPr/>
        </p:nvSpPr>
        <p:spPr>
          <a:xfrm>
            <a:off x="4202077" y="339369"/>
            <a:ext cx="1902996" cy="14773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Elemento grafico 4" descr="Gerarchia">
            <a:extLst>
              <a:ext uri="{FF2B5EF4-FFF2-40B4-BE49-F238E27FC236}">
                <a16:creationId xmlns:a16="http://schemas.microsoft.com/office/drawing/2014/main" id="{7F28AE9D-40C7-4B2E-8E93-91023AC5C2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2005283" y="1866150"/>
            <a:ext cx="683451" cy="683451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CCDA3EFF-C25B-4AE7-8757-664167A5218E}"/>
              </a:ext>
            </a:extLst>
          </p:cNvPr>
          <p:cNvSpPr txBox="1"/>
          <p:nvPr/>
        </p:nvSpPr>
        <p:spPr>
          <a:xfrm>
            <a:off x="1311153" y="370147"/>
            <a:ext cx="2071721" cy="144655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it-IT" b="1" dirty="0"/>
              <a:t>STUDENTS DATA</a:t>
            </a:r>
          </a:p>
          <a:p>
            <a:pPr algn="ctr"/>
            <a:endParaRPr lang="it-IT" b="1" dirty="0"/>
          </a:p>
          <a:p>
            <a:pPr algn="ctr"/>
            <a:endParaRPr lang="it-IT" b="1" dirty="0"/>
          </a:p>
          <a:p>
            <a:pPr algn="ctr"/>
            <a:endParaRPr lang="it-IT" b="1" dirty="0"/>
          </a:p>
          <a:p>
            <a:pPr algn="ctr"/>
            <a:r>
              <a:rPr lang="it-IT" sz="1600" i="1" dirty="0"/>
              <a:t>DISAGGREGATED DATA</a:t>
            </a:r>
            <a:endParaRPr lang="en-US" sz="1600" i="1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F0B6CD00-8F5F-431B-997E-C0780A54B546}"/>
              </a:ext>
            </a:extLst>
          </p:cNvPr>
          <p:cNvSpPr txBox="1"/>
          <p:nvPr/>
        </p:nvSpPr>
        <p:spPr>
          <a:xfrm>
            <a:off x="1446058" y="2588222"/>
            <a:ext cx="18019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600" i="1" dirty="0">
                <a:solidFill>
                  <a:srgbClr val="FF0000"/>
                </a:solidFill>
              </a:rPr>
              <a:t>AGGREGATED</a:t>
            </a:r>
            <a:r>
              <a:rPr lang="it-IT" sz="1600" i="1" dirty="0"/>
              <a:t> DATA</a:t>
            </a:r>
            <a:endParaRPr lang="en-US" sz="1600" i="1" dirty="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AB5CA08C-DE36-43CD-8488-74D0351FF17D}"/>
              </a:ext>
            </a:extLst>
          </p:cNvPr>
          <p:cNvSpPr txBox="1"/>
          <p:nvPr/>
        </p:nvSpPr>
        <p:spPr>
          <a:xfrm>
            <a:off x="4154451" y="339369"/>
            <a:ext cx="1999842" cy="147732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b="1" dirty="0"/>
              <a:t>TEACHINGS DATA</a:t>
            </a:r>
          </a:p>
          <a:p>
            <a:pPr algn="ctr"/>
            <a:endParaRPr lang="it-IT" b="1" dirty="0"/>
          </a:p>
          <a:p>
            <a:pPr algn="ctr"/>
            <a:endParaRPr lang="it-IT" b="1" dirty="0"/>
          </a:p>
          <a:p>
            <a:pPr algn="ctr"/>
            <a:endParaRPr lang="it-IT" b="1" dirty="0"/>
          </a:p>
          <a:p>
            <a:pPr algn="ctr"/>
            <a:r>
              <a:rPr lang="it-IT" sz="1600" i="1" dirty="0"/>
              <a:t>AGGREGATED DATA</a:t>
            </a:r>
            <a:endParaRPr lang="en-US" sz="1600" i="1" dirty="0"/>
          </a:p>
        </p:txBody>
      </p:sp>
      <p:pic>
        <p:nvPicPr>
          <p:cNvPr id="10" name="Elemento grafico 9" descr="Tavolo">
            <a:extLst>
              <a:ext uri="{FF2B5EF4-FFF2-40B4-BE49-F238E27FC236}">
                <a16:creationId xmlns:a16="http://schemas.microsoft.com/office/drawing/2014/main" id="{F31B23DC-168C-43F6-B6FB-A1BA2111D4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89810" y="569068"/>
            <a:ext cx="914400" cy="914400"/>
          </a:xfrm>
          <a:prstGeom prst="rect">
            <a:avLst/>
          </a:prstGeom>
        </p:spPr>
      </p:pic>
      <p:pic>
        <p:nvPicPr>
          <p:cNvPr id="11" name="Elemento grafico 10" descr="Tavolo">
            <a:extLst>
              <a:ext uri="{FF2B5EF4-FFF2-40B4-BE49-F238E27FC236}">
                <a16:creationId xmlns:a16="http://schemas.microsoft.com/office/drawing/2014/main" id="{4D37DA98-1743-46BC-B5AA-B3BE9CDD612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889810" y="2775097"/>
            <a:ext cx="914400" cy="914400"/>
          </a:xfrm>
          <a:prstGeom prst="rect">
            <a:avLst/>
          </a:prstGeom>
        </p:spPr>
      </p:pic>
      <p:pic>
        <p:nvPicPr>
          <p:cNvPr id="12" name="Elemento grafico 11" descr="Tavolo">
            <a:extLst>
              <a:ext uri="{FF2B5EF4-FFF2-40B4-BE49-F238E27FC236}">
                <a16:creationId xmlns:a16="http://schemas.microsoft.com/office/drawing/2014/main" id="{0ED2F495-C2A9-40C7-AC03-B3C791E61F1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744798" y="519615"/>
            <a:ext cx="914400" cy="914400"/>
          </a:xfrm>
          <a:prstGeom prst="rect">
            <a:avLst/>
          </a:prstGeom>
        </p:spPr>
      </p:pic>
      <p:sp>
        <p:nvSpPr>
          <p:cNvPr id="20" name="Rettangolo 19">
            <a:extLst>
              <a:ext uri="{FF2B5EF4-FFF2-40B4-BE49-F238E27FC236}">
                <a16:creationId xmlns:a16="http://schemas.microsoft.com/office/drawing/2014/main" id="{073B7664-7989-4AFF-B12D-3EC3C96EA63D}"/>
              </a:ext>
            </a:extLst>
          </p:cNvPr>
          <p:cNvSpPr/>
          <p:nvPr/>
        </p:nvSpPr>
        <p:spPr>
          <a:xfrm>
            <a:off x="7049715" y="1866150"/>
            <a:ext cx="1801905" cy="1069819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98EF949D-CCAB-4425-87E5-3D3E9B481683}"/>
              </a:ext>
            </a:extLst>
          </p:cNvPr>
          <p:cNvSpPr txBox="1"/>
          <p:nvPr/>
        </p:nvSpPr>
        <p:spPr>
          <a:xfrm>
            <a:off x="6900998" y="1866150"/>
            <a:ext cx="1999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/>
              <a:t>JOINED DATA</a:t>
            </a:r>
          </a:p>
        </p:txBody>
      </p:sp>
      <p:pic>
        <p:nvPicPr>
          <p:cNvPr id="22" name="Elemento grafico 21" descr="Tavolo">
            <a:extLst>
              <a:ext uri="{FF2B5EF4-FFF2-40B4-BE49-F238E27FC236}">
                <a16:creationId xmlns:a16="http://schemas.microsoft.com/office/drawing/2014/main" id="{B424EBAC-00F0-4AA1-8C02-5E168A44D09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491345" y="2046396"/>
            <a:ext cx="914400" cy="914400"/>
          </a:xfrm>
          <a:prstGeom prst="rect">
            <a:avLst/>
          </a:prstGeom>
        </p:spPr>
      </p:pic>
      <p:cxnSp>
        <p:nvCxnSpPr>
          <p:cNvPr id="24" name="Connettore diritto 23">
            <a:extLst>
              <a:ext uri="{FF2B5EF4-FFF2-40B4-BE49-F238E27FC236}">
                <a16:creationId xmlns:a16="http://schemas.microsoft.com/office/drawing/2014/main" id="{894B0F88-2CA5-4A66-842D-712D344B4DAF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5154372" y="1816696"/>
            <a:ext cx="0" cy="3604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diritto 26">
            <a:extLst>
              <a:ext uri="{FF2B5EF4-FFF2-40B4-BE49-F238E27FC236}">
                <a16:creationId xmlns:a16="http://schemas.microsoft.com/office/drawing/2014/main" id="{578FF3AC-24DE-4968-86CF-B5CB7093432E}"/>
              </a:ext>
            </a:extLst>
          </p:cNvPr>
          <p:cNvCxnSpPr>
            <a:cxnSpLocks/>
            <a:endCxn id="16" idx="3"/>
          </p:cNvCxnSpPr>
          <p:nvPr/>
        </p:nvCxnSpPr>
        <p:spPr>
          <a:xfrm flipH="1">
            <a:off x="3247962" y="3123132"/>
            <a:ext cx="19064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ttore diritto 29">
            <a:extLst>
              <a:ext uri="{FF2B5EF4-FFF2-40B4-BE49-F238E27FC236}">
                <a16:creationId xmlns:a16="http://schemas.microsoft.com/office/drawing/2014/main" id="{580C554D-14AB-40B6-BFAA-716979A99B83}"/>
              </a:ext>
            </a:extLst>
          </p:cNvPr>
          <p:cNvCxnSpPr>
            <a:cxnSpLocks/>
          </p:cNvCxnSpPr>
          <p:nvPr/>
        </p:nvCxnSpPr>
        <p:spPr>
          <a:xfrm>
            <a:off x="5154372" y="2712163"/>
            <a:ext cx="0" cy="4109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ttore 2 32">
            <a:extLst>
              <a:ext uri="{FF2B5EF4-FFF2-40B4-BE49-F238E27FC236}">
                <a16:creationId xmlns:a16="http://schemas.microsoft.com/office/drawing/2014/main" id="{3BA566FF-23DB-407A-AA9C-60CA70E90058}"/>
              </a:ext>
            </a:extLst>
          </p:cNvPr>
          <p:cNvCxnSpPr>
            <a:cxnSpLocks/>
          </p:cNvCxnSpPr>
          <p:nvPr/>
        </p:nvCxnSpPr>
        <p:spPr>
          <a:xfrm>
            <a:off x="5154372" y="2177143"/>
            <a:ext cx="17749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ttore 2 33">
            <a:extLst>
              <a:ext uri="{FF2B5EF4-FFF2-40B4-BE49-F238E27FC236}">
                <a16:creationId xmlns:a16="http://schemas.microsoft.com/office/drawing/2014/main" id="{C8F08936-0ABA-4EB4-B2B9-F29986767DB8}"/>
              </a:ext>
            </a:extLst>
          </p:cNvPr>
          <p:cNvCxnSpPr>
            <a:cxnSpLocks/>
          </p:cNvCxnSpPr>
          <p:nvPr/>
        </p:nvCxnSpPr>
        <p:spPr>
          <a:xfrm>
            <a:off x="5154372" y="2704906"/>
            <a:ext cx="17749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882503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12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di Office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Cipriani, Simone (BHGE, Non-GE)</dc:creator>
  <cp:lastModifiedBy>Cipriani, Simone (BHGE, Non-GE)</cp:lastModifiedBy>
  <cp:revision>4</cp:revision>
  <dcterms:created xsi:type="dcterms:W3CDTF">2018-09-07T08:23:03Z</dcterms:created>
  <dcterms:modified xsi:type="dcterms:W3CDTF">2018-09-07T09:01:46Z</dcterms:modified>
</cp:coreProperties>
</file>