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27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BC2AAD-FFCB-4B07-A59F-4659BE13F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967CA2-76FC-42A8-A2F8-F4BEECDC4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492575-21E8-4A57-B229-194DB730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D688-F8C2-4504-A3B3-847491D76EC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30EE5B-6CD8-491F-B655-447AC2AA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526FF0-0E8D-4C4A-AB43-BA587B5E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992C-7E16-43DD-8AD5-5AF5C4A6AA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2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1C74FF-A42D-4B60-A28D-F881D7AD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86FB99C-2ACA-4F64-B79F-40357270D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263507-8704-4DF4-A2AF-6646B852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D688-F8C2-4504-A3B3-847491D76EC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93D058-F66E-489F-8C31-804BA871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EA295C-AF00-4734-A12F-264CED9D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992C-7E16-43DD-8AD5-5AF5C4A6AA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5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79A22EE-D13B-4A3C-97EF-0DA596B50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5798904-EC63-4A2B-B63E-A68CD2DA4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B68E3B-B350-4D19-8DF4-5A5B1F2A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D688-F8C2-4504-A3B3-847491D76EC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05FFA8-3B34-411E-9D70-6DE61878F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33FA76-0E44-483E-9E71-4AB793282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992C-7E16-43DD-8AD5-5AF5C4A6AA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EF78C1-9510-4FD9-855D-DB0A15C0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1000B2-3D79-4A8C-AE25-A38EDA456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1BA7AD-8D24-4D2D-9231-CBA458672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D688-F8C2-4504-A3B3-847491D76EC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D90904-2661-4522-9C30-2FE7271A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B93483-E503-488A-A435-3CAB221F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992C-7E16-43DD-8AD5-5AF5C4A6AA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5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D59F8-869B-484A-94E4-5AF980C4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1B398A-DCD8-41EA-8296-1BFCCB17D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6090AA-1BE9-4D64-9E14-F49DC430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D688-F8C2-4504-A3B3-847491D76EC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BB1063-102D-4043-98F8-B2DABF31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E1E21B-4E3F-4983-9261-EFC8AF56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992C-7E16-43DD-8AD5-5AF5C4A6AA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6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9A99BF-FC8A-405B-A640-96074AD0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FB7E62-FE19-46CF-90E2-893D9BA44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BA547C6-4B0A-4367-AFE0-7C3241D62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3D23374-13B3-4EE2-BE5F-050970E5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D688-F8C2-4504-A3B3-847491D76EC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A1F1DB-182F-4C55-92C7-711D3256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695BA4-02C6-4667-B7E5-AC815AB1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992C-7E16-43DD-8AD5-5AF5C4A6AA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9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119BDB-AC82-44BC-8F4D-8A97D6587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F2BC81F-3094-40A8-A3ED-627EA4258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E4E8273-7682-4252-A919-98614D963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A483556-EB60-47B7-BA7A-C58851719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0E14036-3D78-4DC9-9B14-62ADFD513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961B1E4-BE1B-40BC-95BB-1870E30A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D688-F8C2-4504-A3B3-847491D76EC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3966A8F-16B7-4694-881C-82AE0A9B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7CA3E49-46AF-43E0-AE83-EB81AA8B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992C-7E16-43DD-8AD5-5AF5C4A6AA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8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FC80D0-D88E-45E4-A875-A525BCCD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2FC768E-0749-4C37-A128-F839EAF0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D688-F8C2-4504-A3B3-847491D76EC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765A1E7-2C49-47F7-8C8F-14391B58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98E5B11-D773-4B05-8438-EE64DA6C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992C-7E16-43DD-8AD5-5AF5C4A6AA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0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5C3646F-0FBA-465D-B5EF-FF5AB734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D688-F8C2-4504-A3B3-847491D76EC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66F0E78-0907-4376-A022-5EEFB50A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18A94BB-B5D5-4655-9492-6A156C9E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992C-7E16-43DD-8AD5-5AF5C4A6AA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6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FF3F8F-1C6B-4DF8-A2F4-B2766AC53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B39391-6C77-477A-8C36-7384E3189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381F57-CDBB-46F4-9BF0-FD5B27DDB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907BC13-E3D8-4CDE-9767-028B15A7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D688-F8C2-4504-A3B3-847491D76EC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1EDB164-2E16-456F-BA5D-5B428FDF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66262D2-7706-4683-859D-9D8C6F75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992C-7E16-43DD-8AD5-5AF5C4A6AA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9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C7CE14-3487-4261-9263-812B9605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91E9E94-EC80-4804-B366-EA10E6C05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AFC9A37-F940-42F6-91D5-0CED20D57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C341534-2F51-4657-9E4C-B6506D3B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D688-F8C2-4504-A3B3-847491D76EC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7066B7E-EE5C-459C-B74D-FC059E50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C0B3A11-5149-49E0-B1E8-A897AC4B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9992C-7E16-43DD-8AD5-5AF5C4A6AA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9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265699-A48B-4CA2-BB3C-7C1A37B58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DA54C6-BD83-4F2C-A606-52D03F6B3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12BB9F-4070-4022-B419-69DE2EAED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0D688-F8C2-4504-A3B3-847491D76EC7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FE62CB-D723-4940-B44C-80C0C4BB0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7AD8E3-ABD8-4073-A55C-954B787A6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9992C-7E16-43DD-8AD5-5AF5C4A6AA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1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F5DEF94B-01D5-465C-82AA-11E6E0156C5F}"/>
              </a:ext>
            </a:extLst>
          </p:cNvPr>
          <p:cNvSpPr txBox="1"/>
          <p:nvPr/>
        </p:nvSpPr>
        <p:spPr>
          <a:xfrm>
            <a:off x="293114" y="1438656"/>
            <a:ext cx="9187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Ubuntu Mono" panose="020B0509030602030204" pitchFamily="49" charset="0"/>
              </a:rPr>
              <a:t>Low Delay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Ubuntu Mono" panose="020B0509030602030204" pitchFamily="49" charset="0"/>
              </a:rPr>
              <a:t>       </a:t>
            </a:r>
            <a:r>
              <a:rPr lang="it-IT" sz="2400" b="1" dirty="0">
                <a:latin typeface="Ubuntu Mono" panose="020B0509030602030204" pitchFamily="49" charset="0"/>
              </a:rPr>
              <a:t>-&gt;</a:t>
            </a:r>
            <a:r>
              <a:rPr lang="it-IT" sz="2400" dirty="0">
                <a:latin typeface="Ubuntu Mono" panose="020B0509030602030204" pitchFamily="49" charset="0"/>
              </a:rPr>
              <a:t>  Good Evaluation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Ubuntu Mono" panose="020B0509030602030204" pitchFamily="49" charset="0"/>
              </a:rPr>
              <a:t>     </a:t>
            </a:r>
            <a:r>
              <a:rPr lang="it-IT" dirty="0">
                <a:latin typeface="Ubuntu Mono" panose="020B0509030602030204" pitchFamily="49" charset="0"/>
              </a:rPr>
              <a:t>0.59</a:t>
            </a:r>
            <a:endParaRPr lang="it-IT" sz="2400" dirty="0">
              <a:latin typeface="Ubuntu Mono" panose="020B0509030602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Ubuntu Mono" panose="020B0509030602030204" pitchFamily="49" charset="0"/>
              </a:rPr>
              <a:t>Good Evaluation </a:t>
            </a:r>
            <a:r>
              <a:rPr lang="it-IT" sz="2400" b="1" dirty="0">
                <a:latin typeface="Ubuntu Mono" panose="020B0509030602030204" pitchFamily="49" charset="0"/>
              </a:rPr>
              <a:t>-&gt;</a:t>
            </a:r>
            <a:r>
              <a:rPr lang="it-IT" sz="2400" dirty="0">
                <a:latin typeface="Ubuntu Mono" panose="020B0509030602030204" pitchFamily="49" charset="0"/>
              </a:rPr>
              <a:t>  Low Delay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Ubuntu Mono" panose="020B0509030602030204" pitchFamily="49" charset="0"/>
              </a:rPr>
              <a:t>           </a:t>
            </a:r>
            <a:r>
              <a:rPr lang="it-IT" dirty="0">
                <a:latin typeface="Ubuntu Mono" panose="020B0509030602030204" pitchFamily="49" charset="0"/>
              </a:rPr>
              <a:t>0.48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0A95ABB-4E6F-4A5C-8C29-BD76FD3E2E16}"/>
              </a:ext>
            </a:extLst>
          </p:cNvPr>
          <p:cNvSpPr txBox="1"/>
          <p:nvPr/>
        </p:nvSpPr>
        <p:spPr>
          <a:xfrm>
            <a:off x="8591804" y="166948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1.51 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44024D0-7961-4E0E-BDC2-F0B460963EE0}"/>
              </a:ext>
            </a:extLst>
          </p:cNvPr>
          <p:cNvSpPr txBox="1"/>
          <p:nvPr/>
        </p:nvSpPr>
        <p:spPr>
          <a:xfrm>
            <a:off x="293116" y="2478206"/>
            <a:ext cx="10171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Ubuntu Mono" panose="020B0509030602030204" pitchFamily="49" charset="0"/>
              </a:rPr>
              <a:t>High Delay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Ubuntu Mono" panose="020B0509030602030204" pitchFamily="49" charset="0"/>
              </a:rPr>
              <a:t>     </a:t>
            </a:r>
            <a:r>
              <a:rPr lang="it-IT" sz="2400" b="1" dirty="0">
                <a:latin typeface="Ubuntu Mono" panose="020B0509030602030204" pitchFamily="49" charset="0"/>
              </a:rPr>
              <a:t>-&gt;</a:t>
            </a:r>
            <a:r>
              <a:rPr lang="it-IT" sz="2400" dirty="0">
                <a:latin typeface="Ubuntu Mono" panose="020B0509030602030204" pitchFamily="49" charset="0"/>
              </a:rPr>
              <a:t>  Low Marks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Ubuntu Mono" panose="020B0509030602030204" pitchFamily="49" charset="0"/>
              </a:rPr>
              <a:t>           </a:t>
            </a:r>
            <a:r>
              <a:rPr lang="it-IT" dirty="0">
                <a:latin typeface="Ubuntu Mono" panose="020B0509030602030204" pitchFamily="49" charset="0"/>
              </a:rPr>
              <a:t>0.63</a:t>
            </a:r>
            <a:endParaRPr lang="it-IT" sz="2400" dirty="0">
              <a:latin typeface="Ubuntu Mono" panose="020B0509030602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Ubuntu Mono" panose="020B0509030602030204" pitchFamily="49" charset="0"/>
              </a:rPr>
              <a:t>Low Marks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it-IT" sz="2400" b="1" dirty="0">
                <a:latin typeface="Ubuntu Mono" panose="020B0509030602030204" pitchFamily="49" charset="0"/>
              </a:rPr>
              <a:t>-&gt;  </a:t>
            </a:r>
            <a:r>
              <a:rPr lang="it-IT" sz="2400" dirty="0">
                <a:latin typeface="Ubuntu Mono" panose="020B0509030602030204" pitchFamily="49" charset="0"/>
              </a:rPr>
              <a:t>High Delay </a:t>
            </a:r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Ubuntu Mono" panose="020B0509030602030204" pitchFamily="49" charset="0"/>
              </a:rPr>
              <a:t>          </a:t>
            </a:r>
            <a:r>
              <a:rPr lang="it-IT" dirty="0">
                <a:latin typeface="Ubuntu Mono" panose="020B0509030602030204" pitchFamily="49" charset="0"/>
              </a:rPr>
              <a:t>0.42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1176A55-2685-4BC4-B67F-3F6ABF5933D6}"/>
              </a:ext>
            </a:extLst>
          </p:cNvPr>
          <p:cNvSpPr txBox="1"/>
          <p:nvPr/>
        </p:nvSpPr>
        <p:spPr>
          <a:xfrm>
            <a:off x="8591804" y="270903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1.41 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6BE3E41-8334-4799-9593-24E3F46E30C0}"/>
              </a:ext>
            </a:extLst>
          </p:cNvPr>
          <p:cNvSpPr txBox="1"/>
          <p:nvPr/>
        </p:nvSpPr>
        <p:spPr>
          <a:xfrm>
            <a:off x="293116" y="4537393"/>
            <a:ext cx="7522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Ubuntu Mono" panose="020B0509030602030204" pitchFamily="49" charset="0"/>
              </a:rPr>
              <a:t>Low Marks       </a:t>
            </a:r>
            <a:r>
              <a:rPr lang="it-IT" sz="2400" b="1" dirty="0">
                <a:latin typeface="Ubuntu Mono" panose="020B0509030602030204" pitchFamily="49" charset="0"/>
              </a:rPr>
              <a:t>-&gt; </a:t>
            </a:r>
            <a:r>
              <a:rPr lang="it-IT" sz="2400" dirty="0">
                <a:latin typeface="Ubuntu Mono" panose="020B0509030602030204" pitchFamily="49" charset="0"/>
              </a:rPr>
              <a:t> Low Evaluation       </a:t>
            </a:r>
            <a:r>
              <a:rPr lang="it-IT" dirty="0">
                <a:latin typeface="Ubuntu Mono" panose="020B0509030602030204" pitchFamily="49" charset="0"/>
              </a:rPr>
              <a:t>0.75</a:t>
            </a:r>
            <a:endParaRPr lang="it-IT" sz="2400" dirty="0">
              <a:latin typeface="Ubuntu Mono" panose="020B0509030602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Ubuntu Mono" panose="020B0509030602030204" pitchFamily="49" charset="0"/>
              </a:rPr>
              <a:t>Low Evaluation  </a:t>
            </a:r>
            <a:r>
              <a:rPr lang="it-IT" sz="2400" b="1" dirty="0">
                <a:latin typeface="Ubuntu Mono" panose="020B0509030602030204" pitchFamily="49" charset="0"/>
              </a:rPr>
              <a:t>-&gt;  </a:t>
            </a:r>
            <a:r>
              <a:rPr lang="it-IT" sz="2400" dirty="0">
                <a:latin typeface="Ubuntu Mono" panose="020B0509030602030204" pitchFamily="49" charset="0"/>
              </a:rPr>
              <a:t>Low Marks            </a:t>
            </a:r>
            <a:r>
              <a:rPr lang="it-IT" dirty="0">
                <a:latin typeface="Ubuntu Mono" panose="020B0509030602030204" pitchFamily="49" charset="0"/>
              </a:rPr>
              <a:t>0.55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141A0FD-4EAB-4226-BCF8-E40E14270681}"/>
              </a:ext>
            </a:extLst>
          </p:cNvPr>
          <p:cNvSpPr txBox="1"/>
          <p:nvPr/>
        </p:nvSpPr>
        <p:spPr>
          <a:xfrm>
            <a:off x="8591804" y="476822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1.23 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DD8D8F7-E753-4835-8F39-6D6801E409EC}"/>
              </a:ext>
            </a:extLst>
          </p:cNvPr>
          <p:cNvSpPr txBox="1"/>
          <p:nvPr/>
        </p:nvSpPr>
        <p:spPr>
          <a:xfrm>
            <a:off x="293116" y="5600511"/>
            <a:ext cx="7522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Ubuntu Mono" panose="020B0509030602030204" pitchFamily="49" charset="0"/>
              </a:rPr>
              <a:t>High Delay      </a:t>
            </a:r>
            <a:r>
              <a:rPr lang="it-IT" sz="2400" b="1" dirty="0">
                <a:latin typeface="Ubuntu Mono" panose="020B0509030602030204" pitchFamily="49" charset="0"/>
              </a:rPr>
              <a:t>-&gt;  </a:t>
            </a:r>
            <a:r>
              <a:rPr lang="it-IT" sz="2400" dirty="0">
                <a:latin typeface="Ubuntu Mono" panose="020B0509030602030204" pitchFamily="49" charset="0"/>
              </a:rPr>
              <a:t>Low Evaluation       </a:t>
            </a:r>
            <a:r>
              <a:rPr lang="it-IT" dirty="0">
                <a:latin typeface="Ubuntu Mono" panose="020B0509030602030204" pitchFamily="49" charset="0"/>
              </a:rPr>
              <a:t>0.75</a:t>
            </a:r>
            <a:endParaRPr lang="it-IT" sz="2400" dirty="0">
              <a:latin typeface="Ubuntu Mono" panose="020B0509030602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Ubuntu Mono" panose="020B0509030602030204" pitchFamily="49" charset="0"/>
              </a:rPr>
              <a:t>Low Evaluation  </a:t>
            </a:r>
            <a:r>
              <a:rPr lang="it-IT" sz="2400" b="1" dirty="0">
                <a:latin typeface="Ubuntu Mono" panose="020B0509030602030204" pitchFamily="49" charset="0"/>
              </a:rPr>
              <a:t>-&gt;  </a:t>
            </a:r>
            <a:r>
              <a:rPr lang="it-IT" sz="2400" dirty="0">
                <a:latin typeface="Ubuntu Mono" panose="020B0509030602030204" pitchFamily="49" charset="0"/>
              </a:rPr>
              <a:t>High Delay           </a:t>
            </a:r>
            <a:r>
              <a:rPr lang="it-IT" dirty="0">
                <a:latin typeface="Ubuntu Mono" panose="020B0509030602030204" pitchFamily="49" charset="0"/>
              </a:rPr>
              <a:t>0.36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F2EA8D4-3B5A-4D2C-A3E8-0EBCA977FC50}"/>
              </a:ext>
            </a:extLst>
          </p:cNvPr>
          <p:cNvSpPr txBox="1"/>
          <p:nvPr/>
        </p:nvSpPr>
        <p:spPr>
          <a:xfrm>
            <a:off x="8591804" y="583134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1.23 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037EBD9-854D-4684-942F-076BF220B305}"/>
              </a:ext>
            </a:extLst>
          </p:cNvPr>
          <p:cNvSpPr txBox="1"/>
          <p:nvPr/>
        </p:nvSpPr>
        <p:spPr>
          <a:xfrm>
            <a:off x="293116" y="3498985"/>
            <a:ext cx="7522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Ubuntu Mono" panose="020B0509030602030204" pitchFamily="49" charset="0"/>
              </a:rPr>
              <a:t>Good Marks      </a:t>
            </a:r>
            <a:r>
              <a:rPr lang="it-IT" sz="2400" b="1" dirty="0">
                <a:latin typeface="Ubuntu Mono" panose="020B0509030602030204" pitchFamily="49" charset="0"/>
              </a:rPr>
              <a:t>-&gt;</a:t>
            </a:r>
            <a:r>
              <a:rPr lang="it-IT" sz="2400" dirty="0">
                <a:latin typeface="Ubuntu Mono" panose="020B0509030602030204" pitchFamily="49" charset="0"/>
              </a:rPr>
              <a:t>  Good Evaluation      </a:t>
            </a:r>
            <a:r>
              <a:rPr lang="it-IT" dirty="0">
                <a:latin typeface="Ubuntu Mono" panose="020B0509030602030204" pitchFamily="49" charset="0"/>
              </a:rPr>
              <a:t>0.52</a:t>
            </a:r>
            <a:endParaRPr lang="it-IT" sz="2400" dirty="0">
              <a:latin typeface="Ubuntu Mono" panose="020B0509030602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Ubuntu Mono" panose="020B0509030602030204" pitchFamily="49" charset="0"/>
              </a:rPr>
              <a:t>Good Evaluation </a:t>
            </a:r>
            <a:r>
              <a:rPr lang="it-IT" sz="2400" b="1" dirty="0">
                <a:latin typeface="Ubuntu Mono" panose="020B0509030602030204" pitchFamily="49" charset="0"/>
              </a:rPr>
              <a:t>-&gt;  </a:t>
            </a:r>
            <a:r>
              <a:rPr lang="it-IT" sz="2400" dirty="0">
                <a:latin typeface="Ubuntu Mono" panose="020B0509030602030204" pitchFamily="49" charset="0"/>
              </a:rPr>
              <a:t>Good Marks           </a:t>
            </a:r>
            <a:r>
              <a:rPr lang="it-IT" dirty="0">
                <a:latin typeface="Ubuntu Mono" panose="020B0509030602030204" pitchFamily="49" charset="0"/>
              </a:rPr>
              <a:t>0.67</a:t>
            </a:r>
            <a:endParaRPr lang="en-US" sz="2400" dirty="0">
              <a:latin typeface="Ubuntu Mono" panose="020B0509030602030204" pitchFamily="49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E6D75B8-6B23-4F52-961C-1FF0EDE0DDB5}"/>
              </a:ext>
            </a:extLst>
          </p:cNvPr>
          <p:cNvSpPr txBox="1"/>
          <p:nvPr/>
        </p:nvSpPr>
        <p:spPr>
          <a:xfrm>
            <a:off x="8591804" y="372981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1.33 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BD39291-339D-4028-97E0-E97CDA3C18D9}"/>
                  </a:ext>
                </a:extLst>
              </p:cNvPr>
              <p:cNvSpPr txBox="1"/>
              <p:nvPr/>
            </p:nvSpPr>
            <p:spPr>
              <a:xfrm>
                <a:off x="8004719" y="770119"/>
                <a:ext cx="2048125" cy="605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𝑠𝑢𝑝𝑝</m:t>
                          </m:r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𝑠𝑢𝑝𝑝</m:t>
                          </m:r>
                          <m:d>
                            <m:dPr>
                              <m:ctrlPr>
                                <a:rPr lang="it-IT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𝑠𝑢𝑝𝑝</m:t>
                          </m:r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BD39291-339D-4028-97E0-E97CDA3C1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719" y="770119"/>
                <a:ext cx="2048125" cy="6050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54C468BA-AD31-4225-A0E0-384EAD36B66F}"/>
                  </a:ext>
                </a:extLst>
              </p:cNvPr>
              <p:cNvSpPr txBox="1"/>
              <p:nvPr/>
            </p:nvSpPr>
            <p:spPr>
              <a:xfrm>
                <a:off x="2713744" y="872581"/>
                <a:ext cx="9971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it-IT" sz="2000" b="1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it-IT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54C468BA-AD31-4225-A0E0-384EAD36B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744" y="872581"/>
                <a:ext cx="99719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8343F91F-3882-4041-B8C0-100F78458C62}"/>
                  </a:ext>
                </a:extLst>
              </p:cNvPr>
              <p:cNvSpPr txBox="1"/>
              <p:nvPr/>
            </p:nvSpPr>
            <p:spPr>
              <a:xfrm>
                <a:off x="8661533" y="355277"/>
                <a:ext cx="7344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latin typeface="Cambria Math" panose="02040503050406030204" pitchFamily="18" charset="0"/>
                        </a:rPr>
                        <m:t>𝑳𝒊𝒇𝒕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8343F91F-3882-4041-B8C0-100F78458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533" y="355277"/>
                <a:ext cx="734496" cy="4001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6C787A60-8EC0-4388-B4EF-D16595C78A64}"/>
                  </a:ext>
                </a:extLst>
              </p:cNvPr>
              <p:cNvSpPr txBox="1"/>
              <p:nvPr/>
            </p:nvSpPr>
            <p:spPr>
              <a:xfrm>
                <a:off x="6303387" y="355841"/>
                <a:ext cx="16995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latin typeface="Cambria Math" panose="02040503050406030204" pitchFamily="18" charset="0"/>
                        </a:rPr>
                        <m:t>𝑪𝒐𝒏𝒇𝒊𝒅𝒆𝒏𝒄𝒆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6C787A60-8EC0-4388-B4EF-D16595C78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387" y="355841"/>
                <a:ext cx="1699503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B3BEDC8C-C979-4446-B3EB-11B91FA4EB4D}"/>
                  </a:ext>
                </a:extLst>
              </p:cNvPr>
              <p:cNvSpPr txBox="1"/>
              <p:nvPr/>
            </p:nvSpPr>
            <p:spPr>
              <a:xfrm>
                <a:off x="6499917" y="771208"/>
                <a:ext cx="1344151" cy="602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𝑠𝑢𝑝𝑝</m:t>
                          </m:r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sz="1600" b="0" i="1" dirty="0" smtClean="0">
                              <a:latin typeface="Cambria Math" panose="02040503050406030204" pitchFamily="18" charset="0"/>
                            </a:rPr>
                            <m:t>𝑠𝑢𝑝𝑝</m:t>
                          </m:r>
                          <m:d>
                            <m:dPr>
                              <m:ctrlPr>
                                <a:rPr lang="it-IT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B3BEDC8C-C979-4446-B3EB-11B91FA4E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917" y="771208"/>
                <a:ext cx="1344151" cy="6028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9AB8DEEC-9C46-482B-9BFA-0453958C6620}"/>
              </a:ext>
            </a:extLst>
          </p:cNvPr>
          <p:cNvCxnSpPr/>
          <p:nvPr/>
        </p:nvCxnSpPr>
        <p:spPr>
          <a:xfrm>
            <a:off x="7937500" y="203200"/>
            <a:ext cx="0" cy="64135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CAA5F3E3-8A2A-4F4E-AAC6-9AB4ED2A815B}"/>
              </a:ext>
            </a:extLst>
          </p:cNvPr>
          <p:cNvCxnSpPr/>
          <p:nvPr/>
        </p:nvCxnSpPr>
        <p:spPr>
          <a:xfrm>
            <a:off x="6337300" y="222250"/>
            <a:ext cx="0" cy="64135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9E186B3A-7C0E-4534-BAD6-E8600B757757}"/>
              </a:ext>
            </a:extLst>
          </p:cNvPr>
          <p:cNvCxnSpPr>
            <a:cxnSpLocks/>
          </p:cNvCxnSpPr>
          <p:nvPr/>
        </p:nvCxnSpPr>
        <p:spPr>
          <a:xfrm flipV="1">
            <a:off x="293116" y="1438656"/>
            <a:ext cx="10369328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40994741-EA6A-4E33-9DB4-267B30BD5571}"/>
              </a:ext>
            </a:extLst>
          </p:cNvPr>
          <p:cNvCxnSpPr>
            <a:cxnSpLocks/>
          </p:cNvCxnSpPr>
          <p:nvPr/>
        </p:nvCxnSpPr>
        <p:spPr>
          <a:xfrm flipV="1">
            <a:off x="293116" y="2412764"/>
            <a:ext cx="10369328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3262100D-82EB-44AD-821D-E7983A5FDDEA}"/>
              </a:ext>
            </a:extLst>
          </p:cNvPr>
          <p:cNvCxnSpPr>
            <a:cxnSpLocks/>
          </p:cNvCxnSpPr>
          <p:nvPr/>
        </p:nvCxnSpPr>
        <p:spPr>
          <a:xfrm flipV="1">
            <a:off x="293116" y="3430090"/>
            <a:ext cx="10369328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6791F9A9-5CF4-412D-81D8-81695F1C1107}"/>
              </a:ext>
            </a:extLst>
          </p:cNvPr>
          <p:cNvCxnSpPr>
            <a:cxnSpLocks/>
          </p:cNvCxnSpPr>
          <p:nvPr/>
        </p:nvCxnSpPr>
        <p:spPr>
          <a:xfrm flipV="1">
            <a:off x="293116" y="4482313"/>
            <a:ext cx="10369328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1D7AECA5-E302-45FF-AD94-C5B6B3519ED6}"/>
              </a:ext>
            </a:extLst>
          </p:cNvPr>
          <p:cNvCxnSpPr>
            <a:cxnSpLocks/>
          </p:cNvCxnSpPr>
          <p:nvPr/>
        </p:nvCxnSpPr>
        <p:spPr>
          <a:xfrm flipV="1">
            <a:off x="293116" y="5536345"/>
            <a:ext cx="10369328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5969B175-6CA8-4C44-8583-CD8241C97975}"/>
              </a:ext>
            </a:extLst>
          </p:cNvPr>
          <p:cNvSpPr txBox="1"/>
          <p:nvPr/>
        </p:nvSpPr>
        <p:spPr>
          <a:xfrm>
            <a:off x="752512" y="495457"/>
            <a:ext cx="5250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The best mined rules are all </a:t>
            </a:r>
            <a:r>
              <a:rPr lang="it-IT" sz="2000" i="1" dirty="0">
                <a:solidFill>
                  <a:srgbClr val="00B0F0"/>
                </a:solidFill>
              </a:rPr>
              <a:t>double implications!</a:t>
            </a:r>
            <a:endParaRPr lang="en-US" sz="20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878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Courier New</vt:lpstr>
      <vt:lpstr>Ubuntu Mono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Cipriani, Simone (BHGE, Non-GE)</dc:creator>
  <cp:lastModifiedBy>Cipriani, Simone (BHGE, Non-GE)</cp:lastModifiedBy>
  <cp:revision>9</cp:revision>
  <dcterms:created xsi:type="dcterms:W3CDTF">2018-09-14T08:32:26Z</dcterms:created>
  <dcterms:modified xsi:type="dcterms:W3CDTF">2018-09-14T10:02:36Z</dcterms:modified>
</cp:coreProperties>
</file>