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C9D377-B8B0-4756-897F-FEA3100D6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109AA76-83B6-4265-8425-B86E1F225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639E15-63B6-41C2-AA31-49837BD42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FCCB-C68C-42AE-AD3B-25027EDB8096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7BC3BD0-6653-4300-8BA4-B7F0F1B3C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7C6932-326C-4BC6-AFF0-957F14A5F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D743-6FB8-4D3E-B49F-3D82A87F05A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32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60E0C4-BD5E-42FD-86DC-4AE4D124E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93C8B3-3C1A-4A76-88D9-E7D189A20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9C93F21-EA4E-4821-AAC7-AFB887A76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FCCB-C68C-42AE-AD3B-25027EDB8096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BC09903-BC17-4516-BEC4-C1DCE32B8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EDAAD6-89E4-4EEF-A75B-6FFB196F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D743-6FB8-4D3E-B49F-3D82A87F05A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56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E6933A7-9170-49BC-8978-F751CBDD34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683A05E-513E-485C-8AB5-1089C1428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5C89E64-5F89-4C4D-A6A3-E53D3F8B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FCCB-C68C-42AE-AD3B-25027EDB8096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2106291-A969-4939-A960-19FCFF95E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7CE50E-FBEF-48DF-BCB9-DA1139B2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D743-6FB8-4D3E-B49F-3D82A87F05A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74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BDC8AE-84F3-4FF7-BC10-5C145BBE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BEE523A-BA19-4706-93F3-292BF036F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0E8387A-5E69-4E8F-9A59-CAAA42FC4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FCCB-C68C-42AE-AD3B-25027EDB8096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30367A2-4212-40AC-BE12-295A87DFC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A21F432-82EB-4CDE-BB9A-1E19C5A60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D743-6FB8-4D3E-B49F-3D82A87F05A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18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B95BDD-384F-4869-96BC-3BDC926B4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783FAB1-D0EB-4F7C-B4EF-4830ED40C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EF25FC7-0FD3-4B74-ADCF-D2700F929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FCCB-C68C-42AE-AD3B-25027EDB8096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31D556-7282-426F-9A7E-5FA2B57CC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F992DAD-B373-4205-A4D1-017457718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D743-6FB8-4D3E-B49F-3D82A87F05A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06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ACB5C2-4C4A-4B86-A81B-F58AD8344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F48C80F-099D-4AA8-932B-83D3D1661C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B440A7C-E4D0-45DA-B857-3154093DF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EB8A50E-B61F-4E3B-B3DC-EA0AF8CB6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FCCB-C68C-42AE-AD3B-25027EDB8096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7B64C32-238E-4F20-B4D2-5071CADA6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1982B9F-46D5-4543-88BC-D16414904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D743-6FB8-4D3E-B49F-3D82A87F05A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71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F35C3C-0312-4486-BF05-366567655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DB12525-D11E-44E4-B10D-CBFA6C5B8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496F6BD-A5F4-4463-A956-CDCE47AA3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4271010-2FCD-434A-8553-D0798ED54B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D0BA739-1533-48C9-B67D-0B1F444C33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6FC6D97-DDF6-4CFB-AB68-5C57668E4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FCCB-C68C-42AE-AD3B-25027EDB8096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029F223-7A94-4B3C-9D33-4CB877E49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662CB83-5DEF-493C-A820-DBBADFA81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D743-6FB8-4D3E-B49F-3D82A87F05A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69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E91639-03E4-4CC0-95FA-24A835BF5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FC31317-2373-4F92-857F-67CFD1DC7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FCCB-C68C-42AE-AD3B-25027EDB8096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B05B487-21B1-4650-B34D-ED7B5CAE4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0A7108F-AC61-49DB-A116-500781E3F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D743-6FB8-4D3E-B49F-3D82A87F05A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0D8D0EA-47F9-43C9-AB38-18DF52DC0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FCCB-C68C-42AE-AD3B-25027EDB8096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2559196-3F7F-480D-BEA6-D2014B24D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37B8584-3558-4668-9BD6-636376CFC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D743-6FB8-4D3E-B49F-3D82A87F05A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4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E8204D-4677-45C5-B2A9-ABF394F6D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0D549C-01BB-4257-97C2-5B85975C8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ECC2CF7-C158-401E-B7A6-E3FB43C07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7410409-5ADF-4B9F-BFC3-B4691B39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FCCB-C68C-42AE-AD3B-25027EDB8096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A8CA374-EF32-4011-B461-8BABD4E83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D143B72-880F-4033-90BE-F1A711D74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D743-6FB8-4D3E-B49F-3D82A87F05A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6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1F70B7-1BAF-4AED-BEF1-D3D495071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D324E8E-4F72-41D9-A0F9-B31B61CF95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96952E7-4601-48B0-9236-8B12967A3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A2869EE-21DF-41B8-B2D0-457F43C24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FCCB-C68C-42AE-AD3B-25027EDB8096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16D9380-C1C9-4B6C-8228-E7FB75A6E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DDF9D6A-AB86-45E7-9B00-2512F0A1C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D743-6FB8-4D3E-B49F-3D82A87F05A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3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711A150-528E-4F3B-96BE-78EB2E093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DF4A0AA-4421-4EA7-B6A0-7E64B7AC0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4E672B-378E-44B0-A56F-21906A08C6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2FCCB-C68C-42AE-AD3B-25027EDB8096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B90A5CC-6AF9-4E5D-B16D-9CA88BC42A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AFF5FC2-3111-4E19-AA80-25DA725D0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FD743-6FB8-4D3E-B49F-3D82A87F05A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29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E93E7714-BF49-454C-8DF1-0252F50089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67" t="33333" r="55782" b="42202"/>
          <a:stretch/>
        </p:blipFill>
        <p:spPr>
          <a:xfrm>
            <a:off x="922788" y="620785"/>
            <a:ext cx="4746371" cy="1249960"/>
          </a:xfrm>
          <a:prstGeom prst="rect">
            <a:avLst/>
          </a:prstGeom>
        </p:spPr>
      </p:pic>
      <p:sp>
        <p:nvSpPr>
          <p:cNvPr id="5" name="Freccia in giù 4">
            <a:extLst>
              <a:ext uri="{FF2B5EF4-FFF2-40B4-BE49-F238E27FC236}">
                <a16:creationId xmlns:a16="http://schemas.microsoft.com/office/drawing/2014/main" id="{BE135D6A-97BE-45E3-BB2A-4AD9D9FBDDA1}"/>
              </a:ext>
            </a:extLst>
          </p:cNvPr>
          <p:cNvSpPr/>
          <p:nvPr/>
        </p:nvSpPr>
        <p:spPr>
          <a:xfrm>
            <a:off x="2807122" y="1986737"/>
            <a:ext cx="429853" cy="585775"/>
          </a:xfrm>
          <a:prstGeom prst="down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lemento grafico 6" descr="Ingranaggi">
            <a:extLst>
              <a:ext uri="{FF2B5EF4-FFF2-40B4-BE49-F238E27FC236}">
                <a16:creationId xmlns:a16="http://schemas.microsoft.com/office/drawing/2014/main" id="{0C9DF924-3AF7-4CB8-BE47-1A6DE7B6B3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94288" y="2474976"/>
            <a:ext cx="914400" cy="914400"/>
          </a:xfrm>
          <a:prstGeom prst="rect">
            <a:avLst/>
          </a:prstGeom>
        </p:spPr>
      </p:pic>
      <p:pic>
        <p:nvPicPr>
          <p:cNvPr id="9" name="Elemento grafico 8" descr="Testa con ingranaggi">
            <a:extLst>
              <a:ext uri="{FF2B5EF4-FFF2-40B4-BE49-F238E27FC236}">
                <a16:creationId xmlns:a16="http://schemas.microsoft.com/office/drawing/2014/main" id="{257F3BA4-02D9-439C-9FAC-14359982A3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21136" y="4049937"/>
            <a:ext cx="914400" cy="9144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3C93FDC-53FD-4BF4-8A1C-B056C682B1E0}"/>
              </a:ext>
            </a:extLst>
          </p:cNvPr>
          <p:cNvSpPr txBox="1"/>
          <p:nvPr/>
        </p:nvSpPr>
        <p:spPr>
          <a:xfrm>
            <a:off x="2705056" y="2747510"/>
            <a:ext cx="1671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GSP Algotirhm</a:t>
            </a:r>
            <a:endParaRPr lang="en-US" dirty="0"/>
          </a:p>
        </p:txBody>
      </p:sp>
      <p:sp>
        <p:nvSpPr>
          <p:cNvPr id="11" name="Freccia in giù 10">
            <a:extLst>
              <a:ext uri="{FF2B5EF4-FFF2-40B4-BE49-F238E27FC236}">
                <a16:creationId xmlns:a16="http://schemas.microsoft.com/office/drawing/2014/main" id="{2014A454-CE28-4F84-963A-D35B1BF1CCA2}"/>
              </a:ext>
            </a:extLst>
          </p:cNvPr>
          <p:cNvSpPr/>
          <p:nvPr/>
        </p:nvSpPr>
        <p:spPr>
          <a:xfrm>
            <a:off x="2807122" y="3426769"/>
            <a:ext cx="429853" cy="585775"/>
          </a:xfrm>
          <a:prstGeom prst="down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E3898C6-8265-4F51-851E-1F7EDB3695AA}"/>
              </a:ext>
            </a:extLst>
          </p:cNvPr>
          <p:cNvSpPr txBox="1"/>
          <p:nvPr/>
        </p:nvSpPr>
        <p:spPr>
          <a:xfrm>
            <a:off x="2526706" y="4168694"/>
            <a:ext cx="1898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Frequent Pattern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3840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Cipriani, Simone (BHGE, Non-GE)</dc:creator>
  <cp:lastModifiedBy>Cipriani, Simone (BHGE, Non-GE)</cp:lastModifiedBy>
  <cp:revision>1</cp:revision>
  <dcterms:created xsi:type="dcterms:W3CDTF">2018-09-14T10:43:28Z</dcterms:created>
  <dcterms:modified xsi:type="dcterms:W3CDTF">2018-09-14T10:47:04Z</dcterms:modified>
</cp:coreProperties>
</file>