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>
        <p:scale>
          <a:sx n="66" d="100"/>
          <a:sy n="66" d="100"/>
        </p:scale>
        <p:origin x="219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8AE7B4-911B-43DE-9A8B-41C007B12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52A3A93-ED9A-49B9-AB2C-A52C41092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84B44B-5293-4E51-B8D7-FED83B8D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E498-7C58-427A-960E-090419B7BBE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62E701-96D5-4F1A-8BBF-2F8C882B2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327059-4B1E-46DE-8ADD-89BEDDBE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031E-0146-4501-82C1-37A0CC4CAE6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4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53B185-C016-48BF-BEEF-4D78B925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4784AB1-6562-4FB7-83E3-CAD1A9083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DD51DD-0B8B-4627-A417-7F212082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E498-7C58-427A-960E-090419B7BBE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3CC535-4750-41D2-831C-FDE0B71DA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587B06-6CCF-498D-837F-A2D79CBB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031E-0146-4501-82C1-37A0CC4CAE6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4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EA300E2-D8A9-4D85-8E1B-406283196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00B72D7-2417-4794-B4B8-0AF22A9BF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91FCE6-08B6-4EB1-880E-498846E3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E498-7C58-427A-960E-090419B7BBE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AF9DAF-A9EA-486A-B3FA-64B62B45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6BA7F1-62D7-4220-851B-58DACD66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031E-0146-4501-82C1-37A0CC4CAE6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DF6C58-1EE8-4559-B8DE-9C9623CE8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90C068-DFA4-4588-8018-FCD6256C1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5AF8BD-6F67-40EB-B373-D8A489AA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E498-7C58-427A-960E-090419B7BBE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C4482E-1110-48EC-896A-21B87D0ED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272D35-7245-4EB8-A9C6-0F513310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031E-0146-4501-82C1-37A0CC4CAE6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5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A03A32-787B-4BB8-89C2-A7DEBC17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90BCDE-7ED2-4E2F-AF73-5BE7C3805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D0EA9C-2189-46DA-A802-A56B30B9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E498-7C58-427A-960E-090419B7BBE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41392A-3AB5-49A6-94E4-803E67D7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93D7CF-75A5-498E-86E7-DEB4BC2D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031E-0146-4501-82C1-37A0CC4CAE6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3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C720D9-13C0-45DD-AF0F-8B29456E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DE63D7-A377-4983-AC1D-BCCAEC4AF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BB49275-B22D-4D9A-B389-1413A9BEB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2B78FC-F27A-49E3-A72C-AA4142EA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E498-7C58-427A-960E-090419B7BBE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4B0CAAF-4ED3-4F1A-8529-548E828C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E49948-8265-43C5-9009-0A491804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031E-0146-4501-82C1-37A0CC4CAE6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372CE0-5904-4F13-89F1-4F6B4BAF1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1D2479-F002-47FC-A529-B0BF79C12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F7289AE-49DD-4169-8203-EDA80E58C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32D244B-DC55-41C8-BD84-D34A23C9D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DACBE76-8875-490A-97CB-2DFBC1F96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21A31ED-C9DA-4FF2-9499-1D96C41B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E498-7C58-427A-960E-090419B7BBE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ACECCF0-DF82-46F2-9C50-2B2964B9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5BEBE23-9BBB-49C3-83B9-5331D250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031E-0146-4501-82C1-37A0CC4CAE6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9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A11B5F-6C8F-4384-945E-2FDA90AB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0A6E70E-CC09-420C-A326-F4F7D317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E498-7C58-427A-960E-090419B7BBE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31B444C-91C0-4C86-94B9-84117DA7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C8EABB8-A151-42CC-A234-5E603348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031E-0146-4501-82C1-37A0CC4CAE6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2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B9341D-279F-4F33-8D6B-9882FF82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E498-7C58-427A-960E-090419B7BBE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695AF20-DF75-4D20-AB82-6E1C1C55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F97479-5192-49C1-8269-D53DD9A8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031E-0146-4501-82C1-37A0CC4CAE6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E0A172-D42D-425D-A9E3-02EF5D55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B1AA7E-99B9-4166-A8FB-7772C3C5B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3945F87-8862-4607-B80B-516442243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A4A14D-DB0B-4F85-9514-849E4E4A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E498-7C58-427A-960E-090419B7BBE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68D8CDF-96F1-4CDB-800A-8203AFED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0CC3CC-64BD-49CA-B13E-9E95B789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031E-0146-4501-82C1-37A0CC4CAE6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8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3B3566-D292-4533-BDD4-A89F7047F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3D51622-1F89-4AB9-8622-21B49E18D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83FFE03-989F-4704-830B-47E50F062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E8382-29EE-4D54-B0B1-0B22419F1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0E498-7C58-427A-960E-090419B7BBE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091113-7987-4442-8D2A-09A4ED31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9826BB8-7F36-4E0D-AA49-E267D3C7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C031E-0146-4501-82C1-37A0CC4CAE6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EA0A42F-04BE-43AD-970B-7008B67DB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BBFA8F7-D0B3-4CE1-9329-56B866AD6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56ADD7-A9C1-461C-AF57-4389EBF42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0E498-7C58-427A-960E-090419B7BBE6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9923B9-A8F7-4619-8791-CB6173D86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A6F0EB-C325-484E-AB2E-FC4E7EA6E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C031E-0146-4501-82C1-37A0CC4CAE6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3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ccia in giù 16">
            <a:extLst>
              <a:ext uri="{FF2B5EF4-FFF2-40B4-BE49-F238E27FC236}">
                <a16:creationId xmlns:a16="http://schemas.microsoft.com/office/drawing/2014/main" id="{3325EEC4-6BDA-4A9F-BA9C-21E9C35D74DB}"/>
              </a:ext>
            </a:extLst>
          </p:cNvPr>
          <p:cNvSpPr/>
          <p:nvPr/>
        </p:nvSpPr>
        <p:spPr>
          <a:xfrm>
            <a:off x="2584304" y="2372056"/>
            <a:ext cx="361723" cy="2107643"/>
          </a:xfrm>
          <a:prstGeom prst="down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/>
          </a:p>
        </p:txBody>
      </p:sp>
      <p:pic>
        <p:nvPicPr>
          <p:cNvPr id="23" name="Elemento grafico 22" descr="Grafico a barre">
            <a:extLst>
              <a:ext uri="{FF2B5EF4-FFF2-40B4-BE49-F238E27FC236}">
                <a16:creationId xmlns:a16="http://schemas.microsoft.com/office/drawing/2014/main" id="{5C3CC923-70F6-4A33-B9D1-3FF970611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3098" y="838197"/>
            <a:ext cx="914400" cy="914400"/>
          </a:xfrm>
          <a:prstGeom prst="rect">
            <a:avLst/>
          </a:prstGeom>
        </p:spPr>
      </p:pic>
      <p:pic>
        <p:nvPicPr>
          <p:cNvPr id="27" name="Elemento grafico 26" descr="Database">
            <a:extLst>
              <a:ext uri="{FF2B5EF4-FFF2-40B4-BE49-F238E27FC236}">
                <a16:creationId xmlns:a16="http://schemas.microsoft.com/office/drawing/2014/main" id="{761FA1C9-4ED1-4B29-AC57-0862D5604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8170" y="4568822"/>
            <a:ext cx="914400" cy="914400"/>
          </a:xfrm>
          <a:prstGeom prst="rect">
            <a:avLst/>
          </a:prstGeom>
        </p:spPr>
      </p:pic>
      <p:sp>
        <p:nvSpPr>
          <p:cNvPr id="65" name="Rettangolo 64">
            <a:extLst>
              <a:ext uri="{FF2B5EF4-FFF2-40B4-BE49-F238E27FC236}">
                <a16:creationId xmlns:a16="http://schemas.microsoft.com/office/drawing/2014/main" id="{588C5A77-F778-47FC-9D53-0FBC0CED55C7}"/>
              </a:ext>
            </a:extLst>
          </p:cNvPr>
          <p:cNvSpPr/>
          <p:nvPr/>
        </p:nvSpPr>
        <p:spPr>
          <a:xfrm>
            <a:off x="4040810" y="853177"/>
            <a:ext cx="1473474" cy="51340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Elemento grafico 24" descr="Tendenza in salita">
            <a:extLst>
              <a:ext uri="{FF2B5EF4-FFF2-40B4-BE49-F238E27FC236}">
                <a16:creationId xmlns:a16="http://schemas.microsoft.com/office/drawing/2014/main" id="{21BBE227-D00B-435D-A0E1-5D54D386C4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73098" y="2667451"/>
            <a:ext cx="914400" cy="914400"/>
          </a:xfrm>
          <a:prstGeom prst="rect">
            <a:avLst/>
          </a:prstGeom>
        </p:spPr>
      </p:pic>
      <p:pic>
        <p:nvPicPr>
          <p:cNvPr id="29" name="Elemento grafico 28" descr="Grafico a torta">
            <a:extLst>
              <a:ext uri="{FF2B5EF4-FFF2-40B4-BE49-F238E27FC236}">
                <a16:creationId xmlns:a16="http://schemas.microsoft.com/office/drawing/2014/main" id="{D84F75E4-7CAF-49CF-B068-20D7436F49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73098" y="4568822"/>
            <a:ext cx="914400" cy="9144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A3A3312-8118-4AC6-A283-FCA90E01133E}"/>
              </a:ext>
            </a:extLst>
          </p:cNvPr>
          <p:cNvSpPr txBox="1"/>
          <p:nvPr/>
        </p:nvSpPr>
        <p:spPr>
          <a:xfrm>
            <a:off x="8104563" y="1614266"/>
            <a:ext cx="185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/>
              <a:t>POST PROCESSED</a:t>
            </a:r>
          </a:p>
          <a:p>
            <a:pPr algn="ctr"/>
            <a:r>
              <a:rPr lang="it-IT" b="1" dirty="0"/>
              <a:t>INFORMATION</a:t>
            </a:r>
            <a:endParaRPr lang="en-US" b="1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C9798AC-A0EC-48BB-813D-7B9CB5DAEC97}"/>
              </a:ext>
            </a:extLst>
          </p:cNvPr>
          <p:cNvSpPr txBox="1"/>
          <p:nvPr/>
        </p:nvSpPr>
        <p:spPr>
          <a:xfrm>
            <a:off x="8104563" y="3581851"/>
            <a:ext cx="185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/>
              <a:t>POST PROCESSED</a:t>
            </a:r>
          </a:p>
          <a:p>
            <a:pPr algn="ctr"/>
            <a:r>
              <a:rPr lang="it-IT" b="1" dirty="0"/>
              <a:t>INFORMATION</a:t>
            </a:r>
            <a:endParaRPr lang="en-US" b="1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5F1DC23-68D9-4313-A599-B9702A2A45DE}"/>
              </a:ext>
            </a:extLst>
          </p:cNvPr>
          <p:cNvSpPr txBox="1"/>
          <p:nvPr/>
        </p:nvSpPr>
        <p:spPr>
          <a:xfrm>
            <a:off x="8104563" y="5373005"/>
            <a:ext cx="185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/>
              <a:t>POST PROCESSED</a:t>
            </a:r>
          </a:p>
          <a:p>
            <a:pPr algn="ctr"/>
            <a:r>
              <a:rPr lang="it-IT" b="1" dirty="0"/>
              <a:t>INFORMATION</a:t>
            </a:r>
            <a:endParaRPr lang="en-US" b="1" dirty="0"/>
          </a:p>
        </p:txBody>
      </p:sp>
      <p:sp>
        <p:nvSpPr>
          <p:cNvPr id="33" name="Freccia a destra 32">
            <a:extLst>
              <a:ext uri="{FF2B5EF4-FFF2-40B4-BE49-F238E27FC236}">
                <a16:creationId xmlns:a16="http://schemas.microsoft.com/office/drawing/2014/main" id="{47D3FF18-D62C-4CE6-A1B6-95A63464FCBE}"/>
              </a:ext>
            </a:extLst>
          </p:cNvPr>
          <p:cNvSpPr/>
          <p:nvPr/>
        </p:nvSpPr>
        <p:spPr>
          <a:xfrm>
            <a:off x="7464202" y="1339850"/>
            <a:ext cx="660139" cy="330199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ccia a destra 33">
            <a:extLst>
              <a:ext uri="{FF2B5EF4-FFF2-40B4-BE49-F238E27FC236}">
                <a16:creationId xmlns:a16="http://schemas.microsoft.com/office/drawing/2014/main" id="{3A3B8CC8-7FCF-44DA-A37F-D60A91495C6C}"/>
              </a:ext>
            </a:extLst>
          </p:cNvPr>
          <p:cNvSpPr/>
          <p:nvPr/>
        </p:nvSpPr>
        <p:spPr>
          <a:xfrm>
            <a:off x="7459806" y="3263899"/>
            <a:ext cx="660139" cy="330199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ccia a destra 34">
            <a:extLst>
              <a:ext uri="{FF2B5EF4-FFF2-40B4-BE49-F238E27FC236}">
                <a16:creationId xmlns:a16="http://schemas.microsoft.com/office/drawing/2014/main" id="{B871142F-187E-4813-86E3-904A8FA5A989}"/>
              </a:ext>
            </a:extLst>
          </p:cNvPr>
          <p:cNvSpPr/>
          <p:nvPr/>
        </p:nvSpPr>
        <p:spPr>
          <a:xfrm>
            <a:off x="7464202" y="5064126"/>
            <a:ext cx="660139" cy="330199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Elemento grafico 43" descr="Ingranaggi">
            <a:extLst>
              <a:ext uri="{FF2B5EF4-FFF2-40B4-BE49-F238E27FC236}">
                <a16:creationId xmlns:a16="http://schemas.microsoft.com/office/drawing/2014/main" id="{07A5448B-1122-4E1C-990E-6518560170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38846" y="2555873"/>
            <a:ext cx="914400" cy="914400"/>
          </a:xfrm>
          <a:prstGeom prst="rect">
            <a:avLst/>
          </a:prstGeom>
        </p:spPr>
      </p:pic>
      <p:pic>
        <p:nvPicPr>
          <p:cNvPr id="46" name="Elemento grafico 45" descr="Filtro">
            <a:extLst>
              <a:ext uri="{FF2B5EF4-FFF2-40B4-BE49-F238E27FC236}">
                <a16:creationId xmlns:a16="http://schemas.microsoft.com/office/drawing/2014/main" id="{CA2A9B65-964A-4DDC-8D8A-6EAEF39FA1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85831" y="853177"/>
            <a:ext cx="914400" cy="914400"/>
          </a:xfrm>
          <a:prstGeom prst="rect">
            <a:avLst/>
          </a:prstGeom>
        </p:spPr>
      </p:pic>
      <p:pic>
        <p:nvPicPr>
          <p:cNvPr id="42" name="Elemento grafico 41" descr="Disco">
            <a:extLst>
              <a:ext uri="{FF2B5EF4-FFF2-40B4-BE49-F238E27FC236}">
                <a16:creationId xmlns:a16="http://schemas.microsoft.com/office/drawing/2014/main" id="{4414FE91-61F0-414D-B859-C19F5AC7AC7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88170" y="1044119"/>
            <a:ext cx="914400" cy="914400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C2F54449-8876-4845-AF57-0DA9F3A8D7D6}"/>
              </a:ext>
            </a:extLst>
          </p:cNvPr>
          <p:cNvSpPr txBox="1"/>
          <p:nvPr/>
        </p:nvSpPr>
        <p:spPr>
          <a:xfrm>
            <a:off x="2142930" y="1850645"/>
            <a:ext cx="120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/>
              <a:t>RAW DATA</a:t>
            </a:r>
            <a:endParaRPr lang="en-US" b="1" dirty="0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6875744F-AF02-42CB-A0EC-899451DD5981}"/>
              </a:ext>
            </a:extLst>
          </p:cNvPr>
          <p:cNvSpPr txBox="1"/>
          <p:nvPr/>
        </p:nvSpPr>
        <p:spPr>
          <a:xfrm>
            <a:off x="1901063" y="5375348"/>
            <a:ext cx="1717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/>
              <a:t>PRE PROCESSED</a:t>
            </a:r>
          </a:p>
          <a:p>
            <a:pPr algn="ctr"/>
            <a:r>
              <a:rPr lang="it-IT" b="1" dirty="0"/>
              <a:t>DATA</a:t>
            </a:r>
            <a:endParaRPr lang="en-US" b="1" dirty="0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DA2C746D-63EC-4356-B8AD-2769F6D290CA}"/>
              </a:ext>
            </a:extLst>
          </p:cNvPr>
          <p:cNvSpPr txBox="1"/>
          <p:nvPr/>
        </p:nvSpPr>
        <p:spPr>
          <a:xfrm>
            <a:off x="4040809" y="3507994"/>
            <a:ext cx="1510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/>
              <a:t>DATA MINING</a:t>
            </a:r>
            <a:br>
              <a:rPr lang="it-IT" b="1" dirty="0"/>
            </a:br>
            <a:r>
              <a:rPr lang="it-IT" b="1" dirty="0"/>
              <a:t>TECHNIQUES</a:t>
            </a:r>
            <a:endParaRPr lang="en-US" b="1" dirty="0"/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944B5B64-8F8A-4B83-806C-2A153D3C5804}"/>
              </a:ext>
            </a:extLst>
          </p:cNvPr>
          <p:cNvSpPr txBox="1"/>
          <p:nvPr/>
        </p:nvSpPr>
        <p:spPr>
          <a:xfrm>
            <a:off x="6424986" y="1625231"/>
            <a:ext cx="1013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/>
              <a:t>MINING </a:t>
            </a:r>
            <a:br>
              <a:rPr lang="it-IT" b="1" dirty="0"/>
            </a:br>
            <a:r>
              <a:rPr lang="it-IT" b="1" dirty="0"/>
              <a:t>OUTPUT</a:t>
            </a:r>
            <a:endParaRPr lang="en-US" b="1" dirty="0"/>
          </a:p>
        </p:txBody>
      </p:sp>
      <p:pic>
        <p:nvPicPr>
          <p:cNvPr id="55" name="Elemento grafico 54" descr="Filtro">
            <a:extLst>
              <a:ext uri="{FF2B5EF4-FFF2-40B4-BE49-F238E27FC236}">
                <a16:creationId xmlns:a16="http://schemas.microsoft.com/office/drawing/2014/main" id="{30E82F09-B8DB-4D4D-95D9-5458C42D17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47658" y="2667451"/>
            <a:ext cx="914400" cy="914400"/>
          </a:xfrm>
          <a:prstGeom prst="rect">
            <a:avLst/>
          </a:prstGeom>
        </p:spPr>
      </p:pic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1A3767D0-4F36-492D-B14E-D9B1BA9364CA}"/>
              </a:ext>
            </a:extLst>
          </p:cNvPr>
          <p:cNvSpPr txBox="1"/>
          <p:nvPr/>
        </p:nvSpPr>
        <p:spPr>
          <a:xfrm>
            <a:off x="6386813" y="3439505"/>
            <a:ext cx="1013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/>
              <a:t>MINING </a:t>
            </a:r>
            <a:br>
              <a:rPr lang="it-IT" b="1" dirty="0"/>
            </a:br>
            <a:r>
              <a:rPr lang="it-IT" b="1" dirty="0"/>
              <a:t>OUTPUT</a:t>
            </a:r>
            <a:endParaRPr lang="en-US" b="1" dirty="0"/>
          </a:p>
        </p:txBody>
      </p:sp>
      <p:pic>
        <p:nvPicPr>
          <p:cNvPr id="57" name="Elemento grafico 56" descr="Filtro">
            <a:extLst>
              <a:ext uri="{FF2B5EF4-FFF2-40B4-BE49-F238E27FC236}">
                <a16:creationId xmlns:a16="http://schemas.microsoft.com/office/drawing/2014/main" id="{A69DD030-932C-49F6-9F66-4256136B5C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41810" y="4568822"/>
            <a:ext cx="914400" cy="914400"/>
          </a:xfrm>
          <a:prstGeom prst="rect">
            <a:avLst/>
          </a:prstGeom>
        </p:spPr>
      </p:pic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F7A528FE-1A53-4CA4-92F3-C6396383AAF0}"/>
              </a:ext>
            </a:extLst>
          </p:cNvPr>
          <p:cNvSpPr txBox="1"/>
          <p:nvPr/>
        </p:nvSpPr>
        <p:spPr>
          <a:xfrm>
            <a:off x="6380965" y="5340876"/>
            <a:ext cx="1013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/>
              <a:t>MINING </a:t>
            </a:r>
            <a:br>
              <a:rPr lang="it-IT" b="1" dirty="0"/>
            </a:br>
            <a:r>
              <a:rPr lang="it-IT" b="1" dirty="0"/>
              <a:t>OUTPUT</a:t>
            </a:r>
            <a:endParaRPr lang="en-US" b="1" dirty="0"/>
          </a:p>
        </p:txBody>
      </p:sp>
      <p:sp>
        <p:nvSpPr>
          <p:cNvPr id="62" name="Freccia a destra 61">
            <a:extLst>
              <a:ext uri="{FF2B5EF4-FFF2-40B4-BE49-F238E27FC236}">
                <a16:creationId xmlns:a16="http://schemas.microsoft.com/office/drawing/2014/main" id="{03660E1C-49CA-4122-BA2C-DBE94C182A1E}"/>
              </a:ext>
            </a:extLst>
          </p:cNvPr>
          <p:cNvSpPr/>
          <p:nvPr/>
        </p:nvSpPr>
        <p:spPr>
          <a:xfrm>
            <a:off x="5641761" y="1295032"/>
            <a:ext cx="660139" cy="330199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ccia a destra 62">
            <a:extLst>
              <a:ext uri="{FF2B5EF4-FFF2-40B4-BE49-F238E27FC236}">
                <a16:creationId xmlns:a16="http://schemas.microsoft.com/office/drawing/2014/main" id="{6EF22B25-C498-44E0-B2A2-926A22D5E01B}"/>
              </a:ext>
            </a:extLst>
          </p:cNvPr>
          <p:cNvSpPr/>
          <p:nvPr/>
        </p:nvSpPr>
        <p:spPr>
          <a:xfrm>
            <a:off x="5637367" y="3219081"/>
            <a:ext cx="660139" cy="330199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ccia a destra 63">
            <a:extLst>
              <a:ext uri="{FF2B5EF4-FFF2-40B4-BE49-F238E27FC236}">
                <a16:creationId xmlns:a16="http://schemas.microsoft.com/office/drawing/2014/main" id="{042105CB-C79F-4F6D-A210-782BA0C5D1F9}"/>
              </a:ext>
            </a:extLst>
          </p:cNvPr>
          <p:cNvSpPr/>
          <p:nvPr/>
        </p:nvSpPr>
        <p:spPr>
          <a:xfrm>
            <a:off x="5641762" y="5064126"/>
            <a:ext cx="660139" cy="330199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ccia a destra 65">
            <a:extLst>
              <a:ext uri="{FF2B5EF4-FFF2-40B4-BE49-F238E27FC236}">
                <a16:creationId xmlns:a16="http://schemas.microsoft.com/office/drawing/2014/main" id="{890BD5D8-22C9-44D5-875E-E450922C8EBD}"/>
              </a:ext>
            </a:extLst>
          </p:cNvPr>
          <p:cNvSpPr/>
          <p:nvPr/>
        </p:nvSpPr>
        <p:spPr>
          <a:xfrm>
            <a:off x="3302991" y="5064126"/>
            <a:ext cx="660139" cy="330199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798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Cipriani, Simone (BHGE, Non-GE)</dc:creator>
  <cp:lastModifiedBy>Cipriani, Simone (BHGE, Non-GE)</cp:lastModifiedBy>
  <cp:revision>6</cp:revision>
  <dcterms:created xsi:type="dcterms:W3CDTF">2018-09-06T08:24:34Z</dcterms:created>
  <dcterms:modified xsi:type="dcterms:W3CDTF">2018-09-06T09:40:08Z</dcterms:modified>
</cp:coreProperties>
</file>