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ECB39-08C4-46A5-AFA9-671E287DF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032032-7958-4F0C-B4F7-A77409B52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72DDD0-5CFC-4CDA-9A7A-B04F9AB7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F5DB-BC77-450E-9E5E-5E4AA49D430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CA9CDD-D5FF-4FCB-9C96-8488C621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F01C25-574D-46D7-B8CC-FDCA4032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BDC5-AA35-4DB8-B711-AFA974F08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8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AAB12-2649-49C0-9659-095397A4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D11C9E-938D-4E49-B6C5-FEB665A90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98B6F5-B952-44FF-BA5B-502B79CA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F5DB-BC77-450E-9E5E-5E4AA49D430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66705E-BEBC-4DD3-9016-BE1B1185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7C920D-F270-48A6-8BFB-D9A101C8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BDC5-AA35-4DB8-B711-AFA974F08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3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9EA86C9-75A7-4CEA-B48C-BB30DB0EF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7D16FA-366B-40CF-9B3B-B9C44D0BD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F39110-9BA3-4143-8C7F-E6674E31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F5DB-BC77-450E-9E5E-5E4AA49D430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4DA2F3-0F3C-442C-8900-5BD69456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FA4EA1-6368-412D-B9E9-E06C8C19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BDC5-AA35-4DB8-B711-AFA974F08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C72B1-77CB-4666-AD7B-04F2A2E6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354FC9-7F9D-455D-BEE5-08EDC7F4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EAD1B5-0993-44FD-99FC-DC6D5D32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F5DB-BC77-450E-9E5E-5E4AA49D430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815461-E74E-4033-846D-B16D2AD2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261B47-C4BE-41C0-8FC2-B18ABDF3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BDC5-AA35-4DB8-B711-AFA974F08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EE6981-AB61-418D-A74D-B36244A6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E748D6-6CFE-4B7A-AE2A-E3A62841B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AFDB7F-5607-4C6E-94BA-A7B49B20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F5DB-BC77-450E-9E5E-5E4AA49D430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174486-A2D3-439C-ADB1-334034E3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276477-39EE-4A5C-8307-E5C393E6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BDC5-AA35-4DB8-B711-AFA974F08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1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01413-20A4-42B0-9DF9-B4464430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091C0-A20E-4072-BB78-ACD411448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0C3001-1D0F-4752-91ED-4DFDD9D9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CE06D0-32D1-4E7A-A559-CB88E843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F5DB-BC77-450E-9E5E-5E4AA49D430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7B8068-F914-45D6-B822-44599863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11B8C7-B58F-4544-B0EF-12AA5563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BDC5-AA35-4DB8-B711-AFA974F08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BD00D-403F-4310-B7EC-ED3C24DC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FCCA6A-BD8D-4DE7-9E61-B75B0A17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BC9D12-8A81-4D99-B46A-7E622FBF9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9862D0-7924-4708-9CEB-BC0B028BE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3672ADD-9085-45BC-9BAF-7013BC8BF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81727F-4449-4731-9849-147D5CB7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F5DB-BC77-450E-9E5E-5E4AA49D430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1F5D204-1ED2-4C0B-A983-6F2AE2D1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38AB43-4E37-4015-BB27-222A39A2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BDC5-AA35-4DB8-B711-AFA974F08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6885AD-C276-4E6F-ACF0-0F17DC7C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E11DD3D-3044-4AAA-A92A-AF9ED8DE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F5DB-BC77-450E-9E5E-5E4AA49D430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104234-DF55-463F-BDA7-059C93C3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57BE5A-BCD8-4004-A0BD-F4A2D894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BDC5-AA35-4DB8-B711-AFA974F08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FCB8F66-31E2-40B5-A7F7-2EFF13A9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F5DB-BC77-450E-9E5E-5E4AA49D430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C941BB6-AABB-45D1-B953-C7127066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92C7D1-39F7-4A10-A852-E49C0B04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BDC5-AA35-4DB8-B711-AFA974F08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4C11D-A89E-41FD-AF8C-D0FD2923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7C444D-A3D5-45BD-A006-F5915D66D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163E26-B61A-4E88-96B1-0B92AF607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2A159F-032C-4944-A1AE-E6C19F59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F5DB-BC77-450E-9E5E-5E4AA49D430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A471A3-B11B-494E-A5E4-E43D21CB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1BF793-8AC9-4617-8C3F-42143818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BDC5-AA35-4DB8-B711-AFA974F08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4A90AC-2840-4E23-9127-4DC1DBE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AFAC30-4CE9-4E5F-9605-3562F6FA0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71C7E5-D4A4-4716-B63D-48FEB1784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6C7EE-0AB8-404C-9DBD-BAD1745F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F5DB-BC77-450E-9E5E-5E4AA49D430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A79680-4227-43AE-8A43-11A52D4F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721762-3F6F-45B1-99ED-F586FAAF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BDC5-AA35-4DB8-B711-AFA974F08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A9FDBE-8721-46FE-A6FF-C032A6AE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CE7AE1-68B5-4D13-BD01-34658F28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99DD8-210B-4893-8800-61C9EA477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6F5DB-BC77-450E-9E5E-5E4AA49D4303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BD975F-3939-461C-B13F-CCC7FD248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213D58-D767-42B4-A43C-B07254DA7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BDC5-AA35-4DB8-B711-AFA974F089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D678511-8AAC-46E1-9FE7-224191310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9" y="482172"/>
            <a:ext cx="6744666" cy="6151384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DF458AB9-F32C-4EA0-AE2A-5276F67CDAFE}"/>
              </a:ext>
            </a:extLst>
          </p:cNvPr>
          <p:cNvSpPr/>
          <p:nvPr/>
        </p:nvSpPr>
        <p:spPr>
          <a:xfrm>
            <a:off x="7550603" y="2326821"/>
            <a:ext cx="1533525" cy="14382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2E4E5CB-711F-4C66-9296-D7128383DEA1}"/>
              </a:ext>
            </a:extLst>
          </p:cNvPr>
          <p:cNvCxnSpPr>
            <a:cxnSpLocks/>
          </p:cNvCxnSpPr>
          <p:nvPr/>
        </p:nvCxnSpPr>
        <p:spPr>
          <a:xfrm flipV="1">
            <a:off x="7808685" y="2525939"/>
            <a:ext cx="1045029" cy="1030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FFD6E09-5E2D-4BFC-8ACF-D60CF33D07CA}"/>
              </a:ext>
            </a:extLst>
          </p:cNvPr>
          <p:cNvSpPr txBox="1"/>
          <p:nvPr/>
        </p:nvSpPr>
        <p:spPr>
          <a:xfrm>
            <a:off x="7378246" y="3779548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Direct correlation?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0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664D4E7-0308-4197-A2FB-6C46E6434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17"/>
            <a:ext cx="6995991" cy="632036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1EBF64C-25AA-491E-A0C0-84368ED42871}"/>
              </a:ext>
            </a:extLst>
          </p:cNvPr>
          <p:cNvCxnSpPr>
            <a:cxnSpLocks/>
          </p:cNvCxnSpPr>
          <p:nvPr/>
        </p:nvCxnSpPr>
        <p:spPr>
          <a:xfrm flipH="1">
            <a:off x="7199187" y="3207657"/>
            <a:ext cx="65303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6251A31-493B-4C5B-88BE-9EDD3FEDBFE6}"/>
              </a:ext>
            </a:extLst>
          </p:cNvPr>
          <p:cNvCxnSpPr>
            <a:cxnSpLocks/>
          </p:cNvCxnSpPr>
          <p:nvPr/>
        </p:nvCxnSpPr>
        <p:spPr>
          <a:xfrm flipH="1">
            <a:off x="7199187" y="5537203"/>
            <a:ext cx="653038" cy="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7E79B6C-B5D2-4196-A2C9-B22B4D5101A5}"/>
              </a:ext>
            </a:extLst>
          </p:cNvPr>
          <p:cNvCxnSpPr>
            <a:cxnSpLocks/>
          </p:cNvCxnSpPr>
          <p:nvPr/>
        </p:nvCxnSpPr>
        <p:spPr>
          <a:xfrm flipH="1">
            <a:off x="7199187" y="812807"/>
            <a:ext cx="653038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951D2F9-8C88-4500-9845-94240E7DC860}"/>
              </a:ext>
            </a:extLst>
          </p:cNvPr>
          <p:cNvSpPr txBox="1"/>
          <p:nvPr/>
        </p:nvSpPr>
        <p:spPr>
          <a:xfrm>
            <a:off x="7939309" y="628141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SCORE ABOVE AVERAGE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3FCC98C-FFAE-4B94-8FC3-50240FC8C819}"/>
              </a:ext>
            </a:extLst>
          </p:cNvPr>
          <p:cNvSpPr txBox="1"/>
          <p:nvPr/>
        </p:nvSpPr>
        <p:spPr>
          <a:xfrm>
            <a:off x="7939309" y="3022991"/>
            <a:ext cx="106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AVERAGE</a:t>
            </a:r>
            <a:endParaRPr lang="en-US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952B861-0871-404D-87B4-47A802C2FA5E}"/>
              </a:ext>
            </a:extLst>
          </p:cNvPr>
          <p:cNvSpPr txBox="1"/>
          <p:nvPr/>
        </p:nvSpPr>
        <p:spPr>
          <a:xfrm>
            <a:off x="7939308" y="5352537"/>
            <a:ext cx="247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SCORE BELOW AVERAGE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6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CB93BF-5356-4820-9635-6A01EAA59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26" y="733760"/>
            <a:ext cx="6057143" cy="54190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5B77684-B07A-40D2-B57A-77536F340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25"/>
          <a:stretch/>
        </p:blipFill>
        <p:spPr>
          <a:xfrm>
            <a:off x="10286" y="733760"/>
            <a:ext cx="5432982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62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Cipriani, Simone (BHGE, Non-GE)</dc:creator>
  <cp:lastModifiedBy>Cipriani, Simone (BHGE, Non-GE)</cp:lastModifiedBy>
  <cp:revision>4</cp:revision>
  <dcterms:created xsi:type="dcterms:W3CDTF">2018-09-07T07:33:09Z</dcterms:created>
  <dcterms:modified xsi:type="dcterms:W3CDTF">2018-09-07T07:56:47Z</dcterms:modified>
</cp:coreProperties>
</file>